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567715" r:id="rId1"/>
    <p:sldMasterId id="2147567722" r:id="rId2"/>
    <p:sldMasterId id="2147594528" r:id="rId3"/>
    <p:sldMasterId id="2147594871" r:id="rId4"/>
    <p:sldMasterId id="2147594948" r:id="rId5"/>
    <p:sldMasterId id="2147594984" r:id="rId6"/>
    <p:sldMasterId id="2147595045" r:id="rId7"/>
    <p:sldMasterId id="2147595059" r:id="rId8"/>
    <p:sldMasterId id="2147595078" r:id="rId9"/>
    <p:sldMasterId id="2147484606" r:id="rId10"/>
    <p:sldMasterId id="2147595100" r:id="rId11"/>
    <p:sldMasterId id="2147595140" r:id="rId12"/>
    <p:sldMasterId id="2147595161" r:id="rId13"/>
  </p:sldMasterIdLst>
  <p:notesMasterIdLst>
    <p:notesMasterId r:id="rId18"/>
  </p:notesMasterIdLst>
  <p:handoutMasterIdLst>
    <p:handoutMasterId r:id="rId19"/>
  </p:handoutMasterIdLst>
  <p:sldIdLst>
    <p:sldId id="2147377149" r:id="rId14"/>
    <p:sldId id="2147377151" r:id="rId15"/>
    <p:sldId id="259" r:id="rId16"/>
    <p:sldId id="2147377152" r:id="rId17"/>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4025" indent="1588"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09638" indent="1588"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65250" indent="1588"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2450" indent="1588"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initials="M" lastIdx="3" clrIdx="0">
    <p:extLst>
      <p:ext uri="{19B8F6BF-5375-455C-9EA6-DF929625EA0E}">
        <p15:presenceInfo xmlns:p15="http://schemas.microsoft.com/office/powerpoint/2012/main" userId="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CCFFFF"/>
    <a:srgbClr val="0000FF"/>
    <a:srgbClr val="F07F09"/>
    <a:srgbClr val="FFFFCC"/>
    <a:srgbClr val="FFCCCC"/>
    <a:srgbClr val="FFFF99"/>
    <a:srgbClr val="66FF66"/>
    <a:srgbClr val="00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668DF-F0E6-4F33-8800-1D74B6DE4859}" v="12" dt="2023-07-06T02:45:05.8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57623" autoAdjust="0"/>
  </p:normalViewPr>
  <p:slideViewPr>
    <p:cSldViewPr>
      <p:cViewPr>
        <p:scale>
          <a:sx n="47" d="100"/>
          <a:sy n="47" d="100"/>
        </p:scale>
        <p:origin x="2376" y="29"/>
      </p:cViewPr>
      <p:guideLst>
        <p:guide orient="horz" pos="2160"/>
        <p:guide pos="3120"/>
      </p:guideLst>
    </p:cSldViewPr>
  </p:slideViewPr>
  <p:outlineViewPr>
    <p:cViewPr>
      <p:scale>
        <a:sx n="33" d="100"/>
        <a:sy n="33" d="100"/>
      </p:scale>
      <p:origin x="0" y="9012"/>
    </p:cViewPr>
  </p:outlineViewPr>
  <p:notesTextViewPr>
    <p:cViewPr>
      <p:scale>
        <a:sx n="3" d="2"/>
        <a:sy n="3" d="2"/>
      </p:scale>
      <p:origin x="0" y="0"/>
    </p:cViewPr>
  </p:notesTextViewPr>
  <p:sorterViewPr>
    <p:cViewPr>
      <p:scale>
        <a:sx n="75" d="100"/>
        <a:sy n="75" d="100"/>
      </p:scale>
      <p:origin x="0" y="4128"/>
    </p:cViewPr>
  </p:sorterViewPr>
  <p:notesViewPr>
    <p:cSldViewPr>
      <p:cViewPr varScale="1">
        <p:scale>
          <a:sx n="51" d="100"/>
          <a:sy n="51" d="100"/>
        </p:scale>
        <p:origin x="29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5"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t"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106499" name="Rectangle 3"/>
          <p:cNvSpPr>
            <a:spLocks noGrp="1" noChangeArrowheads="1"/>
          </p:cNvSpPr>
          <p:nvPr>
            <p:ph type="dt" sz="quarter" idx="1"/>
          </p:nvPr>
        </p:nvSpPr>
        <p:spPr bwMode="auto">
          <a:xfrm>
            <a:off x="3814006"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t" anchorCtr="0" compatLnSpc="1">
            <a:prstTxWarp prst="textNoShape">
              <a:avLst/>
            </a:prstTxWarp>
          </a:bodyPr>
          <a:lstStyle>
            <a:lvl1pPr algn="r">
              <a:defRPr sz="1100">
                <a:latin typeface="Arial" charset="0"/>
                <a:ea typeface="ＭＳ Ｐゴシック" pitchFamily="50" charset="-128"/>
              </a:defRPr>
            </a:lvl1pPr>
          </a:lstStyle>
          <a:p>
            <a:pPr>
              <a:defRPr/>
            </a:pPr>
            <a:endParaRPr lang="en-US" altLang="ja-JP"/>
          </a:p>
        </p:txBody>
      </p:sp>
      <p:sp>
        <p:nvSpPr>
          <p:cNvPr id="106500" name="Rectangle 4"/>
          <p:cNvSpPr>
            <a:spLocks noGrp="1" noChangeArrowheads="1"/>
          </p:cNvSpPr>
          <p:nvPr>
            <p:ph type="ftr" sz="quarter" idx="2"/>
          </p:nvPr>
        </p:nvSpPr>
        <p:spPr bwMode="auto">
          <a:xfrm>
            <a:off x="5" y="9371507"/>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b"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106501" name="Rectangle 5"/>
          <p:cNvSpPr>
            <a:spLocks noGrp="1" noChangeArrowheads="1"/>
          </p:cNvSpPr>
          <p:nvPr>
            <p:ph type="sldNum" sz="quarter" idx="3"/>
          </p:nvPr>
        </p:nvSpPr>
        <p:spPr bwMode="auto">
          <a:xfrm>
            <a:off x="3814006" y="9371507"/>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b" anchorCtr="0" compatLnSpc="1">
            <a:prstTxWarp prst="textNoShape">
              <a:avLst/>
            </a:prstTxWarp>
          </a:bodyPr>
          <a:lstStyle>
            <a:lvl1pPr algn="r">
              <a:defRPr sz="1100">
                <a:latin typeface="Arial" charset="0"/>
                <a:ea typeface="ＭＳ Ｐゴシック" pitchFamily="50" charset="-128"/>
              </a:defRPr>
            </a:lvl1pPr>
          </a:lstStyle>
          <a:p>
            <a:pPr>
              <a:defRPr/>
            </a:pPr>
            <a:fld id="{3F9A5869-B1DC-48C7-87CA-7C5AD721AEF6}" type="slidenum">
              <a:rPr lang="en-US" altLang="ja-JP"/>
              <a:pPr>
                <a:defRPr/>
              </a:pPr>
              <a:t>‹#›</a:t>
            </a:fld>
            <a:endParaRPr lang="en-US" altLang="ja-JP"/>
          </a:p>
        </p:txBody>
      </p:sp>
    </p:spTree>
    <p:extLst>
      <p:ext uri="{BB962C8B-B14F-4D97-AF65-F5344CB8AC3E}">
        <p14:creationId xmlns:p14="http://schemas.microsoft.com/office/powerpoint/2010/main" val="34501658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5"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t"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14006"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t" anchorCtr="0" compatLnSpc="1">
            <a:prstTxWarp prst="textNoShape">
              <a:avLst/>
            </a:prstTxWarp>
          </a:bodyPr>
          <a:lstStyle>
            <a:lvl1pPr algn="r">
              <a:defRPr sz="1100">
                <a:latin typeface="Arial" charset="0"/>
                <a:ea typeface="ＭＳ Ｐゴシック" pitchFamily="50" charset="-128"/>
              </a:defRPr>
            </a:lvl1pPr>
          </a:lstStyle>
          <a:p>
            <a:pPr>
              <a:defRPr/>
            </a:pPr>
            <a:endParaRPr lang="en-US" altLang="ja-JP"/>
          </a:p>
        </p:txBody>
      </p:sp>
      <p:sp>
        <p:nvSpPr>
          <p:cNvPr id="898052" name="Rectangle 4"/>
          <p:cNvSpPr>
            <a:spLocks noGrp="1" noRot="1" noChangeAspect="1" noChangeArrowheads="1" noTextEdit="1"/>
          </p:cNvSpPr>
          <p:nvPr>
            <p:ph type="sldImg" idx="2"/>
          </p:nvPr>
        </p:nvSpPr>
        <p:spPr bwMode="auto">
          <a:xfrm>
            <a:off x="695325" y="739775"/>
            <a:ext cx="5346700"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72321" y="4686544"/>
            <a:ext cx="5391124" cy="444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5" y="9371507"/>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b"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14006" y="9371507"/>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700" rIns="91393" bIns="45700" numCol="1" anchor="b" anchorCtr="0" compatLnSpc="1">
            <a:prstTxWarp prst="textNoShape">
              <a:avLst/>
            </a:prstTxWarp>
          </a:bodyPr>
          <a:lstStyle>
            <a:lvl1pPr algn="r">
              <a:defRPr sz="1100">
                <a:latin typeface="Arial" charset="0"/>
                <a:ea typeface="ＭＳ Ｐゴシック" pitchFamily="50" charset="-128"/>
              </a:defRPr>
            </a:lvl1pPr>
          </a:lstStyle>
          <a:p>
            <a:pPr>
              <a:defRPr/>
            </a:pPr>
            <a:fld id="{5DA265BA-4FD6-4796-8CFF-0BCA70F22807}" type="slidenum">
              <a:rPr lang="en-US" altLang="ja-JP"/>
              <a:pPr>
                <a:defRPr/>
              </a:pPr>
              <a:t>‹#›</a:t>
            </a:fld>
            <a:endParaRPr lang="en-US" altLang="ja-JP"/>
          </a:p>
        </p:txBody>
      </p:sp>
    </p:spTree>
    <p:extLst>
      <p:ext uri="{BB962C8B-B14F-4D97-AF65-F5344CB8AC3E}">
        <p14:creationId xmlns:p14="http://schemas.microsoft.com/office/powerpoint/2010/main" val="633315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4025"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09638"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6525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245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79951" algn="l" defTabSz="911979" rtl="0" eaLnBrk="1" latinLnBrk="0" hangingPunct="1">
      <a:defRPr kumimoji="1" sz="1200" kern="1200">
        <a:solidFill>
          <a:schemeClr val="tx1"/>
        </a:solidFill>
        <a:latin typeface="+mn-lt"/>
        <a:ea typeface="+mn-ea"/>
        <a:cs typeface="+mn-cs"/>
      </a:defRPr>
    </a:lvl6pPr>
    <a:lvl7pPr marL="2735933" algn="l" defTabSz="911979" rtl="0" eaLnBrk="1" latinLnBrk="0" hangingPunct="1">
      <a:defRPr kumimoji="1" sz="1200" kern="1200">
        <a:solidFill>
          <a:schemeClr val="tx1"/>
        </a:solidFill>
        <a:latin typeface="+mn-lt"/>
        <a:ea typeface="+mn-ea"/>
        <a:cs typeface="+mn-cs"/>
      </a:defRPr>
    </a:lvl7pPr>
    <a:lvl8pPr marL="3191921" algn="l" defTabSz="911979" rtl="0" eaLnBrk="1" latinLnBrk="0" hangingPunct="1">
      <a:defRPr kumimoji="1" sz="1200" kern="1200">
        <a:solidFill>
          <a:schemeClr val="tx1"/>
        </a:solidFill>
        <a:latin typeface="+mn-lt"/>
        <a:ea typeface="+mn-ea"/>
        <a:cs typeface="+mn-cs"/>
      </a:defRPr>
    </a:lvl8pPr>
    <a:lvl9pPr marL="3647911" algn="l" defTabSz="91197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a:latin typeface="+mj-ea"/>
                <a:ea typeface="+mj-ea"/>
              </a:rPr>
              <a:t>文部科学省障害者学習支援推進室の野内と申します。</a:t>
            </a:r>
            <a:endParaRPr kumimoji="1" lang="en-US" altLang="ja-JP" sz="900" dirty="0">
              <a:latin typeface="+mj-ea"/>
              <a:ea typeface="+mj-ea"/>
            </a:endParaRPr>
          </a:p>
          <a:p>
            <a:r>
              <a:rPr kumimoji="1" lang="ja-JP" altLang="en-US" sz="900" dirty="0">
                <a:latin typeface="+mj-ea"/>
                <a:ea typeface="+mj-ea"/>
              </a:rPr>
              <a:t>私からは、読書バリアフリーの概要とその推進に係る施策についてご紹介いたします。</a:t>
            </a:r>
            <a:endParaRPr kumimoji="1" lang="en-US" altLang="ja-JP" sz="900" dirty="0">
              <a:latin typeface="+mj-ea"/>
              <a:ea typeface="+mj-ea"/>
            </a:endParaRPr>
          </a:p>
          <a:p>
            <a:endParaRPr kumimoji="1" lang="en-US" altLang="ja-JP" sz="900" dirty="0">
              <a:latin typeface="+mj-ea"/>
              <a:ea typeface="+mj-ea"/>
            </a:endParaRPr>
          </a:p>
          <a:p>
            <a:r>
              <a:rPr kumimoji="1" lang="ja-JP" altLang="en-US" sz="900" dirty="0">
                <a:latin typeface="+mj-ea"/>
                <a:ea typeface="+mj-ea"/>
              </a:rPr>
              <a:t>読書バリアフリーという言葉を御存じでしょうか。</a:t>
            </a:r>
            <a:endParaRPr kumimoji="1" lang="en-US" altLang="ja-JP" sz="900" dirty="0">
              <a:latin typeface="+mj-ea"/>
              <a:ea typeface="+mj-ea"/>
            </a:endParaRPr>
          </a:p>
          <a:p>
            <a:r>
              <a:rPr kumimoji="1" lang="ja-JP" altLang="en-US" sz="900" dirty="0">
                <a:latin typeface="+mj-ea"/>
                <a:ea typeface="+mj-ea"/>
              </a:rPr>
              <a:t>聞けば何となく意味するところをご想像いただけるかなと思いますが、まだまだあまり知られていません。</a:t>
            </a:r>
            <a:endParaRPr kumimoji="1" lang="en-US" altLang="ja-JP" sz="900" dirty="0">
              <a:latin typeface="+mj-ea"/>
              <a:ea typeface="+mj-ea"/>
            </a:endParaRPr>
          </a:p>
          <a:p>
            <a:r>
              <a:rPr kumimoji="1" lang="ja-JP" altLang="en-US" sz="900" dirty="0">
                <a:latin typeface="+mj-ea"/>
                <a:ea typeface="+mj-ea"/>
              </a:rPr>
              <a:t>ですので、本日は、読書バリアフリーとは何か、どういう取組があるのかということを、みなさまに是非知っていただければと思います。</a:t>
            </a:r>
            <a:endParaRPr kumimoji="1" lang="en-US" altLang="ja-JP" sz="900" dirty="0">
              <a:latin typeface="+mj-ea"/>
              <a:ea typeface="+mj-ea"/>
            </a:endParaRPr>
          </a:p>
          <a:p>
            <a:r>
              <a:rPr kumimoji="1" lang="ja-JP" altLang="en-US" sz="900" dirty="0">
                <a:latin typeface="+mj-ea"/>
                <a:ea typeface="+mj-ea"/>
              </a:rPr>
              <a:t>さらには、読書バリアフリーを切り口に、共生社会というものについて、みなさまと考えを深められれば幸いです。</a:t>
            </a:r>
            <a:endParaRPr kumimoji="1" lang="en-US" altLang="ja-JP" sz="900" dirty="0">
              <a:latin typeface="+mj-ea"/>
              <a:ea typeface="+mj-ea"/>
            </a:endParaRPr>
          </a:p>
          <a:p>
            <a:endParaRPr kumimoji="1" lang="en-US" altLang="ja-JP" sz="900" dirty="0">
              <a:latin typeface="+mj-ea"/>
              <a:ea typeface="+mj-ea"/>
            </a:endParaRPr>
          </a:p>
          <a:p>
            <a:r>
              <a:rPr kumimoji="1" lang="ja-JP" altLang="en-US" sz="900" dirty="0">
                <a:latin typeface="+mj-ea"/>
                <a:ea typeface="+mj-ea"/>
              </a:rPr>
              <a:t>まず、読書バリアフリーとは「</a:t>
            </a:r>
            <a:r>
              <a:rPr kumimoji="1" lang="ja-JP" altLang="en-US" sz="900" dirty="0">
                <a:solidFill>
                  <a:schemeClr val="tx1"/>
                </a:solidFill>
                <a:latin typeface="+mj-ea"/>
                <a:ea typeface="+mj-ea"/>
              </a:rPr>
              <a:t>障害の有無に関わらず、すべての人が読書による文字・活字文化の恩恵</a:t>
            </a:r>
            <a:r>
              <a:rPr lang="ja-JP" altLang="en-US" sz="900" dirty="0">
                <a:solidFill>
                  <a:schemeClr val="tx1"/>
                </a:solidFill>
                <a:latin typeface="+mj-ea"/>
                <a:ea typeface="+mj-ea"/>
              </a:rPr>
              <a:t>を受けられること」を意味します。</a:t>
            </a:r>
            <a:endParaRPr lang="en-US" altLang="ja-JP" sz="900" dirty="0">
              <a:solidFill>
                <a:schemeClr val="tx1"/>
              </a:solidFill>
              <a:latin typeface="+mj-ea"/>
              <a:ea typeface="+mj-ea"/>
            </a:endParaRPr>
          </a:p>
          <a:p>
            <a:r>
              <a:rPr kumimoji="1" lang="ja-JP" altLang="en-US" sz="900" dirty="0">
                <a:solidFill>
                  <a:schemeClr val="tx1"/>
                </a:solidFill>
                <a:latin typeface="+mj-ea"/>
                <a:ea typeface="+mj-ea"/>
              </a:rPr>
              <a:t>そのような社会を目指して、法整備等が進んできました。</a:t>
            </a:r>
            <a:endParaRPr kumimoji="1" lang="en-US" altLang="ja-JP" sz="900" dirty="0">
              <a:solidFill>
                <a:schemeClr val="tx1"/>
              </a:solidFill>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900" dirty="0">
                <a:solidFill>
                  <a:schemeClr val="tx1"/>
                </a:solidFill>
                <a:latin typeface="+mj-ea"/>
                <a:ea typeface="+mj-ea"/>
              </a:rPr>
              <a:t>2018</a:t>
            </a:r>
            <a:r>
              <a:rPr kumimoji="1" lang="ja-JP" altLang="en-US" sz="900" dirty="0">
                <a:solidFill>
                  <a:schemeClr val="tx1"/>
                </a:solidFill>
                <a:latin typeface="+mj-ea"/>
                <a:ea typeface="+mj-ea"/>
              </a:rPr>
              <a:t>年の</a:t>
            </a:r>
            <a:r>
              <a:rPr kumimoji="1" lang="ja-JP" altLang="en-US" sz="900" dirty="0">
                <a:latin typeface="+mj-ea"/>
                <a:ea typeface="+mj-ea"/>
              </a:rPr>
              <a:t>「盲人、視覚障害者その他印刷物の判読に障害のある者が発行された著作物を利用する機会を促進するためのマラケシュ条約」（通称：マラケシュ条約）の締結を受け、</a:t>
            </a:r>
            <a:r>
              <a:rPr kumimoji="1" lang="en-US" altLang="ja-JP" sz="900" dirty="0">
                <a:latin typeface="+mj-ea"/>
                <a:ea typeface="+mj-ea"/>
              </a:rPr>
              <a:t>2019</a:t>
            </a:r>
            <a:r>
              <a:rPr kumimoji="1" lang="ja-JP" altLang="en-US" sz="900" dirty="0">
                <a:latin typeface="+mj-ea"/>
                <a:ea typeface="+mj-ea"/>
              </a:rPr>
              <a:t>年には「視覚障害者等の読書環境の整備の推進に関する法律」（通称：読書バリアフリー法）を施行</a:t>
            </a:r>
            <a:endParaRPr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しました。</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この読書バリアフリー法に基づき、</a:t>
            </a:r>
            <a:r>
              <a:rPr kumimoji="1" lang="en-US" altLang="ja-JP" sz="900" dirty="0">
                <a:latin typeface="+mj-ea"/>
                <a:ea typeface="+mj-ea"/>
              </a:rPr>
              <a:t>2020</a:t>
            </a:r>
            <a:r>
              <a:rPr kumimoji="1" lang="ja-JP" altLang="en-US" sz="900" dirty="0">
                <a:latin typeface="+mj-ea"/>
                <a:ea typeface="+mj-ea"/>
              </a:rPr>
              <a:t>年に、国は「視覚障害者等の読書環境の整備の推進に関する基本的な計画」を策定しました。</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その後、現在に至るまで、地方公共団体における計画策定も進めているところです。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お住いの自治体では策定されていますでしょうか。後ほど調べていただければと思います。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このように、法整備等が進んできましたが、現状はどうでしょうか。より具体的にご説明します。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まず、法律や計画に記載のある「視覚障害者等」とは何を意味しているでしょうか。</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読書に困難を抱えているのは、視覚障害者のほか、寝たきりや上肢の障害等の理由により、書籍やページを持つことが困難な身体障害者や</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ディスレクシアなどの学習障害等により読字が困難な人など、多くいらっしゃいます。</a:t>
            </a:r>
            <a:r>
              <a:rPr kumimoji="1" lang="en-US" altLang="ja-JP" sz="900" dirty="0">
                <a:latin typeface="+mj-ea"/>
                <a:ea typeface="+mj-ea"/>
              </a:rPr>
              <a:t>188</a:t>
            </a:r>
            <a:r>
              <a:rPr kumimoji="1" lang="ja-JP" altLang="en-US" sz="900" dirty="0">
                <a:latin typeface="+mj-ea"/>
                <a:ea typeface="+mj-ea"/>
              </a:rPr>
              <a:t>万人以上が読書に困難を抱えているといえます。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一方で、視覚障害者等が利用しやすい書籍等は十分ではありません。</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公共図書館における資料の状況を見ますと、視覚障害者向け書籍数は蔵書総数の</a:t>
            </a:r>
            <a:r>
              <a:rPr kumimoji="1" lang="en-US" altLang="ja-JP" sz="900" dirty="0">
                <a:latin typeface="+mj-ea"/>
                <a:ea typeface="+mj-ea"/>
              </a:rPr>
              <a:t>140</a:t>
            </a:r>
            <a:r>
              <a:rPr kumimoji="1" lang="ja-JP" altLang="en-US" sz="900" dirty="0">
                <a:latin typeface="+mj-ea"/>
                <a:ea typeface="+mj-ea"/>
              </a:rPr>
              <a:t>分の１程度です。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健常者と同じように、読書を楽しむことができない現状があります。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では、視覚障害者等が利用しやすい書籍等（以降、アクセシブルな書籍等）とはどういうものでしょうか。</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様々ございますが、いくつかご紹介します。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まず、みなさまよくご存じの点字図書、ほかには、文字の大きい拡大図書、音声で聞ける音訳図書、</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さらには、触って楽しめる絵本や、易しい言葉で書かれた</a:t>
            </a:r>
            <a:r>
              <a:rPr kumimoji="1" lang="en-US" altLang="ja-JP" sz="900" dirty="0">
                <a:latin typeface="+mj-ea"/>
                <a:ea typeface="+mj-ea"/>
              </a:rPr>
              <a:t>LL</a:t>
            </a:r>
            <a:r>
              <a:rPr kumimoji="1" lang="ja-JP" altLang="en-US" sz="900" dirty="0">
                <a:latin typeface="+mj-ea"/>
                <a:ea typeface="+mj-ea"/>
              </a:rPr>
              <a:t>ブックというものがあります。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デイジーという国際規格に準拠した図書、デイジー図書というものもあり、</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音声デイジーや音声とテキストがシンクロした「マルチメディアデイジー」という種類があります。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このように、アクセシブルな書籍等というのは、様々な種類があります。</a:t>
            </a:r>
            <a:endParaRPr kumimoji="1" lang="en-US" altLang="ja-JP" sz="900"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900" dirty="0">
                <a:latin typeface="+mj-ea"/>
                <a:ea typeface="+mj-ea"/>
              </a:rPr>
              <a:t>障害の種類や程度、状況によって、自分にあった書籍を選び読書を楽しめることが理想です。</a:t>
            </a:r>
            <a:endParaRPr kumimoji="1" lang="en-US" altLang="ja-JP" sz="900" dirty="0">
              <a:latin typeface="+mj-ea"/>
              <a:ea typeface="+mj-ea"/>
            </a:endParaRPr>
          </a:p>
          <a:p>
            <a:endParaRPr kumimoji="1" lang="en-US" altLang="ja-JP" sz="1200" dirty="0">
              <a:solidFill>
                <a:schemeClr val="tx1"/>
              </a:solidFill>
            </a:endParaRPr>
          </a:p>
        </p:txBody>
      </p:sp>
    </p:spTree>
    <p:extLst>
      <p:ext uri="{BB962C8B-B14F-4D97-AF65-F5344CB8AC3E}">
        <p14:creationId xmlns:p14="http://schemas.microsoft.com/office/powerpoint/2010/main" val="146162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先ほど、お示ししたとおり、アクセシブルな書籍等の数は十分ではありません。</a:t>
            </a:r>
            <a:endParaRPr kumimoji="1" lang="en-US" altLang="ja-JP" dirty="0"/>
          </a:p>
          <a:p>
            <a:r>
              <a:rPr kumimoji="1" lang="ja-JP" altLang="en-US" dirty="0"/>
              <a:t>しかしながら、関係機関の尽力により、現在様々なサービスや取組が行われていますので、その一部をご紹介いたします。</a:t>
            </a:r>
            <a:endParaRPr kumimoji="1" lang="en-US" altLang="ja-JP" dirty="0"/>
          </a:p>
          <a:p>
            <a:endParaRPr kumimoji="1" lang="en-US" altLang="ja-JP" dirty="0"/>
          </a:p>
          <a:p>
            <a:r>
              <a:rPr kumimoji="1" lang="ja-JP" altLang="en-US" dirty="0"/>
              <a:t>国立国会図書館のみなサーチという、全国にあるアクセシブルな書籍等を統合的に検索できるシステムがあります。</a:t>
            </a:r>
            <a:endParaRPr kumimoji="1" lang="en-US" altLang="ja-JP" dirty="0"/>
          </a:p>
          <a:p>
            <a:r>
              <a:rPr kumimoji="1" lang="ja-JP" altLang="en-US" dirty="0"/>
              <a:t>また、国立国会図書館には視覚障害者等用データ送信サービスというものがありますが、各図書館がそのサービスの送信承認館になると、</a:t>
            </a:r>
            <a:r>
              <a:rPr kumimoji="1" lang="en-US" altLang="ja-JP" dirty="0"/>
              <a:t>250</a:t>
            </a:r>
            <a:r>
              <a:rPr kumimoji="1" lang="ja-JP" altLang="en-US" dirty="0"/>
              <a:t>万件以上の視覚障害者等用データをダウンロードできます。</a:t>
            </a:r>
            <a:endParaRPr kumimoji="1" lang="en-US" altLang="ja-JP" dirty="0"/>
          </a:p>
          <a:p>
            <a:r>
              <a:rPr kumimoji="1" lang="ja-JP" altLang="en-US" dirty="0"/>
              <a:t>さらに、サピエ図書館というものがあり、各図書館がその施設会員になると、</a:t>
            </a:r>
            <a:r>
              <a:rPr kumimoji="1" lang="en-US" altLang="ja-JP" dirty="0"/>
              <a:t>30</a:t>
            </a:r>
            <a:r>
              <a:rPr kumimoji="1" lang="ja-JP" altLang="en-US" dirty="0"/>
              <a:t>万タイトル以上の録音・点字・電子書籍をダウンロードできます。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いずれのサービスについても、視覚障害者等の個人の利用も可能です。</a:t>
            </a:r>
            <a:endParaRPr kumimoji="1" lang="en-US" altLang="ja-JP" dirty="0"/>
          </a:p>
          <a:p>
            <a:endParaRPr kumimoji="1" lang="en-US" altLang="ja-JP" dirty="0"/>
          </a:p>
          <a:p>
            <a:r>
              <a:rPr kumimoji="1" lang="ja-JP" altLang="en-US" dirty="0"/>
              <a:t>これらのサービスは、まだ十分に周知されているとは言えません。</a:t>
            </a:r>
            <a:endParaRPr kumimoji="1" lang="en-US" altLang="ja-JP" dirty="0"/>
          </a:p>
          <a:p>
            <a:r>
              <a:rPr kumimoji="1" lang="ja-JP" altLang="en-US" dirty="0"/>
              <a:t>本日ご参加のみなさまの身近に関係の方がおられましたら、是非ご周知いただけますと幸いです。</a:t>
            </a:r>
            <a:endParaRPr kumimoji="1" lang="en-US" altLang="ja-JP" dirty="0"/>
          </a:p>
          <a:p>
            <a:endParaRPr kumimoji="1" lang="en-US" altLang="ja-JP" dirty="0"/>
          </a:p>
          <a:p>
            <a:r>
              <a:rPr kumimoji="1" lang="ja-JP" altLang="en-US" dirty="0"/>
              <a:t>最後に、読書バリアフリーの普及啓発活動について、一つご紹介いたします。</a:t>
            </a:r>
            <a:endParaRPr kumimoji="1" lang="en-US" altLang="ja-JP" dirty="0"/>
          </a:p>
        </p:txBody>
      </p:sp>
    </p:spTree>
    <p:extLst>
      <p:ext uri="{BB962C8B-B14F-4D97-AF65-F5344CB8AC3E}">
        <p14:creationId xmlns:p14="http://schemas.microsoft.com/office/powerpoint/2010/main" val="198753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NPO</a:t>
            </a:r>
            <a:r>
              <a:rPr kumimoji="1" lang="ja-JP" altLang="en-US" dirty="0"/>
              <a:t>法人ピープルデザイン研究所が行っている「りんごプロジェクト」というものがあります。</a:t>
            </a:r>
            <a:endParaRPr kumimoji="1" lang="en-US" altLang="ja-JP" dirty="0"/>
          </a:p>
          <a:p>
            <a:r>
              <a:rPr lang="ja-JP" altLang="en-US" sz="1200" dirty="0">
                <a:latin typeface="+mn-ea"/>
                <a:ea typeface="+mn-ea"/>
              </a:rPr>
              <a:t>具体的には、全国各地の学校や図書館等で、</a:t>
            </a:r>
            <a:r>
              <a:rPr lang="ja-JP" altLang="en-US" sz="1200" dirty="0">
                <a:solidFill>
                  <a:srgbClr val="FF0000"/>
                </a:solidFill>
                <a:latin typeface="+mn-ea"/>
                <a:ea typeface="+mn-ea"/>
              </a:rPr>
              <a:t>出前事業</a:t>
            </a:r>
            <a:r>
              <a:rPr lang="ja-JP" altLang="en-US" sz="1200" dirty="0">
                <a:latin typeface="+mn-ea"/>
                <a:ea typeface="+mn-ea"/>
              </a:rPr>
              <a:t>やアクセシブルな書籍等の</a:t>
            </a:r>
            <a:r>
              <a:rPr lang="ja-JP" altLang="en-US" sz="1200" dirty="0">
                <a:solidFill>
                  <a:srgbClr val="FF0000"/>
                </a:solidFill>
                <a:latin typeface="+mn-ea"/>
                <a:ea typeface="+mn-ea"/>
              </a:rPr>
              <a:t>体験会</a:t>
            </a:r>
            <a:r>
              <a:rPr lang="ja-JP" altLang="en-US" sz="1200" dirty="0">
                <a:latin typeface="+mn-ea"/>
                <a:ea typeface="+mn-ea"/>
              </a:rPr>
              <a:t>を実施したり、</a:t>
            </a:r>
            <a:endParaRPr lang="en-US" altLang="ja-JP" sz="1200" dirty="0">
              <a:latin typeface="+mn-ea"/>
              <a:ea typeface="+mn-ea"/>
            </a:endParaRPr>
          </a:p>
          <a:p>
            <a:r>
              <a:rPr lang="ja-JP" altLang="en-US" sz="1200" b="0" dirty="0">
                <a:solidFill>
                  <a:srgbClr val="FF0000"/>
                </a:solidFill>
                <a:latin typeface="+mn-ea"/>
                <a:ea typeface="+mn-ea"/>
              </a:rPr>
              <a:t>図書館における「りんごの棚」というアクセシブルな図書のコーナーの</a:t>
            </a:r>
            <a:r>
              <a:rPr lang="ja-JP" altLang="en-US" sz="1200" dirty="0">
                <a:latin typeface="+mn-ea"/>
                <a:ea typeface="+mn-ea"/>
              </a:rPr>
              <a:t>設置の普及を目指した取組を行っています。</a:t>
            </a:r>
            <a:endParaRPr lang="en-US" altLang="ja-JP" sz="1200" dirty="0">
              <a:latin typeface="+mn-ea"/>
              <a:ea typeface="+mn-ea"/>
            </a:endParaRPr>
          </a:p>
          <a:p>
            <a:endParaRPr kumimoji="1" lang="en-US" altLang="ja-JP" sz="1200"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E0506-BAAC-4133-BB9D-7C44394A7BB2}" type="slidenum">
              <a:rPr kumimoji="1" lang="ja-JP" altLang="en-US" sz="13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4261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りんごの棚というのは、左の写真のようなものです。</a:t>
            </a:r>
            <a:endParaRPr kumimoji="1" lang="en-US" altLang="ja-JP" dirty="0"/>
          </a:p>
          <a:p>
            <a:r>
              <a:rPr lang="ja-JP" altLang="en-US" b="0" i="0" dirty="0">
                <a:solidFill>
                  <a:srgbClr val="05161A"/>
                </a:solidFill>
                <a:effectLst/>
                <a:latin typeface="Hiragino Kaku Gothic Pro"/>
              </a:rPr>
              <a:t>アクセシブルな本に対する認識を高めるためにスウェーデンでうまれた取組であり、この棚には、点字図書や拡大図書が並べられています。</a:t>
            </a:r>
            <a:endParaRPr lang="en-US" altLang="ja-JP" b="0" i="0" dirty="0">
              <a:solidFill>
                <a:srgbClr val="05161A"/>
              </a:solidFill>
              <a:effectLst/>
              <a:latin typeface="Hiragino Kaku Gothic Pro"/>
            </a:endParaRPr>
          </a:p>
          <a:p>
            <a:r>
              <a:rPr kumimoji="1" lang="ja-JP" altLang="en-US" b="0" i="0" dirty="0">
                <a:solidFill>
                  <a:srgbClr val="05161A"/>
                </a:solidFill>
                <a:effectLst/>
                <a:latin typeface="Hiragino Kaku Gothic Pro"/>
              </a:rPr>
              <a:t>お近くの図書館にも設置されていますでしょうか。是非、探してみてください。</a:t>
            </a:r>
            <a:endParaRPr kumimoji="1" lang="en-US" altLang="ja-JP" b="0" i="0" dirty="0">
              <a:solidFill>
                <a:srgbClr val="05161A"/>
              </a:solidFill>
              <a:effectLst/>
              <a:latin typeface="Hiragino Kaku Gothic Pro"/>
            </a:endParaRPr>
          </a:p>
          <a:p>
            <a:endParaRPr kumimoji="1" lang="en-US" altLang="ja-JP" b="0" i="0" dirty="0">
              <a:solidFill>
                <a:srgbClr val="05161A"/>
              </a:solidFill>
              <a:effectLst/>
              <a:latin typeface="Hiragino Kaku Gothic Pro"/>
            </a:endParaRPr>
          </a:p>
          <a:p>
            <a:r>
              <a:rPr kumimoji="1" lang="ja-JP" altLang="en-US" b="0" i="0" dirty="0">
                <a:solidFill>
                  <a:srgbClr val="05161A"/>
                </a:solidFill>
                <a:effectLst/>
                <a:latin typeface="Hiragino Kaku Gothic Pro"/>
              </a:rPr>
              <a:t>私自身、以前、小学校で開催されたりんごプロジェクトの体験会にお邪魔させていただきましたが、そのときの様子が右の写真です。</a:t>
            </a:r>
            <a:endParaRPr kumimoji="1" lang="en-US" altLang="ja-JP" b="0" i="0" dirty="0">
              <a:solidFill>
                <a:srgbClr val="05161A"/>
              </a:solidFill>
              <a:effectLst/>
              <a:latin typeface="Hiragino Kaku Gothic Pro"/>
            </a:endParaRPr>
          </a:p>
          <a:p>
            <a:r>
              <a:rPr kumimoji="1" lang="ja-JP" altLang="en-US" b="0" i="0" dirty="0">
                <a:solidFill>
                  <a:srgbClr val="05161A"/>
                </a:solidFill>
                <a:effectLst/>
                <a:latin typeface="Hiragino Kaku Gothic Pro"/>
              </a:rPr>
              <a:t>みなさん、はじめて手に取るアクセシブルな書籍に興味深々であり、シンプルにそういった書籍を楽しんでいることが印象的でした。体験した生徒さんの感想からは、それぞれの人にあった読書形式を尊重することへの気づき等が読み取れ、読書バリアフリーを切り口に共生社会に関する学びを深めているようでした。</a:t>
            </a:r>
            <a:endParaRPr kumimoji="1" lang="en-US" altLang="ja-JP" b="0" i="0" dirty="0">
              <a:solidFill>
                <a:srgbClr val="05161A"/>
              </a:solidFill>
              <a:effectLst/>
              <a:latin typeface="Hiragino Kaku Gothic Pro"/>
            </a:endParaRPr>
          </a:p>
          <a:p>
            <a:endParaRPr kumimoji="1" lang="en-US" altLang="ja-JP" dirty="0"/>
          </a:p>
          <a:p>
            <a:r>
              <a:rPr kumimoji="1" lang="ja-JP" altLang="en-US" dirty="0"/>
              <a:t>最後に、読書は生涯学習の土台であり、それが障害の有無に関わらず保障されることは非常に重要であり、</a:t>
            </a:r>
            <a:endParaRPr kumimoji="1" lang="en-US" altLang="ja-JP" dirty="0"/>
          </a:p>
          <a:p>
            <a:r>
              <a:rPr kumimoji="1" lang="ja-JP" altLang="en-US" dirty="0"/>
              <a:t>読書バリアフリーを推進することは、共に学び生きる共生社会の実現に寄与するものであると考えます。</a:t>
            </a:r>
            <a:endParaRPr kumimoji="1" lang="en-US" altLang="ja-JP" dirty="0"/>
          </a:p>
          <a:p>
            <a:r>
              <a:rPr kumimoji="1" lang="ja-JP" altLang="en-US" dirty="0"/>
              <a:t>国の第一期読書バリアフリー基本計画は本年が最終年度であり、来年度から第二期基本計画が始まります。</a:t>
            </a:r>
            <a:endParaRPr kumimoji="1" lang="en-US" altLang="ja-JP" dirty="0"/>
          </a:p>
          <a:p>
            <a:r>
              <a:rPr kumimoji="1" lang="ja-JP" altLang="en-US" dirty="0"/>
              <a:t>文部科学省として、読書バリアフリーのより一層の推進に向け各種施策に取り組んでまります。</a:t>
            </a:r>
            <a:endParaRPr kumimoji="1" lang="en-US" altLang="ja-JP" dirty="0"/>
          </a:p>
          <a:p>
            <a:endParaRPr kumimoji="1" lang="en-US" altLang="ja-JP" dirty="0"/>
          </a:p>
          <a:p>
            <a:r>
              <a:rPr kumimoji="1" lang="ja-JP" altLang="en-US" dirty="0"/>
              <a:t>ご清聴ありがとうございました。</a:t>
            </a:r>
          </a:p>
        </p:txBody>
      </p:sp>
    </p:spTree>
    <p:extLst>
      <p:ext uri="{BB962C8B-B14F-4D97-AF65-F5344CB8AC3E}">
        <p14:creationId xmlns:p14="http://schemas.microsoft.com/office/powerpoint/2010/main" val="410449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emf"/><Relationship Id="rId5" Type="http://schemas.openxmlformats.org/officeDocument/2006/relationships/slideMaster" Target="../slideMasters/slideMaster9.xml"/><Relationship Id="rId4" Type="http://schemas.openxmlformats.org/officeDocument/2006/relationships/tags" Target="../tags/tag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0.emf"/><Relationship Id="rId5" Type="http://schemas.openxmlformats.org/officeDocument/2006/relationships/slideMaster" Target="../slideMasters/slideMaster9.xml"/><Relationship Id="rId4" Type="http://schemas.openxmlformats.org/officeDocument/2006/relationships/tags" Target="../tags/tag1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emf"/><Relationship Id="rId5" Type="http://schemas.openxmlformats.org/officeDocument/2006/relationships/slideMaster" Target="../slideMasters/slideMaster9.xml"/><Relationship Id="rId4" Type="http://schemas.openxmlformats.org/officeDocument/2006/relationships/tags" Target="../tags/tag1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0.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0.emf"/><Relationship Id="rId5" Type="http://schemas.openxmlformats.org/officeDocument/2006/relationships/slideMaster" Target="../slideMasters/slideMaster9.xml"/><Relationship Id="rId4" Type="http://schemas.openxmlformats.org/officeDocument/2006/relationships/tags" Target="../tags/tag2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cxnSp>
        <p:nvCxnSpPr>
          <p:cNvPr id="4" name="直線コネクタ 3"/>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4194" name="Rectangle 2"/>
          <p:cNvSpPr>
            <a:spLocks noGrp="1" noChangeArrowheads="1"/>
          </p:cNvSpPr>
          <p:nvPr>
            <p:ph type="ctrTitle"/>
          </p:nvPr>
        </p:nvSpPr>
        <p:spPr>
          <a:xfrm>
            <a:off x="428743" y="1341440"/>
            <a:ext cx="8419862" cy="1079500"/>
          </a:xfrm>
        </p:spPr>
        <p:txBody>
          <a:bodyPr/>
          <a:lstStyle>
            <a:lvl1pPr>
              <a:defRPr/>
            </a:lvl1pPr>
          </a:lstStyle>
          <a:p>
            <a:pPr lvl="0"/>
            <a:endParaRPr lang="ja-JP" altLang="ja-JP" noProof="0"/>
          </a:p>
        </p:txBody>
      </p:sp>
      <p:sp>
        <p:nvSpPr>
          <p:cNvPr id="264195" name="Rectangle 3"/>
          <p:cNvSpPr>
            <a:spLocks noGrp="1" noChangeArrowheads="1"/>
          </p:cNvSpPr>
          <p:nvPr>
            <p:ph type="subTitle" idx="1"/>
          </p:nvPr>
        </p:nvSpPr>
        <p:spPr>
          <a:xfrm>
            <a:off x="429508" y="2427886"/>
            <a:ext cx="8424625" cy="936625"/>
          </a:xfrm>
        </p:spPr>
        <p:txBody>
          <a:bodyPr/>
          <a:lstStyle>
            <a:lvl1pPr marL="0" indent="0">
              <a:buFontTx/>
              <a:buNone/>
              <a:defRPr kumimoji="0" sz="2400"/>
            </a:lvl1pPr>
          </a:lstStyle>
          <a:p>
            <a:pPr lvl="0"/>
            <a:endParaRPr lang="ja-JP" altLang="ja-JP" noProof="0"/>
          </a:p>
        </p:txBody>
      </p:sp>
    </p:spTree>
    <p:extLst>
      <p:ext uri="{BB962C8B-B14F-4D97-AF65-F5344CB8AC3E}">
        <p14:creationId xmlns:p14="http://schemas.microsoft.com/office/powerpoint/2010/main" val="1100900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a:prstGeom prst="rect">
            <a:avLst/>
          </a:prstGeom>
        </p:spPr>
        <p:txBody>
          <a:bodyPr lIns="91244" tIns="45622" rIns="91244" bIns="45622"/>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649" y="1535113"/>
            <a:ext cx="4376869" cy="639762"/>
          </a:xfrm>
          <a:prstGeom prst="rect">
            <a:avLst/>
          </a:prstGeom>
        </p:spPr>
        <p:txBody>
          <a:bodyPr lIns="91244" tIns="45622" rIns="91244" bIns="45622" anchor="b"/>
          <a:lstStyle>
            <a:lvl1pPr marL="0" indent="0">
              <a:buNone/>
              <a:defRPr sz="2400" b="1"/>
            </a:lvl1pPr>
            <a:lvl2pPr marL="456197" indent="0">
              <a:buNone/>
              <a:defRPr sz="2000" b="1"/>
            </a:lvl2pPr>
            <a:lvl3pPr marL="912399" indent="0">
              <a:buNone/>
              <a:defRPr sz="1800" b="1"/>
            </a:lvl3pPr>
            <a:lvl4pPr marL="1368595" indent="0">
              <a:buNone/>
              <a:defRPr sz="1600" b="1"/>
            </a:lvl4pPr>
            <a:lvl5pPr marL="1824798" indent="0">
              <a:buNone/>
              <a:defRPr sz="1600" b="1"/>
            </a:lvl5pPr>
            <a:lvl6pPr marL="2280989" indent="0">
              <a:buNone/>
              <a:defRPr sz="1600" b="1"/>
            </a:lvl6pPr>
            <a:lvl7pPr marL="2737187" indent="0">
              <a:buNone/>
              <a:defRPr sz="1600" b="1"/>
            </a:lvl7pPr>
            <a:lvl8pPr marL="3193384" indent="0">
              <a:buNone/>
              <a:defRPr sz="1600" b="1"/>
            </a:lvl8pPr>
            <a:lvl9pPr marL="3649582"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649" y="2174875"/>
            <a:ext cx="4376869" cy="3951288"/>
          </a:xfrm>
          <a:prstGeom prst="rect">
            <a:avLst/>
          </a:prstGeom>
        </p:spPr>
        <p:txBody>
          <a:bodyPr lIns="91244" tIns="45622" rIns="91244" bIns="4562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200" y="1535113"/>
            <a:ext cx="4378591" cy="639762"/>
          </a:xfrm>
          <a:prstGeom prst="rect">
            <a:avLst/>
          </a:prstGeom>
        </p:spPr>
        <p:txBody>
          <a:bodyPr lIns="91244" tIns="45622" rIns="91244" bIns="45622" anchor="b"/>
          <a:lstStyle>
            <a:lvl1pPr marL="0" indent="0">
              <a:buNone/>
              <a:defRPr sz="2400" b="1"/>
            </a:lvl1pPr>
            <a:lvl2pPr marL="456197" indent="0">
              <a:buNone/>
              <a:defRPr sz="2000" b="1"/>
            </a:lvl2pPr>
            <a:lvl3pPr marL="912399" indent="0">
              <a:buNone/>
              <a:defRPr sz="1800" b="1"/>
            </a:lvl3pPr>
            <a:lvl4pPr marL="1368595" indent="0">
              <a:buNone/>
              <a:defRPr sz="1600" b="1"/>
            </a:lvl4pPr>
            <a:lvl5pPr marL="1824798" indent="0">
              <a:buNone/>
              <a:defRPr sz="1600" b="1"/>
            </a:lvl5pPr>
            <a:lvl6pPr marL="2280989" indent="0">
              <a:buNone/>
              <a:defRPr sz="1600" b="1"/>
            </a:lvl6pPr>
            <a:lvl7pPr marL="2737187" indent="0">
              <a:buNone/>
              <a:defRPr sz="1600" b="1"/>
            </a:lvl7pPr>
            <a:lvl8pPr marL="3193384" indent="0">
              <a:buNone/>
              <a:defRPr sz="1600" b="1"/>
            </a:lvl8pPr>
            <a:lvl9pPr marL="3649582"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200" y="2174875"/>
            <a:ext cx="4378591" cy="3951288"/>
          </a:xfrm>
          <a:prstGeom prst="rect">
            <a:avLst/>
          </a:prstGeom>
        </p:spPr>
        <p:txBody>
          <a:bodyPr lIns="91244" tIns="45622" rIns="91244" bIns="4562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lIns="91244" tIns="45622" rIns="91244" bIns="45622"/>
          <a:lstStyle>
            <a:lvl1pPr defTabSz="914361">
              <a:defRPr>
                <a:latin typeface="Arial"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lIns="91244" tIns="45622" rIns="91244" bIns="45622"/>
          <a:lstStyle>
            <a:lvl1pPr algn="l" defTabSz="914361">
              <a:defRPr>
                <a:latin typeface="Arial" charset="0"/>
                <a:ea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a:ln>
            <a:solidFill>
              <a:schemeClr val="bg1"/>
            </a:solidFill>
          </a:ln>
        </p:spPr>
        <p:txBody>
          <a:bodyPr/>
          <a:lstStyle>
            <a:lvl1pPr defTabSz="914361" fontAlgn="base">
              <a:spcBef>
                <a:spcPct val="0"/>
              </a:spcBef>
              <a:spcAft>
                <a:spcPct val="0"/>
              </a:spcAft>
              <a:defRPr sz="2800">
                <a:solidFill>
                  <a:srgbClr val="FFFFFF">
                    <a:lumMod val="75000"/>
                  </a:srgbClr>
                </a:solidFill>
                <a:latin typeface="Arial" charset="0"/>
                <a:ea typeface="ＭＳ Ｐゴシック" pitchFamily="50" charset="-128"/>
              </a:defRPr>
            </a:lvl1pPr>
          </a:lstStyle>
          <a:p>
            <a:pPr>
              <a:defRPr/>
            </a:pPr>
            <a:fld id="{93C7CFE5-E6AB-4ADF-AA50-7BD67A008319}" type="slidenum">
              <a:rPr lang="en-US" altLang="ja-JP"/>
              <a:pPr>
                <a:defRPr/>
              </a:pPr>
              <a:t>‹#›</a:t>
            </a:fld>
            <a:endParaRPr lang="en-US" altLang="ja-JP" dirty="0"/>
          </a:p>
        </p:txBody>
      </p:sp>
    </p:spTree>
    <p:extLst>
      <p:ext uri="{BB962C8B-B14F-4D97-AF65-F5344CB8AC3E}">
        <p14:creationId xmlns:p14="http://schemas.microsoft.com/office/powerpoint/2010/main" val="11232743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3159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3713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表紙 1行">
    <p:spTree>
      <p:nvGrpSpPr>
        <p:cNvPr id="1" name=""/>
        <p:cNvGrpSpPr/>
        <p:nvPr/>
      </p:nvGrpSpPr>
      <p:grpSpPr>
        <a:xfrm>
          <a:off x="0" y="0"/>
          <a:ext cx="0" cy="0"/>
          <a:chOff x="0" y="0"/>
          <a:chExt cx="0" cy="0"/>
        </a:xfrm>
      </p:grpSpPr>
      <p:pic>
        <p:nvPicPr>
          <p:cNvPr id="5" name="Picture 4" descr="Cover1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1"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0"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4" name="グループ化 13"/>
          <p:cNvGrpSpPr/>
          <p:nvPr/>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8" name="グループ化 17"/>
          <p:cNvGrpSpPr/>
          <p:nvPr/>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501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latin typeface="Meiryo UI" panose="020B0604030504040204" pitchFamily="50" charset="-128"/>
                <a:ea typeface="Meiryo UI" panose="020B0604030504040204" pitchFamily="50" charset="-128"/>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65"/>
            <a:endParaRPr kumimoji="1" lang="ja-JP" altLang="en-US" sz="2000">
              <a:solidFill>
                <a:srgbClr val="FFFFFF"/>
              </a:solidFill>
              <a:latin typeface="Meiryo UI" panose="020B0604030504040204" pitchFamily="50" charset="-128"/>
              <a:ea typeface="Meiryo UI" panose="020B0604030504040204" pitchFamily="50" charset="-128"/>
            </a:endParaRPr>
          </a:p>
        </p:txBody>
      </p:sp>
      <p:sp>
        <p:nvSpPr>
          <p:cNvPr id="8"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eiryo UI" panose="020B0604030504040204" pitchFamily="50" charset="-128"/>
                <a:ea typeface="Meiryo UI" panose="020B0604030504040204" pitchFamily="50" charset="-128"/>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Meiryo UI" panose="020B0604030504040204" pitchFamily="50" charset="-128"/>
                <a:ea typeface="Meiryo UI" panose="020B060403050404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latin typeface="Meiryo UI" panose="020B0604030504040204" pitchFamily="50" charset="-128"/>
                <a:ea typeface="Meiryo UI" panose="020B0604030504040204" pitchFamily="50" charset="-128"/>
              </a:rPr>
              <a:t>Cover 2</a:t>
            </a:r>
            <a:endParaRPr kumimoji="1" lang="ja-JP" altLang="en-US" sz="600" baseline="0" dirty="0">
              <a:latin typeface="Meiryo UI" panose="020B0604030504040204" pitchFamily="50" charset="-128"/>
              <a:ea typeface="Meiryo UI" panose="020B0604030504040204" pitchFamily="50" charset="-128"/>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latin typeface="Meiryo UI" panose="020B0604030504040204" pitchFamily="50" charset="-128"/>
                <a:ea typeface="Meiryo UI" panose="020B0604030504040204" pitchFamily="50" charset="-128"/>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latin typeface="Meiryo UI" panose="020B0604030504040204" pitchFamily="50" charset="-128"/>
                <a:ea typeface="Meiryo UI" panose="020B0604030504040204" pitchFamily="50" charset="-128"/>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latin typeface="Meiryo UI" panose="020B0604030504040204" pitchFamily="50" charset="-128"/>
                <a:ea typeface="Meiryo UI" panose="020B0604030504040204" pitchFamily="50" charset="-128"/>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latin typeface="Meiryo UI" panose="020B0604030504040204" pitchFamily="50" charset="-128"/>
                <a:ea typeface="Meiryo UI" panose="020B0604030504040204" pitchFamily="50" charset="-128"/>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latin typeface="Meiryo UI" panose="020B0604030504040204" pitchFamily="50" charset="-128"/>
                <a:ea typeface="Meiryo UI" panose="020B0604030504040204" pitchFamily="50" charset="-128"/>
              </a:endParaRPr>
            </a:p>
          </p:txBody>
        </p:sp>
      </p:grpSp>
      <p:grpSp>
        <p:nvGrpSpPr>
          <p:cNvPr id="4" name="グループ化 3"/>
          <p:cNvGrpSpPr/>
          <p:nvPr/>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gr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4171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3</a:t>
            </a:r>
            <a:endParaRPr kumimoji="1" lang="ja-JP" altLang="en-US" sz="600"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757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ENG Cover 3</a:t>
            </a:r>
            <a:endParaRPr kumimoji="1" lang="ja-JP" altLang="en-US" sz="600"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
        <p:nvSpPr>
          <p:cNvPr id="27" name="テキスト ボックス 26"/>
          <p:cNvSpPr txBox="1"/>
          <p:nvPr/>
        </p:nvSpPr>
        <p:spPr bwMode="auto">
          <a:xfrm>
            <a:off x="414000" y="6202936"/>
            <a:ext cx="2520563" cy="230832"/>
          </a:xfrm>
          <a:prstGeom prst="rect">
            <a:avLst/>
          </a:prstGeom>
          <a:noFill/>
        </p:spPr>
        <p:txBody>
          <a:bodyPr wrap="square" lIns="0" tIns="0" rIns="0" bIns="0" rtlCol="0" anchor="b">
            <a:spAutoFit/>
          </a:bodyPr>
          <a:lstStyle/>
          <a:p>
            <a:r>
              <a:rPr kumimoji="1" lang="en-US" altLang="ja-JP" sz="800" b="1" baseline="0" dirty="0">
                <a:solidFill>
                  <a:schemeClr val="tx1"/>
                </a:solidFill>
              </a:rPr>
              <a:t>Mitsubishi UFJ Research and Consulting</a:t>
            </a:r>
          </a:p>
          <a:p>
            <a:r>
              <a:rPr kumimoji="1" lang="en-US" altLang="ja-JP" sz="700" baseline="0" dirty="0">
                <a:solidFill>
                  <a:schemeClr val="tx1"/>
                </a:solidFill>
              </a:rPr>
              <a:t>A</a:t>
            </a:r>
            <a:r>
              <a:rPr kumimoji="1" lang="ja-JP" altLang="en-US" sz="700" baseline="0" dirty="0">
                <a:solidFill>
                  <a:schemeClr val="tx1"/>
                </a:solidFill>
              </a:rPr>
              <a:t> </a:t>
            </a:r>
            <a:r>
              <a:rPr kumimoji="1" lang="en-US" altLang="ja-JP" sz="700" baseline="0" dirty="0">
                <a:solidFill>
                  <a:schemeClr val="tx1"/>
                </a:solidFill>
              </a:rPr>
              <a:t>member</a:t>
            </a:r>
            <a:r>
              <a:rPr kumimoji="1" lang="ja-JP" altLang="en-US" sz="700" baseline="0" dirty="0">
                <a:solidFill>
                  <a:schemeClr val="tx1"/>
                </a:solidFill>
              </a:rPr>
              <a:t> </a:t>
            </a:r>
            <a:r>
              <a:rPr kumimoji="1" lang="en-US" altLang="ja-JP" sz="700" baseline="0" dirty="0">
                <a:solidFill>
                  <a:schemeClr val="tx1"/>
                </a:solidFill>
              </a:rPr>
              <a:t>of</a:t>
            </a:r>
            <a:r>
              <a:rPr kumimoji="1" lang="ja-JP" altLang="en-US" sz="700" baseline="0" dirty="0">
                <a:solidFill>
                  <a:schemeClr val="tx1"/>
                </a:solidFill>
              </a:rPr>
              <a:t> </a:t>
            </a:r>
            <a:r>
              <a:rPr kumimoji="1" lang="en-US" altLang="ja-JP" sz="700" baseline="0" dirty="0">
                <a:solidFill>
                  <a:schemeClr val="tx1"/>
                </a:solidFill>
              </a:rPr>
              <a:t>MUFG,</a:t>
            </a:r>
            <a:r>
              <a:rPr kumimoji="1" lang="ja-JP" altLang="en-US" sz="700" baseline="0" dirty="0">
                <a:solidFill>
                  <a:schemeClr val="tx1"/>
                </a:solidFill>
              </a:rPr>
              <a:t> </a:t>
            </a:r>
            <a:r>
              <a:rPr kumimoji="1" lang="en-US" altLang="ja-JP" sz="700" baseline="0" dirty="0">
                <a:solidFill>
                  <a:schemeClr val="tx1"/>
                </a:solidFill>
              </a:rPr>
              <a:t>a global financial group </a:t>
            </a:r>
          </a:p>
        </p:txBody>
      </p:sp>
    </p:spTree>
    <p:extLst>
      <p:ext uri="{BB962C8B-B14F-4D97-AF65-F5344CB8AC3E}">
        <p14:creationId xmlns:p14="http://schemas.microsoft.com/office/powerpoint/2010/main" val="11926421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20916037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Bar 本文スライド">
    <p:spTree>
      <p:nvGrpSpPr>
        <p:cNvPr id="1" name=""/>
        <p:cNvGrpSpPr/>
        <p:nvPr/>
      </p:nvGrpSpPr>
      <p:grpSpPr>
        <a:xfrm>
          <a:off x="0" y="0"/>
          <a:ext cx="0" cy="0"/>
          <a:chOff x="0" y="0"/>
          <a:chExt cx="0" cy="0"/>
        </a:xfrm>
      </p:grpSpPr>
      <p:sp>
        <p:nvSpPr>
          <p:cNvPr id="7"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535065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ja-JP" altLang="en-US" dirty="0"/>
              <a:t>章区切り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p:nvCxnSpPr>
        <p:spPr>
          <a:xfrm>
            <a:off x="4152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章区切り</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4181420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329600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81" indent="0" algn="ctr">
              <a:buNone/>
              <a:defRPr>
                <a:solidFill>
                  <a:schemeClr val="tx1">
                    <a:tint val="75000"/>
                  </a:schemeClr>
                </a:solidFill>
              </a:defRPr>
            </a:lvl2pPr>
            <a:lvl3pPr marL="914361"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4" indent="0" algn="ctr">
              <a:buNone/>
              <a:defRPr>
                <a:solidFill>
                  <a:schemeClr val="tx1">
                    <a:tint val="75000"/>
                  </a:schemeClr>
                </a:solidFill>
              </a:defRPr>
            </a:lvl6pPr>
            <a:lvl7pPr marL="2743085" indent="0" algn="ctr">
              <a:buNone/>
              <a:defRPr>
                <a:solidFill>
                  <a:schemeClr val="tx1">
                    <a:tint val="75000"/>
                  </a:schemeClr>
                </a:solidFill>
              </a:defRPr>
            </a:lvl7pPr>
            <a:lvl8pPr marL="3200266" indent="0" algn="ctr">
              <a:buNone/>
              <a:defRPr>
                <a:solidFill>
                  <a:schemeClr val="tx1">
                    <a:tint val="75000"/>
                  </a:schemeClr>
                </a:solidFill>
              </a:defRPr>
            </a:lvl8pPr>
            <a:lvl9pPr marL="365744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29862854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目次ページ</a:t>
            </a:r>
          </a:p>
        </p:txBody>
      </p:sp>
      <p:sp>
        <p:nvSpPr>
          <p:cNvPr id="6" name="テキスト プレースホルダー 5"/>
          <p:cNvSpPr>
            <a:spLocks noGrp="1"/>
          </p:cNvSpPr>
          <p:nvPr>
            <p:ph type="body" sz="quarter" idx="13"/>
          </p:nvPr>
        </p:nvSpPr>
        <p:spPr>
          <a:xfrm>
            <a:off x="414000" y="1235075"/>
            <a:ext cx="6913562"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2724122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Bar 目次スライド">
    <p:spTree>
      <p:nvGrpSpPr>
        <p:cNvPr id="1" name=""/>
        <p:cNvGrpSpPr/>
        <p:nvPr/>
      </p:nvGrpSpPr>
      <p:grpSpPr>
        <a:xfrm>
          <a:off x="0" y="0"/>
          <a:ext cx="0" cy="0"/>
          <a:chOff x="0" y="0"/>
          <a:chExt cx="0" cy="0"/>
        </a:xfrm>
      </p:grpSpPr>
      <p:sp>
        <p:nvSpPr>
          <p:cNvPr id="7"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目次ページ</a:t>
            </a:r>
          </a:p>
        </p:txBody>
      </p:sp>
      <p:sp>
        <p:nvSpPr>
          <p:cNvPr id="6" name="テキスト プレースホルダー 5"/>
          <p:cNvSpPr>
            <a:spLocks noGrp="1"/>
          </p:cNvSpPr>
          <p:nvPr>
            <p:ph type="body" sz="quarter" idx="13"/>
          </p:nvPr>
        </p:nvSpPr>
        <p:spPr>
          <a:xfrm>
            <a:off x="414000" y="1235075"/>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366879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0" y="2846131"/>
            <a:ext cx="4441297" cy="2398891"/>
          </a:xfrm>
        </p:spPr>
        <p:txBody>
          <a:bodyPr lIns="0" rIns="0" anchor="t"/>
          <a:lstStyle>
            <a:lvl1pPr>
              <a:lnSpc>
                <a:spcPts val="1192"/>
              </a:lnSpc>
              <a:defRPr sz="900"/>
            </a:lvl1pPr>
          </a:lstStyle>
          <a:p>
            <a:r>
              <a:rPr lang="ja-JP" altLang="en-US"/>
              <a:t>マスター タイトルの書式設定</a:t>
            </a:r>
            <a:endParaRPr lang="en-US" dirty="0"/>
          </a:p>
        </p:txBody>
      </p:sp>
      <p:sp>
        <p:nvSpPr>
          <p:cNvPr id="5" name="Rectangle 4"/>
          <p:cNvSpPr/>
          <p:nvPr/>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8" name="テキスト ボックス 7"/>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a:t>Back Cover 1</a:t>
            </a:r>
            <a:endParaRPr kumimoji="1" lang="ja-JP" altLang="en-US" sz="600" baseline="0" dirty="0"/>
          </a:p>
        </p:txBody>
      </p:sp>
      <p:sp>
        <p:nvSpPr>
          <p:cNvPr id="3" name="正方形/長方形 2"/>
          <p:cNvSpPr/>
          <p:nvPr/>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Tree>
    <p:extLst>
      <p:ext uri="{BB962C8B-B14F-4D97-AF65-F5344CB8AC3E}">
        <p14:creationId xmlns:p14="http://schemas.microsoft.com/office/powerpoint/2010/main" val="22541044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p:nvSpPr>
        <p:spPr>
          <a:xfrm>
            <a:off x="1" y="1817687"/>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1"/>
            <a:ext cx="6769099" cy="910800"/>
          </a:xfrm>
        </p:spPr>
        <p:txBody>
          <a:bodyPr lIns="0" rIns="0" anchor="t"/>
          <a:lstStyle>
            <a:lvl1pPr>
              <a:lnSpc>
                <a:spcPts val="1192"/>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Back Cover 2</a:t>
            </a:r>
            <a:endParaRPr kumimoji="1" lang="ja-JP" altLang="en-US" sz="600" baseline="0" dirty="0"/>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sp>
        <p:nvSpPr>
          <p:cNvPr id="15" name="Line 112"/>
          <p:cNvSpPr>
            <a:spLocks noChangeShapeType="1"/>
          </p:cNvSpPr>
          <p:nvPr/>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正方形/長方形 11"/>
          <p:cNvSpPr/>
          <p:nvPr/>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10087515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p:nvSpPr>
        <p:spPr>
          <a:xfrm>
            <a:off x="1" y="1817687"/>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0"/>
            <a:ext cx="6769099" cy="1931021"/>
          </a:xfrm>
        </p:spPr>
        <p:txBody>
          <a:bodyPr lIns="0" rIns="0" anchor="t"/>
          <a:lstStyle>
            <a:lvl1pPr>
              <a:lnSpc>
                <a:spcPts val="1192"/>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Back Cover 3</a:t>
            </a:r>
            <a:endParaRPr kumimoji="1" lang="ja-JP" altLang="en-US" sz="600" baseline="0" dirty="0"/>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3" name="正方形/長方形 12"/>
          <p:cNvSpPr/>
          <p:nvPr/>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4899474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白紙">
    <p:spTree>
      <p:nvGrpSpPr>
        <p:cNvPr id="1" name=""/>
        <p:cNvGrpSpPr/>
        <p:nvPr/>
      </p:nvGrpSpPr>
      <p:grpSpPr>
        <a:xfrm>
          <a:off x="0" y="0"/>
          <a:ext cx="0" cy="0"/>
          <a:chOff x="0" y="0"/>
          <a:chExt cx="0" cy="0"/>
        </a:xfrm>
      </p:grpSpPr>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7" name="Group 136"/>
          <p:cNvGrpSpPr/>
          <p:nvPr>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6" name="Group 136"/>
          <p:cNvGrpSpPr/>
          <p:nvPr>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5150829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表紙 大規模会場講演用">
    <p:spTree>
      <p:nvGrpSpPr>
        <p:cNvPr id="1" name=""/>
        <p:cNvGrpSpPr/>
        <p:nvPr/>
      </p:nvGrpSpPr>
      <p:grpSpPr>
        <a:xfrm>
          <a:off x="0" y="0"/>
          <a:ext cx="0" cy="0"/>
          <a:chOff x="0" y="0"/>
          <a:chExt cx="0" cy="0"/>
        </a:xfrm>
      </p:grpSpPr>
      <p:sp>
        <p:nvSpPr>
          <p:cNvPr id="27" name="Rectangle 4"/>
          <p:cNvSpPr/>
          <p:nvPr/>
        </p:nvSpPr>
        <p:spPr>
          <a:xfrm rot="10800000">
            <a:off x="409351" y="-5"/>
            <a:ext cx="9496647" cy="5622929"/>
          </a:xfrm>
          <a:prstGeom prst="rect">
            <a:avLst/>
          </a:prstGeom>
          <a:gradFill flip="none" rotWithShape="1">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hasCustomPrompt="1"/>
          </p:nvPr>
        </p:nvSpPr>
        <p:spPr>
          <a:xfrm>
            <a:off x="1424511" y="1390087"/>
            <a:ext cx="8065563" cy="2869175"/>
          </a:xfrm>
          <a:prstGeom prst="rect">
            <a:avLst/>
          </a:prstGeom>
        </p:spPr>
        <p:txBody>
          <a:bodyPr lIns="0" tIns="0" rIns="0" bIns="0" anchor="t"/>
          <a:lstStyle>
            <a:lvl1pPr>
              <a:lnSpc>
                <a:spcPct val="100000"/>
              </a:lnSpc>
              <a:spcBef>
                <a:spcPct val="0"/>
              </a:spcBef>
              <a:spcAft>
                <a:spcPct val="0"/>
              </a:spcAft>
              <a:defRPr sz="4400">
                <a:solidFill>
                  <a:schemeClr val="bg1"/>
                </a:solidFill>
              </a:defRPr>
            </a:lvl1pPr>
          </a:lstStyle>
          <a:p>
            <a:r>
              <a:rPr lang="ja-JP" altLang="en-US" dirty="0"/>
              <a:t>タイトル </a:t>
            </a:r>
            <a:br>
              <a:rPr lang="en-US" altLang="ja-JP" dirty="0"/>
            </a:br>
            <a:r>
              <a:rPr lang="en-US" altLang="ja-JP" dirty="0"/>
              <a:t>MSP</a:t>
            </a:r>
            <a:r>
              <a:rPr lang="ja-JP" altLang="en-US" dirty="0"/>
              <a:t>ゴシック </a:t>
            </a:r>
            <a:r>
              <a:rPr lang="en-US" altLang="ja-JP" dirty="0"/>
              <a:t>44pt</a:t>
            </a:r>
            <a:br>
              <a:rPr lang="en-US" altLang="ja-JP" dirty="0"/>
            </a:br>
            <a:r>
              <a:rPr lang="en-US" altLang="ja-JP" dirty="0"/>
              <a:t>Title Arial Regular 44pt</a:t>
            </a:r>
            <a:br>
              <a:rPr lang="en-US" altLang="ja-JP" dirty="0"/>
            </a:br>
            <a:r>
              <a:rPr lang="en-US" altLang="ja-JP" dirty="0"/>
              <a:t>4</a:t>
            </a:r>
            <a:r>
              <a:rPr lang="ja-JP" altLang="en-US" dirty="0"/>
              <a:t>行まで可能</a:t>
            </a:r>
            <a:endParaRPr lang="en-US" dirty="0"/>
          </a:p>
        </p:txBody>
      </p:sp>
      <p:sp>
        <p:nvSpPr>
          <p:cNvPr id="10" name="テキスト プレースホルダー 3"/>
          <p:cNvSpPr>
            <a:spLocks noGrp="1"/>
          </p:cNvSpPr>
          <p:nvPr>
            <p:ph type="body" sz="quarter" idx="13" hasCustomPrompt="1"/>
          </p:nvPr>
        </p:nvSpPr>
        <p:spPr>
          <a:xfrm>
            <a:off x="1424513" y="4259263"/>
            <a:ext cx="8065563" cy="996678"/>
          </a:xfrm>
          <a:prstGeom prst="rect">
            <a:avLst/>
          </a:prstGeom>
        </p:spPr>
        <p:txBody>
          <a:bodyPr vert="horz" wrap="square" lIns="0" tIns="0" rIns="0" bIns="0" rtlCol="0" anchor="t">
            <a:noAutofit/>
          </a:bodyPr>
          <a:lstStyle>
            <a:lvl1pPr>
              <a:lnSpc>
                <a:spcPct val="110000"/>
              </a:lnSpc>
              <a:spcAft>
                <a:spcPts val="0"/>
              </a:spcAft>
              <a:defRPr lang="ja-JP" altLang="en-US" sz="2000" b="0" i="0" cap="none" baseline="0" dirty="0" smtClean="0">
                <a:solidFill>
                  <a:schemeClr val="bg1"/>
                </a:solidFill>
                <a:latin typeface="+mn-lt"/>
                <a:ea typeface="+mn-ea"/>
                <a:cs typeface="+mn-cs"/>
              </a:defRPr>
            </a:lvl1pPr>
          </a:lstStyle>
          <a:p>
            <a:r>
              <a:rPr lang="ja-JP" altLang="en-US" dirty="0"/>
              <a:t>□□□□年□□月□□日</a:t>
            </a:r>
            <a:br>
              <a:rPr lang="en-US" altLang="ja-JP" dirty="0"/>
            </a:br>
            <a:r>
              <a:rPr lang="ja-JP" altLang="en-US" dirty="0"/>
              <a:t>部署名</a:t>
            </a:r>
            <a:br>
              <a:rPr lang="en-US" altLang="ja-JP" dirty="0"/>
            </a:br>
            <a:r>
              <a:rPr lang="ja-JP" altLang="en-US" dirty="0"/>
              <a:t>氏名</a:t>
            </a:r>
            <a:endParaRPr kumimoji="1" lang="ja-JP" altLang="en-US" dirty="0"/>
          </a:p>
        </p:txBody>
      </p:sp>
      <p:sp>
        <p:nvSpPr>
          <p:cNvPr id="7" name="テキスト プレースホルダー 10"/>
          <p:cNvSpPr>
            <a:spLocks noGrp="1"/>
          </p:cNvSpPr>
          <p:nvPr>
            <p:ph type="body" sz="quarter" idx="12" hasCustomPrompt="1"/>
          </p:nvPr>
        </p:nvSpPr>
        <p:spPr>
          <a:xfrm>
            <a:off x="1424511" y="369887"/>
            <a:ext cx="8065563" cy="865188"/>
          </a:xfrm>
          <a:prstGeom prst="rect">
            <a:avLst/>
          </a:prstGeom>
          <a:noFill/>
        </p:spPr>
        <p:txBody>
          <a:bodyPr wrap="square" lIns="0" tIns="0" rIns="0" bIns="0" rtlCol="0" anchor="b">
            <a:noAutofit/>
          </a:bodyPr>
          <a:lstStyle>
            <a:lvl1pPr>
              <a:lnSpc>
                <a:spcPct val="100000"/>
              </a:lnSpc>
              <a:defRPr lang="ja-JP" altLang="en-US" sz="2400" b="0" smtClean="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イベント名 </a:t>
            </a:r>
            <a:r>
              <a:rPr lang="en-US" altLang="ja-JP" dirty="0"/>
              <a:t>MSP</a:t>
            </a:r>
            <a:r>
              <a:rPr lang="ja-JP" altLang="en-US" dirty="0"/>
              <a:t>ゴシック </a:t>
            </a:r>
            <a:r>
              <a:rPr lang="en-US" altLang="ja-JP" dirty="0"/>
              <a:t>24pt</a:t>
            </a:r>
          </a:p>
        </p:txBody>
      </p: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L</a:t>
            </a:r>
            <a:endParaRPr kumimoji="1" lang="ja-JP" altLang="en-US" sz="600" baseline="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4472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大規模会場講演用　目次スライド">
    <p:spTree>
      <p:nvGrpSpPr>
        <p:cNvPr id="1" name=""/>
        <p:cNvGrpSpPr/>
        <p:nvPr/>
      </p:nvGrpSpPr>
      <p:grpSpPr>
        <a:xfrm>
          <a:off x="0" y="0"/>
          <a:ext cx="0" cy="0"/>
          <a:chOff x="0" y="0"/>
          <a:chExt cx="0" cy="0"/>
        </a:xfrm>
      </p:grpSpPr>
      <p:sp>
        <p:nvSpPr>
          <p:cNvPr id="6"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目次</a:t>
            </a:r>
            <a:endParaRPr lang="en-US" dirty="0"/>
          </a:p>
        </p:txBody>
      </p:sp>
      <p:sp>
        <p:nvSpPr>
          <p:cNvPr id="5" name="テキスト ボックス 4"/>
          <p:cNvSpPr txBox="1"/>
          <p:nvPr/>
        </p:nvSpPr>
        <p:spPr>
          <a:xfrm>
            <a:off x="9058275" y="-133708"/>
            <a:ext cx="847727" cy="99682"/>
          </a:xfrm>
          <a:prstGeom prst="rect">
            <a:avLst/>
          </a:prstGeom>
          <a:noFill/>
        </p:spPr>
        <p:txBody>
          <a:bodyPr wrap="square" lIns="0" tIns="0" rIns="0" bIns="0" rtlCol="0" anchor="ctr">
            <a:noAutofit/>
          </a:bodyPr>
          <a:lstStyle/>
          <a:p>
            <a:pPr algn="r"/>
            <a:r>
              <a:rPr kumimoji="1" lang="ja-JP" altLang="en-US" sz="600" baseline="0" dirty="0"/>
              <a:t>大規模講演用目次ページ</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0" y="1235075"/>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00" indent="-284400">
              <a:lnSpc>
                <a:spcPct val="100000"/>
              </a:lnSpc>
              <a:spcBef>
                <a:spcPts val="0"/>
              </a:spcBef>
              <a:spcAft>
                <a:spcPts val="0"/>
              </a:spcAft>
              <a:buClr>
                <a:srgbClr val="969696"/>
              </a:buClr>
              <a:defRPr lang="ja-JP" altLang="en-US" sz="2000" b="0" dirty="0" smtClean="0"/>
            </a:lvl2pPr>
            <a:lvl3pPr marL="903600" indent="-313200">
              <a:lnSpc>
                <a:spcPct val="100000"/>
              </a:lnSpc>
              <a:spcBef>
                <a:spcPts val="0"/>
              </a:spcBef>
              <a:spcAft>
                <a:spcPts val="0"/>
              </a:spcAft>
              <a:defRPr lang="ja-JP" altLang="en-US" sz="2000" b="0" dirty="0" smtClean="0"/>
            </a:lvl3pPr>
            <a:lvl4pPr marL="1195200" indent="-288000">
              <a:lnSpc>
                <a:spcPct val="100000"/>
              </a:lnSpc>
              <a:spcBef>
                <a:spcPts val="0"/>
              </a:spcBef>
              <a:spcAft>
                <a:spcPts val="0"/>
              </a:spcAft>
              <a:defRPr lang="ja-JP" altLang="en-US" sz="2000" b="0" dirty="0" smtClean="0"/>
            </a:lvl4pPr>
            <a:lvl5pPr marL="1483200" indent="-288000">
              <a:lnSpc>
                <a:spcPct val="100000"/>
              </a:lnSpc>
              <a:spcBef>
                <a:spcPts val="0"/>
              </a:spcBef>
              <a:spcAft>
                <a:spcPts val="0"/>
              </a:spcAft>
              <a:defRPr lang="ja-JP" altLang="en-US" sz="2000" b="0"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Group 83"/>
          <p:cNvGrpSpPr/>
          <p:nvPr>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74" name="グループ化 73"/>
          <p:cNvGrpSpPr/>
          <p:nvPr/>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29127702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0" b="0" dirty="0">
                <a:latin typeface="+mj-lt"/>
                <a:ea typeface="+mj-ea"/>
                <a:cs typeface="+mj-cs"/>
              </a:defRPr>
            </a:lvl1pPr>
          </a:lstStyle>
          <a:p>
            <a:pPr lvl="0" defTabSz="457200">
              <a:lnSpc>
                <a:spcPct val="100000"/>
              </a:lnSpc>
            </a:pPr>
            <a:r>
              <a:rPr lang="ja-JP" altLang="en-US" dirty="0"/>
              <a:t>セクションタイトルの書式設定</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9117806" y="-133708"/>
            <a:ext cx="788195" cy="99682"/>
          </a:xfrm>
          <a:prstGeom prst="rect">
            <a:avLst/>
          </a:prstGeom>
          <a:noFill/>
        </p:spPr>
        <p:txBody>
          <a:bodyPr wrap="square" lIns="0" tIns="0" rIns="0" bIns="0" rtlCol="0" anchor="ctr">
            <a:noAutofit/>
          </a:bodyPr>
          <a:lstStyle/>
          <a:p>
            <a:pPr algn="r"/>
            <a:r>
              <a:rPr kumimoji="1" lang="ja-JP" altLang="en-US" sz="600" baseline="0" dirty="0"/>
              <a:t>大規模講演用 章区切り</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19" name="グループ化 18"/>
          <p:cNvGrpSpPr/>
          <p:nvPr/>
        </p:nvGrpSpPr>
        <p:grpSpPr>
          <a:xfrm>
            <a:off x="-105884" y="2044640"/>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20538124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大規模会場講演用　本文スライド">
    <p:spTree>
      <p:nvGrpSpPr>
        <p:cNvPr id="1" name=""/>
        <p:cNvGrpSpPr/>
        <p:nvPr/>
      </p:nvGrpSpPr>
      <p:grpSpPr>
        <a:xfrm>
          <a:off x="0" y="0"/>
          <a:ext cx="0" cy="0"/>
          <a:chOff x="0" y="0"/>
          <a:chExt cx="0" cy="0"/>
        </a:xfrm>
      </p:grpSpPr>
      <p:sp>
        <p:nvSpPr>
          <p:cNvPr id="6"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タイトルの書式設定</a:t>
            </a:r>
            <a:endParaRPr lang="en-US" dirty="0"/>
          </a:p>
        </p:txBody>
      </p:sp>
      <p:sp>
        <p:nvSpPr>
          <p:cNvPr id="5" name="テキスト ボックス 4"/>
          <p:cNvSpPr txBox="1"/>
          <p:nvPr/>
        </p:nvSpPr>
        <p:spPr>
          <a:xfrm>
            <a:off x="9058275" y="-133708"/>
            <a:ext cx="847727" cy="99682"/>
          </a:xfrm>
          <a:prstGeom prst="rect">
            <a:avLst/>
          </a:prstGeom>
          <a:noFill/>
        </p:spPr>
        <p:txBody>
          <a:bodyPr wrap="square" lIns="0" tIns="0" rIns="0" bIns="0" rtlCol="0" anchor="ctr">
            <a:noAutofit/>
          </a:bodyPr>
          <a:lstStyle/>
          <a:p>
            <a:pPr algn="r"/>
            <a:r>
              <a:rPr kumimoji="1" lang="ja-JP" altLang="en-US" sz="600" baseline="0" dirty="0"/>
              <a:t>大規模講演用本文ページ</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0" y="1028700"/>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00" indent="-284400">
              <a:lnSpc>
                <a:spcPct val="100000"/>
              </a:lnSpc>
              <a:spcBef>
                <a:spcPts val="0"/>
              </a:spcBef>
              <a:spcAft>
                <a:spcPts val="0"/>
              </a:spcAft>
              <a:buClr>
                <a:srgbClr val="969696"/>
              </a:buClr>
              <a:defRPr lang="ja-JP" altLang="en-US" sz="2000" b="1" dirty="0" smtClean="0"/>
            </a:lvl2pPr>
            <a:lvl3pPr marL="903600" indent="-313200">
              <a:lnSpc>
                <a:spcPct val="100000"/>
              </a:lnSpc>
              <a:spcBef>
                <a:spcPts val="0"/>
              </a:spcBef>
              <a:spcAft>
                <a:spcPts val="0"/>
              </a:spcAft>
              <a:defRPr lang="ja-JP" altLang="en-US" sz="2000" b="1" dirty="0" smtClean="0"/>
            </a:lvl3pPr>
            <a:lvl4pPr marL="1195200" indent="-288000">
              <a:lnSpc>
                <a:spcPct val="100000"/>
              </a:lnSpc>
              <a:spcBef>
                <a:spcPts val="0"/>
              </a:spcBef>
              <a:spcAft>
                <a:spcPts val="0"/>
              </a:spcAft>
              <a:defRPr lang="ja-JP" altLang="en-US" sz="2000" b="1" dirty="0" smtClean="0"/>
            </a:lvl4pPr>
            <a:lvl5pPr marL="1483200" indent="-288000">
              <a:lnSpc>
                <a:spcPct val="100000"/>
              </a:lnSpc>
              <a:spcBef>
                <a:spcPts val="0"/>
              </a:spcBef>
              <a:spcAft>
                <a:spcPts val="0"/>
              </a:spcAft>
              <a:defRPr lang="ja-JP" altLang="en-US" sz="2000" b="1"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Group 83"/>
          <p:cNvGrpSpPr/>
          <p:nvPr>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74" name="グループ化 73"/>
          <p:cNvGrpSpPr/>
          <p:nvPr/>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224888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7356790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裏表紙 大規模会場講演用">
    <p:spTree>
      <p:nvGrpSpPr>
        <p:cNvPr id="1" name=""/>
        <p:cNvGrpSpPr/>
        <p:nvPr/>
      </p:nvGrpSpPr>
      <p:grpSpPr>
        <a:xfrm>
          <a:off x="0" y="0"/>
          <a:ext cx="0" cy="0"/>
          <a:chOff x="0" y="0"/>
          <a:chExt cx="0" cy="0"/>
        </a:xfrm>
      </p:grpSpPr>
      <p:sp>
        <p:nvSpPr>
          <p:cNvPr id="5" name="Rectangle 4"/>
          <p:cNvSpPr/>
          <p:nvPr/>
        </p:nvSpPr>
        <p:spPr>
          <a:xfrm>
            <a:off x="1" y="1"/>
            <a:ext cx="9498012" cy="5622924"/>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0"/>
            <a:ext cx="6769099" cy="1931021"/>
          </a:xfrm>
        </p:spPr>
        <p:txBody>
          <a:bodyPr lIns="0" rIns="0" anchor="t"/>
          <a:lstStyle>
            <a:lvl1pPr>
              <a:lnSpc>
                <a:spcPct val="100000"/>
              </a:lnSpc>
              <a:spcBef>
                <a:spcPct val="0"/>
              </a:spcBef>
              <a:spcAft>
                <a:spcPct val="0"/>
              </a:spcAft>
              <a:defRPr sz="20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Back Cover L</a:t>
            </a:r>
            <a:endParaRPr kumimoji="1" lang="ja-JP" altLang="en-US" sz="600" baseline="0" dirty="0"/>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3" name="正方形/長方形 12"/>
          <p:cNvSpPr/>
          <p:nvPr/>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884734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Large_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nchor="ctr"/>
          <a:lstStyle>
            <a:lvl1pPr>
              <a:defRPr sz="26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3675595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Large_Bar 本文スライド">
    <p:spTree>
      <p:nvGrpSpPr>
        <p:cNvPr id="1" name=""/>
        <p:cNvGrpSpPr/>
        <p:nvPr/>
      </p:nvGrpSpPr>
      <p:grpSpPr>
        <a:xfrm>
          <a:off x="0" y="0"/>
          <a:ext cx="0" cy="0"/>
          <a:chOff x="0" y="0"/>
          <a:chExt cx="0" cy="0"/>
        </a:xfrm>
      </p:grpSpPr>
      <p:sp>
        <p:nvSpPr>
          <p:cNvPr id="7"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nchor="ctr"/>
          <a:lstStyle>
            <a:lvl1pPr>
              <a:defRPr sz="260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905663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85"/>
            <a:ext cx="9906173"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616853" y="2864985"/>
            <a:ext cx="6670824" cy="522537"/>
          </a:xfrm>
          <a:prstGeom prst="rect">
            <a:avLst/>
          </a:prstGeom>
        </p:spPr>
        <p:txBody>
          <a:bodyPr lIns="0" tIns="0" rIns="0" bIns="0" anchor="b" anchorCtr="0"/>
          <a:lstStyle>
            <a:lvl1pPr marL="0" indent="0" algn="ctr">
              <a:lnSpc>
                <a:spcPct val="100000"/>
              </a:lnSpc>
              <a:spcBef>
                <a:spcPts val="0"/>
              </a:spcBef>
              <a:buFontTx/>
              <a:buNone/>
              <a:defRPr sz="4355"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616853" y="3947902"/>
            <a:ext cx="6670824" cy="326585"/>
          </a:xfrm>
          <a:prstGeom prst="rect">
            <a:avLst/>
          </a:prstGeom>
        </p:spPr>
        <p:txBody>
          <a:bodyPr lIns="0" tIns="0" rIns="0" bIns="0" anchor="ctr" anchorCtr="0"/>
          <a:lstStyle>
            <a:lvl1pPr marL="0" indent="0" algn="ctr">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616853" y="4287141"/>
            <a:ext cx="6670824" cy="326585"/>
          </a:xfrm>
          <a:prstGeom prst="rect">
            <a:avLst/>
          </a:prstGeom>
        </p:spPr>
        <p:txBody>
          <a:bodyPr lIns="0" tIns="0" rIns="0" bIns="0" anchor="ctr" anchorCtr="0"/>
          <a:lstStyle>
            <a:lvl1pPr marL="0" indent="0" algn="ctr">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056" y="274925"/>
            <a:ext cx="1683402"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6690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7" y="0"/>
            <a:ext cx="990617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056" y="274925"/>
            <a:ext cx="1683402"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85823" y="2864188"/>
            <a:ext cx="6670824" cy="522537"/>
          </a:xfrm>
          <a:prstGeom prst="rect">
            <a:avLst/>
          </a:prstGeom>
        </p:spPr>
        <p:txBody>
          <a:bodyPr lIns="0" tIns="0" rIns="0" bIns="0" anchor="b" anchorCtr="0"/>
          <a:lstStyle>
            <a:lvl1pPr marL="0" indent="0" algn="l">
              <a:lnSpc>
                <a:spcPct val="100000"/>
              </a:lnSpc>
              <a:spcBef>
                <a:spcPts val="0"/>
              </a:spcBef>
              <a:buFontTx/>
              <a:buNone/>
              <a:defRPr sz="399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85823" y="3657429"/>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85823" y="3996668"/>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5009372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3" y="181459"/>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6" y="785348"/>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6" y="325475"/>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72" indent="0">
              <a:buNone/>
              <a:defRPr lang="ja-JP" altLang="en-US" sz="2177" smtClean="0">
                <a:latin typeface="Arial" panose="020B0604020202020204" pitchFamily="34" charset="0"/>
                <a:ea typeface="ＭＳ Ｐゴシック" panose="020B0600070205080204" pitchFamily="50" charset="-128"/>
              </a:defRPr>
            </a:lvl2pPr>
            <a:lvl3pPr marL="600942" indent="0">
              <a:buNone/>
              <a:defRPr lang="ja-JP" altLang="en-US" sz="2177" smtClean="0">
                <a:latin typeface="Arial" panose="020B0604020202020204" pitchFamily="34" charset="0"/>
                <a:ea typeface="ＭＳ Ｐゴシック" panose="020B0600070205080204" pitchFamily="50" charset="-128"/>
              </a:defRPr>
            </a:lvl3pPr>
            <a:lvl4pPr marL="1015714" indent="0">
              <a:buNone/>
              <a:defRPr lang="ja-JP" altLang="en-US" sz="2177" smtClean="0">
                <a:latin typeface="Arial" panose="020B0604020202020204" pitchFamily="34" charset="0"/>
                <a:ea typeface="ＭＳ Ｐゴシック" panose="020B0600070205080204" pitchFamily="50" charset="-128"/>
              </a:defRPr>
            </a:lvl4pPr>
            <a:lvl5pPr marL="1430486" indent="0">
              <a:buNone/>
              <a:defRPr lang="ja-JP" altLang="en-US" sz="2177">
                <a:latin typeface="Arial" panose="020B0604020202020204" pitchFamily="34" charset="0"/>
                <a:ea typeface="ＭＳ Ｐゴシック" panose="020B0600070205080204" pitchFamily="50" charset="-128"/>
              </a:defRPr>
            </a:lvl5pPr>
          </a:lstStyle>
          <a:p>
            <a:pPr marL="0" lvl="0" defTabSz="414772"/>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4" y="6532526"/>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spTree>
    <p:extLst>
      <p:ext uri="{BB962C8B-B14F-4D97-AF65-F5344CB8AC3E}">
        <p14:creationId xmlns:p14="http://schemas.microsoft.com/office/powerpoint/2010/main" val="17976518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6" y="785348"/>
            <a:ext cx="8738779"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8" y="215266"/>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F46D0F"/>
                </a:solidFill>
                <a:latin typeface="Meiryo UI" panose="020B0604030504040204" pitchFamily="50" charset="-128"/>
                <a:ea typeface="Meiryo UI" panose="020B0604030504040204" pitchFamily="50" charset="-128"/>
              </a:defRPr>
            </a:lvl1pPr>
            <a:lvl2pPr marL="414772" indent="0">
              <a:buNone/>
              <a:defRPr lang="ja-JP" altLang="en-US" sz="2177" smtClean="0">
                <a:latin typeface="Arial" panose="020B0604020202020204" pitchFamily="34" charset="0"/>
                <a:ea typeface="ＭＳ Ｐゴシック" panose="020B0600070205080204" pitchFamily="50" charset="-128"/>
              </a:defRPr>
            </a:lvl2pPr>
            <a:lvl3pPr marL="600942" indent="0">
              <a:buNone/>
              <a:defRPr lang="ja-JP" altLang="en-US" sz="2177" smtClean="0">
                <a:latin typeface="Arial" panose="020B0604020202020204" pitchFamily="34" charset="0"/>
                <a:ea typeface="ＭＳ Ｐゴシック" panose="020B0600070205080204" pitchFamily="50" charset="-128"/>
              </a:defRPr>
            </a:lvl3pPr>
            <a:lvl4pPr marL="1015714" indent="0">
              <a:buNone/>
              <a:defRPr lang="ja-JP" altLang="en-US" sz="2177" smtClean="0">
                <a:latin typeface="Arial" panose="020B0604020202020204" pitchFamily="34" charset="0"/>
                <a:ea typeface="ＭＳ Ｐゴシック" panose="020B0600070205080204" pitchFamily="50" charset="-128"/>
              </a:defRPr>
            </a:lvl4pPr>
            <a:lvl5pPr marL="1430486" indent="0">
              <a:buNone/>
              <a:defRPr lang="ja-JP" altLang="en-US" sz="2177">
                <a:latin typeface="Arial" panose="020B0604020202020204" pitchFamily="34" charset="0"/>
                <a:ea typeface="ＭＳ Ｐゴシック" panose="020B0600070205080204" pitchFamily="50" charset="-128"/>
              </a:defRPr>
            </a:lvl5pPr>
          </a:lstStyle>
          <a:p>
            <a:pPr marL="0" lvl="0" defTabSz="414772"/>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4" y="6532526"/>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26976" y="194318"/>
            <a:ext cx="529030"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074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6" y="785348"/>
            <a:ext cx="8738779"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212710"/>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E4312B"/>
                </a:solidFill>
                <a:latin typeface="Meiryo UI" panose="020B0604030504040204" pitchFamily="50" charset="-128"/>
                <a:ea typeface="Meiryo UI" panose="020B0604030504040204" pitchFamily="50" charset="-128"/>
              </a:defRPr>
            </a:lvl1pPr>
            <a:lvl2pPr marL="414772" indent="0">
              <a:buNone/>
              <a:defRPr lang="ja-JP" altLang="en-US" sz="2177" smtClean="0">
                <a:latin typeface="Arial" panose="020B0604020202020204" pitchFamily="34" charset="0"/>
                <a:ea typeface="ＭＳ Ｐゴシック" panose="020B0600070205080204" pitchFamily="50" charset="-128"/>
              </a:defRPr>
            </a:lvl2pPr>
            <a:lvl3pPr marL="600942" indent="0">
              <a:buNone/>
              <a:defRPr lang="ja-JP" altLang="en-US" sz="2177" smtClean="0">
                <a:latin typeface="Arial" panose="020B0604020202020204" pitchFamily="34" charset="0"/>
                <a:ea typeface="ＭＳ Ｐゴシック" panose="020B0600070205080204" pitchFamily="50" charset="-128"/>
              </a:defRPr>
            </a:lvl3pPr>
            <a:lvl4pPr marL="1015714" indent="0">
              <a:buNone/>
              <a:defRPr lang="ja-JP" altLang="en-US" sz="2177" smtClean="0">
                <a:latin typeface="Arial" panose="020B0604020202020204" pitchFamily="34" charset="0"/>
                <a:ea typeface="ＭＳ Ｐゴシック" panose="020B0600070205080204" pitchFamily="50" charset="-128"/>
              </a:defRPr>
            </a:lvl4pPr>
            <a:lvl5pPr marL="1430486" indent="0">
              <a:buNone/>
              <a:defRPr lang="ja-JP" altLang="en-US" sz="2177">
                <a:latin typeface="Arial" panose="020B0604020202020204" pitchFamily="34" charset="0"/>
                <a:ea typeface="ＭＳ Ｐゴシック" panose="020B0600070205080204" pitchFamily="50" charset="-128"/>
              </a:defRPr>
            </a:lvl5pPr>
          </a:lstStyle>
          <a:p>
            <a:pPr marL="0" lvl="0" defTabSz="414772"/>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4" y="6532526"/>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119403" y="313260"/>
            <a:ext cx="536603" cy="431391"/>
          </a:xfrm>
          <a:prstGeom prst="rect">
            <a:avLst/>
          </a:prstGeom>
        </p:spPr>
      </p:pic>
    </p:spTree>
    <p:extLst>
      <p:ext uri="{BB962C8B-B14F-4D97-AF65-F5344CB8AC3E}">
        <p14:creationId xmlns:p14="http://schemas.microsoft.com/office/powerpoint/2010/main" val="13286672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9555944" y="6532526"/>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98" b="0" dirty="0">
              <a:latin typeface="+mn-ea"/>
              <a:ea typeface="+mn-ea"/>
              <a:cs typeface="Arial" panose="020B0604020202020204" pitchFamily="34" charset="0"/>
            </a:endParaRPr>
          </a:p>
        </p:txBody>
      </p:sp>
    </p:spTree>
    <p:extLst>
      <p:ext uri="{BB962C8B-B14F-4D97-AF65-F5344CB8AC3E}">
        <p14:creationId xmlns:p14="http://schemas.microsoft.com/office/powerpoint/2010/main" val="1296335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49841" y="3074302"/>
            <a:ext cx="2406319"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0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4"/>
            <a:ext cx="8420100" cy="1500187"/>
          </a:xfrm>
        </p:spPr>
        <p:txBody>
          <a:bodyPr anchor="b"/>
          <a:lstStyle>
            <a:lvl1pPr marL="0" indent="0">
              <a:buNone/>
              <a:defRPr sz="2000">
                <a:solidFill>
                  <a:schemeClr val="tx1">
                    <a:tint val="75000"/>
                  </a:schemeClr>
                </a:solidFill>
              </a:defRPr>
            </a:lvl1pPr>
            <a:lvl2pPr marL="457181" indent="0">
              <a:buNone/>
              <a:defRPr sz="1800">
                <a:solidFill>
                  <a:schemeClr val="tx1">
                    <a:tint val="75000"/>
                  </a:schemeClr>
                </a:solidFill>
              </a:defRPr>
            </a:lvl2pPr>
            <a:lvl3pPr marL="914361"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4" indent="0">
              <a:buNone/>
              <a:defRPr sz="1400">
                <a:solidFill>
                  <a:schemeClr val="tx1">
                    <a:tint val="75000"/>
                  </a:schemeClr>
                </a:solidFill>
              </a:defRPr>
            </a:lvl6pPr>
            <a:lvl7pPr marL="2743085" indent="0">
              <a:buNone/>
              <a:defRPr sz="1400">
                <a:solidFill>
                  <a:schemeClr val="tx1">
                    <a:tint val="75000"/>
                  </a:schemeClr>
                </a:solidFill>
              </a:defRPr>
            </a:lvl7pPr>
            <a:lvl8pPr marL="3200266" indent="0">
              <a:buNone/>
              <a:defRPr sz="1400">
                <a:solidFill>
                  <a:schemeClr val="tx1">
                    <a:tint val="75000"/>
                  </a:schemeClr>
                </a:solidFill>
              </a:defRPr>
            </a:lvl8pPr>
            <a:lvl9pPr marL="3657447"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27477912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296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8985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3915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9947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549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39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1778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1047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880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90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14295109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86"/>
            <a:ext cx="9906173"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616854" y="2864985"/>
            <a:ext cx="6670823" cy="522537"/>
          </a:xfrm>
          <a:prstGeom prst="rect">
            <a:avLst/>
          </a:prstGeom>
        </p:spPr>
        <p:txBody>
          <a:bodyPr lIns="0" tIns="0" rIns="0" bIns="0" anchor="b" anchorCtr="0"/>
          <a:lstStyle>
            <a:lvl1pPr marL="0" indent="0" algn="ctr">
              <a:lnSpc>
                <a:spcPct val="100000"/>
              </a:lnSpc>
              <a:spcBef>
                <a:spcPts val="0"/>
              </a:spcBef>
              <a:buFontTx/>
              <a:buNone/>
              <a:defRPr sz="4105"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616854" y="3947903"/>
            <a:ext cx="6670823" cy="326585"/>
          </a:xfrm>
          <a:prstGeom prst="rect">
            <a:avLst/>
          </a:prstGeom>
        </p:spPr>
        <p:txBody>
          <a:bodyPr lIns="0" tIns="0" rIns="0" bIns="0" anchor="ctr" anchorCtr="0"/>
          <a:lstStyle>
            <a:lvl1pPr marL="0" indent="0" algn="ctr">
              <a:lnSpc>
                <a:spcPct val="100000"/>
              </a:lnSpc>
              <a:spcBef>
                <a:spcPts val="0"/>
              </a:spcBef>
              <a:buNone/>
              <a:defRPr sz="1368"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616854" y="4287142"/>
            <a:ext cx="6670823" cy="326585"/>
          </a:xfrm>
          <a:prstGeom prst="rect">
            <a:avLst/>
          </a:prstGeom>
        </p:spPr>
        <p:txBody>
          <a:bodyPr lIns="0" tIns="0" rIns="0" bIns="0" anchor="ctr" anchorCtr="0"/>
          <a:lstStyle>
            <a:lvl1pPr marL="0" indent="0" algn="ctr">
              <a:lnSpc>
                <a:spcPct val="100000"/>
              </a:lnSpc>
              <a:spcBef>
                <a:spcPts val="0"/>
              </a:spcBef>
              <a:buNone/>
              <a:defRPr sz="1368"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057" y="274926"/>
            <a:ext cx="1683402"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387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7" y="1"/>
            <a:ext cx="990617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057" y="274926"/>
            <a:ext cx="1683402"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85824" y="2864189"/>
            <a:ext cx="6670823" cy="522537"/>
          </a:xfrm>
          <a:prstGeom prst="rect">
            <a:avLst/>
          </a:prstGeom>
        </p:spPr>
        <p:txBody>
          <a:bodyPr lIns="0" tIns="0" rIns="0" bIns="0" anchor="b" anchorCtr="0"/>
          <a:lstStyle>
            <a:lvl1pPr marL="0" indent="0" algn="l">
              <a:lnSpc>
                <a:spcPct val="100000"/>
              </a:lnSpc>
              <a:spcBef>
                <a:spcPts val="0"/>
              </a:spcBef>
              <a:buFontTx/>
              <a:buNone/>
              <a:defRPr sz="3763"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85824" y="3657430"/>
            <a:ext cx="6670823" cy="326585"/>
          </a:xfrm>
          <a:prstGeom prst="rect">
            <a:avLst/>
          </a:prstGeom>
        </p:spPr>
        <p:txBody>
          <a:bodyPr lIns="0" tIns="0" rIns="0" bIns="0" anchor="ctr" anchorCtr="0"/>
          <a:lstStyle>
            <a:lvl1pPr marL="0" indent="0" algn="l">
              <a:lnSpc>
                <a:spcPct val="100000"/>
              </a:lnSpc>
              <a:spcBef>
                <a:spcPts val="0"/>
              </a:spcBef>
              <a:buNone/>
              <a:defRPr sz="1368"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85824" y="3996669"/>
            <a:ext cx="6670823" cy="326585"/>
          </a:xfrm>
          <a:prstGeom prst="rect">
            <a:avLst/>
          </a:prstGeom>
        </p:spPr>
        <p:txBody>
          <a:bodyPr lIns="0" tIns="0" rIns="0" bIns="0" anchor="ctr" anchorCtr="0"/>
          <a:lstStyle>
            <a:lvl1pPr marL="0" indent="0" algn="l">
              <a:lnSpc>
                <a:spcPct val="100000"/>
              </a:lnSpc>
              <a:spcBef>
                <a:spcPts val="0"/>
              </a:spcBef>
              <a:buNone/>
              <a:defRPr sz="1368"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spTree>
    <p:extLst>
      <p:ext uri="{BB962C8B-B14F-4D97-AF65-F5344CB8AC3E}">
        <p14:creationId xmlns:p14="http://schemas.microsoft.com/office/powerpoint/2010/main" val="6776621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3" y="181460"/>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50057" y="785349"/>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50057" y="325476"/>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52" b="1" baseline="0" smtClean="0">
                <a:solidFill>
                  <a:schemeClr val="tx2"/>
                </a:solidFill>
                <a:latin typeface="Meiryo UI" panose="020B0604030504040204" pitchFamily="50" charset="-128"/>
                <a:ea typeface="Meiryo UI" panose="020B0604030504040204" pitchFamily="50" charset="-128"/>
              </a:defRPr>
            </a:lvl1pPr>
            <a:lvl2pPr marL="391000" indent="0">
              <a:buNone/>
              <a:defRPr lang="ja-JP" altLang="en-US" sz="2052" smtClean="0">
                <a:latin typeface="Arial" panose="020B0604020202020204" pitchFamily="34" charset="0"/>
                <a:ea typeface="ＭＳ Ｐゴシック" panose="020B0600070205080204" pitchFamily="50" charset="-128"/>
              </a:defRPr>
            </a:lvl2pPr>
            <a:lvl3pPr marL="566500" indent="0">
              <a:buNone/>
              <a:defRPr lang="ja-JP" altLang="en-US" sz="2052" smtClean="0">
                <a:latin typeface="Arial" panose="020B0604020202020204" pitchFamily="34" charset="0"/>
                <a:ea typeface="ＭＳ Ｐゴシック" panose="020B0600070205080204" pitchFamily="50" charset="-128"/>
              </a:defRPr>
            </a:lvl3pPr>
            <a:lvl4pPr marL="957501" indent="0">
              <a:buNone/>
              <a:defRPr lang="ja-JP" altLang="en-US" sz="2052" smtClean="0">
                <a:latin typeface="Arial" panose="020B0604020202020204" pitchFamily="34" charset="0"/>
                <a:ea typeface="ＭＳ Ｐゴシック" panose="020B0600070205080204" pitchFamily="50" charset="-128"/>
              </a:defRPr>
            </a:lvl4pPr>
            <a:lvl5pPr marL="1348500" indent="0">
              <a:buNone/>
              <a:defRPr lang="ja-JP" altLang="en-US" sz="2052">
                <a:latin typeface="Arial" panose="020B0604020202020204" pitchFamily="34" charset="0"/>
                <a:ea typeface="ＭＳ Ｐゴシック" panose="020B0600070205080204" pitchFamily="50" charset="-128"/>
              </a:defRPr>
            </a:lvl5pPr>
          </a:lstStyle>
          <a:p>
            <a:pPr marL="0" lvl="0" defTabSz="391000"/>
            <a:r>
              <a:rPr kumimoji="1" lang="ja-JP" altLang="en-US"/>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50057" y="1048431"/>
            <a:ext cx="9205889" cy="710579"/>
          </a:xfrm>
          <a:prstGeom prst="rect">
            <a:avLst/>
          </a:prstGeom>
        </p:spPr>
        <p:txBody>
          <a:bodyPr lIns="0" tIns="0" rIns="0" bIns="0">
            <a:spAutoFit/>
          </a:bodyPr>
          <a:lstStyle>
            <a:lvl1pPr marL="0" marR="0" indent="0" algn="l" defTabSz="861999" rtl="0" eaLnBrk="1" fontAlgn="auto" latinLnBrk="0" hangingPunct="1">
              <a:lnSpc>
                <a:spcPct val="100000"/>
              </a:lnSpc>
              <a:spcBef>
                <a:spcPts val="513"/>
              </a:spcBef>
              <a:spcAft>
                <a:spcPts val="0"/>
              </a:spcAft>
              <a:buClrTx/>
              <a:buSzTx/>
              <a:buFont typeface="Arial" panose="020B0604020202020204" pitchFamily="34" charset="0"/>
              <a:buNone/>
              <a:tabLst/>
              <a:defRPr sz="1539"/>
            </a:lvl1pPr>
            <a:lvl2pPr marL="430999" indent="0">
              <a:buNone/>
              <a:defRPr/>
            </a:lvl2pPr>
            <a:lvl3pPr marL="861999" indent="0">
              <a:buNone/>
              <a:defRPr/>
            </a:lvl3pPr>
            <a:lvl4pPr marL="1292998" indent="0">
              <a:buNone/>
              <a:defRPr/>
            </a:lvl4pPr>
            <a:lvl5pPr marL="1723998" indent="0">
              <a:buNone/>
              <a:defRPr/>
            </a:lvl5pPr>
          </a:lstStyle>
          <a:p>
            <a:pPr marL="0" marR="0" lvl="0" indent="0" algn="l" defTabSz="861999" rtl="0" eaLnBrk="1" fontAlgn="auto" latinLnBrk="0" hangingPunct="1">
              <a:lnSpc>
                <a:spcPct val="100000"/>
              </a:lnSpc>
              <a:spcBef>
                <a:spcPts val="513"/>
              </a:spcBef>
              <a:spcAft>
                <a:spcPts val="0"/>
              </a:spcAft>
              <a:buClrTx/>
              <a:buSzTx/>
              <a:buFont typeface="Arial" panose="020B0604020202020204" pitchFamily="34" charset="0"/>
              <a:buNone/>
              <a:tabLst/>
              <a:defRPr/>
            </a:pPr>
            <a:r>
              <a:rPr kumimoji="1" lang="ja-JP" altLang="en-US"/>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9555944" y="6532527"/>
            <a:ext cx="200126" cy="195951"/>
          </a:xfrm>
          <a:prstGeom prst="rect">
            <a:avLst/>
          </a:prstGeom>
          <a:noFill/>
        </p:spPr>
        <p:txBody>
          <a:bodyPr wrap="none" lIns="0" tIns="0" rIns="0" bIns="0" rtlCol="0" anchor="b" anchorCtr="0">
            <a:noAutofit/>
          </a:bodyPr>
          <a:lstStyle/>
          <a:p>
            <a:pPr algn="r"/>
            <a:fld id="{9C1B02FA-3B43-4965-97B5-C29D405C4738}" type="slidenum">
              <a:rPr kumimoji="1" lang="ja-JP" altLang="en-US" sz="1368" b="0" smtClean="0">
                <a:latin typeface="+mn-ea"/>
                <a:ea typeface="+mn-ea"/>
                <a:cs typeface="Arial" panose="020B0604020202020204" pitchFamily="34" charset="0"/>
              </a:rPr>
              <a:pPr algn="r"/>
              <a:t>‹#›</a:t>
            </a:fld>
            <a:endParaRPr kumimoji="1" lang="ja-JP" altLang="en-US" sz="941" b="0">
              <a:latin typeface="+mn-ea"/>
              <a:ea typeface="+mn-ea"/>
              <a:cs typeface="Arial" panose="020B0604020202020204" pitchFamily="34" charset="0"/>
            </a:endParaRPr>
          </a:p>
        </p:txBody>
      </p:sp>
    </p:spTree>
    <p:extLst>
      <p:ext uri="{BB962C8B-B14F-4D97-AF65-F5344CB8AC3E}">
        <p14:creationId xmlns:p14="http://schemas.microsoft.com/office/powerpoint/2010/main" val="1882677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文科省スライド">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3" y="181460"/>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85349"/>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25476"/>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52" b="1" baseline="0" smtClean="0">
                <a:solidFill>
                  <a:schemeClr val="tx2"/>
                </a:solidFill>
                <a:latin typeface="Meiryo UI" panose="020B0604030504040204" pitchFamily="50" charset="-128"/>
                <a:ea typeface="Meiryo UI" panose="020B0604030504040204" pitchFamily="50" charset="-128"/>
              </a:defRPr>
            </a:lvl1pPr>
            <a:lvl2pPr marL="391000" indent="0">
              <a:buNone/>
              <a:defRPr lang="ja-JP" altLang="en-US" sz="2052" smtClean="0">
                <a:latin typeface="Arial" panose="020B0604020202020204" pitchFamily="34" charset="0"/>
                <a:ea typeface="ＭＳ Ｐゴシック" panose="020B0600070205080204" pitchFamily="50" charset="-128"/>
              </a:defRPr>
            </a:lvl2pPr>
            <a:lvl3pPr marL="566500" indent="0">
              <a:buNone/>
              <a:defRPr lang="ja-JP" altLang="en-US" sz="2052" smtClean="0">
                <a:latin typeface="Arial" panose="020B0604020202020204" pitchFamily="34" charset="0"/>
                <a:ea typeface="ＭＳ Ｐゴシック" panose="020B0600070205080204" pitchFamily="50" charset="-128"/>
              </a:defRPr>
            </a:lvl3pPr>
            <a:lvl4pPr marL="957501" indent="0">
              <a:buNone/>
              <a:defRPr lang="ja-JP" altLang="en-US" sz="2052" smtClean="0">
                <a:latin typeface="Arial" panose="020B0604020202020204" pitchFamily="34" charset="0"/>
                <a:ea typeface="ＭＳ Ｐゴシック" panose="020B0600070205080204" pitchFamily="50" charset="-128"/>
              </a:defRPr>
            </a:lvl4pPr>
            <a:lvl5pPr marL="1348500" indent="0">
              <a:buNone/>
              <a:defRPr lang="ja-JP" altLang="en-US" sz="2052">
                <a:latin typeface="Arial" panose="020B0604020202020204" pitchFamily="34" charset="0"/>
                <a:ea typeface="ＭＳ Ｐゴシック" panose="020B0600070205080204" pitchFamily="50" charset="-128"/>
              </a:defRPr>
            </a:lvl5pPr>
          </a:lstStyle>
          <a:p>
            <a:pPr marL="0" lvl="0" defTabSz="391000"/>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4" y="6532527"/>
            <a:ext cx="200126" cy="195951"/>
          </a:xfrm>
          <a:prstGeom prst="rect">
            <a:avLst/>
          </a:prstGeom>
          <a:noFill/>
        </p:spPr>
        <p:txBody>
          <a:bodyPr wrap="none" lIns="0" tIns="0" rIns="0" bIns="0" rtlCol="0" anchor="b" anchorCtr="0">
            <a:noAutofit/>
          </a:bodyPr>
          <a:lstStyle/>
          <a:p>
            <a:pPr algn="r"/>
            <a:fld id="{9C1B02FA-3B43-4965-97B5-C29D405C4738}" type="slidenum">
              <a:rPr kumimoji="1" lang="ja-JP" altLang="en-US" sz="1368" b="0" smtClean="0">
                <a:latin typeface="+mn-ea"/>
                <a:ea typeface="+mn-ea"/>
                <a:cs typeface="Arial" panose="020B0604020202020204" pitchFamily="34" charset="0"/>
              </a:rPr>
              <a:pPr algn="r"/>
              <a:t>‹#›</a:t>
            </a:fld>
            <a:endParaRPr kumimoji="1" lang="ja-JP" altLang="en-US" sz="855" b="0">
              <a:latin typeface="+mn-ea"/>
              <a:ea typeface="+mn-ea"/>
              <a:cs typeface="Arial" panose="020B0604020202020204" pitchFamily="34" charset="0"/>
            </a:endParaRPr>
          </a:p>
        </p:txBody>
      </p:sp>
    </p:spTree>
    <p:extLst>
      <p:ext uri="{BB962C8B-B14F-4D97-AF65-F5344CB8AC3E}">
        <p14:creationId xmlns:p14="http://schemas.microsoft.com/office/powerpoint/2010/main" val="41635847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スポーツ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85349"/>
            <a:ext cx="8738779"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25476"/>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52" b="1" baseline="0" smtClean="0">
                <a:solidFill>
                  <a:srgbClr val="F46D0F"/>
                </a:solidFill>
                <a:latin typeface="Meiryo UI" panose="020B0604030504040204" pitchFamily="50" charset="-128"/>
                <a:ea typeface="Meiryo UI" panose="020B0604030504040204" pitchFamily="50" charset="-128"/>
              </a:defRPr>
            </a:lvl1pPr>
            <a:lvl2pPr marL="391000" indent="0">
              <a:buNone/>
              <a:defRPr lang="ja-JP" altLang="en-US" sz="2052" smtClean="0">
                <a:latin typeface="Arial" panose="020B0604020202020204" pitchFamily="34" charset="0"/>
                <a:ea typeface="ＭＳ Ｐゴシック" panose="020B0600070205080204" pitchFamily="50" charset="-128"/>
              </a:defRPr>
            </a:lvl2pPr>
            <a:lvl3pPr marL="566500" indent="0">
              <a:buNone/>
              <a:defRPr lang="ja-JP" altLang="en-US" sz="2052" smtClean="0">
                <a:latin typeface="Arial" panose="020B0604020202020204" pitchFamily="34" charset="0"/>
                <a:ea typeface="ＭＳ Ｐゴシック" panose="020B0600070205080204" pitchFamily="50" charset="-128"/>
              </a:defRPr>
            </a:lvl3pPr>
            <a:lvl4pPr marL="957501" indent="0">
              <a:buNone/>
              <a:defRPr lang="ja-JP" altLang="en-US" sz="2052" smtClean="0">
                <a:latin typeface="Arial" panose="020B0604020202020204" pitchFamily="34" charset="0"/>
                <a:ea typeface="ＭＳ Ｐゴシック" panose="020B0600070205080204" pitchFamily="50" charset="-128"/>
              </a:defRPr>
            </a:lvl4pPr>
            <a:lvl5pPr marL="1348500" indent="0">
              <a:buNone/>
              <a:defRPr lang="ja-JP" altLang="en-US" sz="2052">
                <a:latin typeface="Arial" panose="020B0604020202020204" pitchFamily="34" charset="0"/>
                <a:ea typeface="ＭＳ Ｐゴシック" panose="020B0600070205080204" pitchFamily="50" charset="-128"/>
              </a:defRPr>
            </a:lvl5pPr>
          </a:lstStyle>
          <a:p>
            <a:pPr marL="0" lvl="0" defTabSz="391000"/>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4" y="6532527"/>
            <a:ext cx="200126" cy="195951"/>
          </a:xfrm>
          <a:prstGeom prst="rect">
            <a:avLst/>
          </a:prstGeom>
          <a:noFill/>
        </p:spPr>
        <p:txBody>
          <a:bodyPr wrap="none" lIns="0" tIns="0" rIns="0" bIns="0" rtlCol="0" anchor="b" anchorCtr="0">
            <a:noAutofit/>
          </a:bodyPr>
          <a:lstStyle/>
          <a:p>
            <a:pPr algn="r"/>
            <a:fld id="{9C1B02FA-3B43-4965-97B5-C29D405C4738}" type="slidenum">
              <a:rPr kumimoji="1" lang="ja-JP" altLang="en-US" sz="1368" b="0" smtClean="0">
                <a:latin typeface="+mn-ea"/>
                <a:ea typeface="+mn-ea"/>
                <a:cs typeface="Arial" panose="020B0604020202020204" pitchFamily="34" charset="0"/>
              </a:rPr>
              <a:pPr algn="r"/>
              <a:t>‹#›</a:t>
            </a:fld>
            <a:endParaRPr kumimoji="1" lang="ja-JP" altLang="en-US" sz="855" b="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26976" y="194319"/>
            <a:ext cx="529030"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9901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文化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85349"/>
            <a:ext cx="8738779"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13259"/>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52" b="1" baseline="0" smtClean="0">
                <a:solidFill>
                  <a:srgbClr val="E4312B"/>
                </a:solidFill>
                <a:latin typeface="Meiryo UI" panose="020B0604030504040204" pitchFamily="50" charset="-128"/>
                <a:ea typeface="Meiryo UI" panose="020B0604030504040204" pitchFamily="50" charset="-128"/>
              </a:defRPr>
            </a:lvl1pPr>
            <a:lvl2pPr marL="391000" indent="0">
              <a:buNone/>
              <a:defRPr lang="ja-JP" altLang="en-US" sz="2052" smtClean="0">
                <a:latin typeface="Arial" panose="020B0604020202020204" pitchFamily="34" charset="0"/>
                <a:ea typeface="ＭＳ Ｐゴシック" panose="020B0600070205080204" pitchFamily="50" charset="-128"/>
              </a:defRPr>
            </a:lvl2pPr>
            <a:lvl3pPr marL="566500" indent="0">
              <a:buNone/>
              <a:defRPr lang="ja-JP" altLang="en-US" sz="2052" smtClean="0">
                <a:latin typeface="Arial" panose="020B0604020202020204" pitchFamily="34" charset="0"/>
                <a:ea typeface="ＭＳ Ｐゴシック" panose="020B0600070205080204" pitchFamily="50" charset="-128"/>
              </a:defRPr>
            </a:lvl3pPr>
            <a:lvl4pPr marL="957501" indent="0">
              <a:buNone/>
              <a:defRPr lang="ja-JP" altLang="en-US" sz="2052" smtClean="0">
                <a:latin typeface="Arial" panose="020B0604020202020204" pitchFamily="34" charset="0"/>
                <a:ea typeface="ＭＳ Ｐゴシック" panose="020B0600070205080204" pitchFamily="50" charset="-128"/>
              </a:defRPr>
            </a:lvl4pPr>
            <a:lvl5pPr marL="1348500" indent="0">
              <a:buNone/>
              <a:defRPr lang="ja-JP" altLang="en-US" sz="2052">
                <a:latin typeface="Arial" panose="020B0604020202020204" pitchFamily="34" charset="0"/>
                <a:ea typeface="ＭＳ Ｐゴシック" panose="020B0600070205080204" pitchFamily="50" charset="-128"/>
              </a:defRPr>
            </a:lvl5pPr>
          </a:lstStyle>
          <a:p>
            <a:pPr marL="0" lvl="0" defTabSz="391000"/>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4" y="6532527"/>
            <a:ext cx="200126" cy="195951"/>
          </a:xfrm>
          <a:prstGeom prst="rect">
            <a:avLst/>
          </a:prstGeom>
          <a:noFill/>
        </p:spPr>
        <p:txBody>
          <a:bodyPr wrap="none" lIns="0" tIns="0" rIns="0" bIns="0" rtlCol="0" anchor="b" anchorCtr="0">
            <a:noAutofit/>
          </a:bodyPr>
          <a:lstStyle/>
          <a:p>
            <a:pPr algn="r"/>
            <a:fld id="{9C1B02FA-3B43-4965-97B5-C29D405C4738}" type="slidenum">
              <a:rPr kumimoji="1" lang="ja-JP" altLang="en-US" sz="1368" b="0" smtClean="0">
                <a:latin typeface="+mn-ea"/>
                <a:ea typeface="+mn-ea"/>
                <a:cs typeface="Arial" panose="020B0604020202020204" pitchFamily="34" charset="0"/>
              </a:rPr>
              <a:pPr algn="r"/>
              <a:t>‹#›</a:t>
            </a:fld>
            <a:endParaRPr kumimoji="1" lang="ja-JP" altLang="en-US" sz="855" b="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119403" y="313261"/>
            <a:ext cx="536603" cy="431391"/>
          </a:xfrm>
          <a:prstGeom prst="rect">
            <a:avLst/>
          </a:prstGeom>
        </p:spPr>
      </p:pic>
    </p:spTree>
    <p:extLst>
      <p:ext uri="{BB962C8B-B14F-4D97-AF65-F5344CB8AC3E}">
        <p14:creationId xmlns:p14="http://schemas.microsoft.com/office/powerpoint/2010/main" val="13498278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9555944" y="6532527"/>
            <a:ext cx="200126" cy="195951"/>
          </a:xfrm>
          <a:prstGeom prst="rect">
            <a:avLst/>
          </a:prstGeom>
          <a:noFill/>
        </p:spPr>
        <p:txBody>
          <a:bodyPr wrap="none" lIns="0" tIns="0" rIns="0" bIns="0" rtlCol="0" anchor="b" anchorCtr="0">
            <a:noAutofit/>
          </a:bodyPr>
          <a:lstStyle/>
          <a:p>
            <a:pPr algn="r"/>
            <a:fld id="{9C1B02FA-3B43-4965-97B5-C29D405C4738}" type="slidenum">
              <a:rPr kumimoji="1" lang="ja-JP" altLang="en-US" sz="1368" b="0" smtClean="0">
                <a:latin typeface="+mn-ea"/>
                <a:ea typeface="+mn-ea"/>
                <a:cs typeface="Arial" panose="020B0604020202020204" pitchFamily="34" charset="0"/>
              </a:rPr>
              <a:pPr algn="r"/>
              <a:t>‹#›</a:t>
            </a:fld>
            <a:endParaRPr kumimoji="1" lang="ja-JP" altLang="en-US" sz="941" b="0">
              <a:latin typeface="+mn-ea"/>
              <a:ea typeface="+mn-ea"/>
              <a:cs typeface="Arial" panose="020B0604020202020204" pitchFamily="34" charset="0"/>
            </a:endParaRPr>
          </a:p>
        </p:txBody>
      </p:sp>
    </p:spTree>
    <p:extLst>
      <p:ext uri="{BB962C8B-B14F-4D97-AF65-F5344CB8AC3E}">
        <p14:creationId xmlns:p14="http://schemas.microsoft.com/office/powerpoint/2010/main" val="1883132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49840" y="3074302"/>
            <a:ext cx="2406320"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5232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64FB61-9FCF-4B8A-A6DB-2D19427FC1D2}" type="datetimeFigureOut">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45A1A3-345D-4A0B-928E-74008764CFFC}" type="slidenum">
              <a:rPr kumimoji="1" lang="ja-JP" altLang="en-US" smtClean="0"/>
              <a:t>‹#›</a:t>
            </a:fld>
            <a:endParaRPr kumimoji="1" lang="ja-JP" altLang="en-US"/>
          </a:p>
        </p:txBody>
      </p:sp>
    </p:spTree>
    <p:extLst>
      <p:ext uri="{BB962C8B-B14F-4D97-AF65-F5344CB8AC3E}">
        <p14:creationId xmlns:p14="http://schemas.microsoft.com/office/powerpoint/2010/main" val="6983872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057489"/>
            <a:ext cx="9906173"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616854" y="2864989"/>
            <a:ext cx="6670824" cy="522537"/>
          </a:xfrm>
          <a:prstGeom prst="rect">
            <a:avLst/>
          </a:prstGeom>
        </p:spPr>
        <p:txBody>
          <a:bodyPr lIns="0" tIns="0" rIns="0" bIns="0" anchor="b" anchorCtr="0"/>
          <a:lstStyle>
            <a:lvl1pPr marL="0" indent="0" algn="ctr">
              <a:lnSpc>
                <a:spcPct val="100000"/>
              </a:lnSpc>
              <a:spcBef>
                <a:spcPts val="0"/>
              </a:spcBef>
              <a:buFontTx/>
              <a:buNone/>
              <a:defRPr sz="4355"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616854" y="3947906"/>
            <a:ext cx="6670824" cy="326585"/>
          </a:xfrm>
          <a:prstGeom prst="rect">
            <a:avLst/>
          </a:prstGeom>
        </p:spPr>
        <p:txBody>
          <a:bodyPr lIns="0" tIns="0" rIns="0" bIns="0" anchor="ctr" anchorCtr="0"/>
          <a:lstStyle>
            <a:lvl1pPr marL="0" indent="0" algn="ctr">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616854" y="4287145"/>
            <a:ext cx="6670824" cy="326585"/>
          </a:xfrm>
          <a:prstGeom prst="rect">
            <a:avLst/>
          </a:prstGeom>
        </p:spPr>
        <p:txBody>
          <a:bodyPr lIns="0" tIns="0" rIns="0" bIns="0" anchor="ctr" anchorCtr="0"/>
          <a:lstStyle>
            <a:lvl1pPr marL="0" indent="0" algn="ctr">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0055" y="274929"/>
            <a:ext cx="1683403"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02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535113"/>
            <a:ext cx="4376737" cy="63976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1"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19060317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7" y="3"/>
            <a:ext cx="990617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0055" y="274929"/>
            <a:ext cx="1683403"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85823" y="2864192"/>
            <a:ext cx="6670824" cy="522537"/>
          </a:xfrm>
          <a:prstGeom prst="rect">
            <a:avLst/>
          </a:prstGeom>
        </p:spPr>
        <p:txBody>
          <a:bodyPr lIns="0" tIns="0" rIns="0" bIns="0" anchor="b" anchorCtr="0"/>
          <a:lstStyle>
            <a:lvl1pPr marL="0" indent="0" algn="l">
              <a:lnSpc>
                <a:spcPct val="100000"/>
              </a:lnSpc>
              <a:spcBef>
                <a:spcPts val="0"/>
              </a:spcBef>
              <a:buFontTx/>
              <a:buNone/>
              <a:defRPr sz="399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85823" y="3657429"/>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85823" y="3996671"/>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0294304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97065" y="181461"/>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8" y="785348"/>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8" y="325475"/>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67" indent="0">
              <a:buNone/>
              <a:defRPr lang="ja-JP" altLang="en-US" sz="2177" smtClean="0">
                <a:latin typeface="Arial" panose="020B0604020202020204" pitchFamily="34" charset="0"/>
                <a:ea typeface="ＭＳ Ｐゴシック" panose="020B0600070205080204" pitchFamily="50" charset="-128"/>
              </a:defRPr>
            </a:lvl2pPr>
            <a:lvl3pPr marL="600936" indent="0">
              <a:buNone/>
              <a:defRPr lang="ja-JP" altLang="en-US" sz="2177" smtClean="0">
                <a:latin typeface="Arial" panose="020B0604020202020204" pitchFamily="34" charset="0"/>
                <a:ea typeface="ＭＳ Ｐゴシック" panose="020B0600070205080204" pitchFamily="50" charset="-128"/>
              </a:defRPr>
            </a:lvl3pPr>
            <a:lvl4pPr marL="1015703" indent="0">
              <a:buNone/>
              <a:defRPr lang="ja-JP" altLang="en-US" sz="2177" smtClean="0">
                <a:latin typeface="Arial" panose="020B0604020202020204" pitchFamily="34" charset="0"/>
                <a:ea typeface="ＭＳ Ｐゴシック" panose="020B0600070205080204" pitchFamily="50" charset="-128"/>
              </a:defRPr>
            </a:lvl4pPr>
            <a:lvl5pPr marL="1430469" indent="0">
              <a:buNone/>
              <a:defRPr lang="ja-JP" altLang="en-US" sz="2177">
                <a:latin typeface="Arial" panose="020B0604020202020204" pitchFamily="34" charset="0"/>
                <a:ea typeface="ＭＳ Ｐゴシック" panose="020B0600070205080204" pitchFamily="50" charset="-128"/>
              </a:defRPr>
            </a:lvl5pPr>
          </a:lstStyle>
          <a:p>
            <a:pPr marL="0" lvl="0" defTabSz="414767"/>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6" y="6532530"/>
            <a:ext cx="200125" cy="195951"/>
          </a:xfrm>
          <a:prstGeom prst="rect">
            <a:avLst/>
          </a:prstGeom>
          <a:noFill/>
        </p:spPr>
        <p:txBody>
          <a:bodyPr wrap="none" lIns="0" tIns="0" rIns="0" bIns="0" rtlCol="0" anchor="b" anchorCtr="0">
            <a:noAutofit/>
          </a:bodyPr>
          <a:lstStyle/>
          <a:p>
            <a:pPr algn="r"/>
            <a:endParaRPr kumimoji="1" lang="ja-JP" altLang="en-US" sz="907" b="0" dirty="0">
              <a:latin typeface="+mn-ea"/>
              <a:ea typeface="+mn-ea"/>
              <a:cs typeface="Arial" panose="020B0604020202020204" pitchFamily="34" charset="0"/>
            </a:endParaRPr>
          </a:p>
        </p:txBody>
      </p:sp>
    </p:spTree>
    <p:extLst>
      <p:ext uri="{BB962C8B-B14F-4D97-AF65-F5344CB8AC3E}">
        <p14:creationId xmlns:p14="http://schemas.microsoft.com/office/powerpoint/2010/main" val="33088261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8" y="785348"/>
            <a:ext cx="8738779"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8" y="325475"/>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F46D0F"/>
                </a:solidFill>
                <a:latin typeface="Meiryo UI" panose="020B0604030504040204" pitchFamily="50" charset="-128"/>
                <a:ea typeface="Meiryo UI" panose="020B0604030504040204" pitchFamily="50" charset="-128"/>
              </a:defRPr>
            </a:lvl1pPr>
            <a:lvl2pPr marL="414767" indent="0">
              <a:buNone/>
              <a:defRPr lang="ja-JP" altLang="en-US" sz="2177" smtClean="0">
                <a:latin typeface="Arial" panose="020B0604020202020204" pitchFamily="34" charset="0"/>
                <a:ea typeface="ＭＳ Ｐゴシック" panose="020B0600070205080204" pitchFamily="50" charset="-128"/>
              </a:defRPr>
            </a:lvl2pPr>
            <a:lvl3pPr marL="600936" indent="0">
              <a:buNone/>
              <a:defRPr lang="ja-JP" altLang="en-US" sz="2177" smtClean="0">
                <a:latin typeface="Arial" panose="020B0604020202020204" pitchFamily="34" charset="0"/>
                <a:ea typeface="ＭＳ Ｐゴシック" panose="020B0600070205080204" pitchFamily="50" charset="-128"/>
              </a:defRPr>
            </a:lvl3pPr>
            <a:lvl4pPr marL="1015703" indent="0">
              <a:buNone/>
              <a:defRPr lang="ja-JP" altLang="en-US" sz="2177" smtClean="0">
                <a:latin typeface="Arial" panose="020B0604020202020204" pitchFamily="34" charset="0"/>
                <a:ea typeface="ＭＳ Ｐゴシック" panose="020B0600070205080204" pitchFamily="50" charset="-128"/>
              </a:defRPr>
            </a:lvl4pPr>
            <a:lvl5pPr marL="1430469" indent="0">
              <a:buNone/>
              <a:defRPr lang="ja-JP" altLang="en-US" sz="2177">
                <a:latin typeface="Arial" panose="020B0604020202020204" pitchFamily="34" charset="0"/>
                <a:ea typeface="ＭＳ Ｐゴシック" panose="020B0600070205080204" pitchFamily="50" charset="-128"/>
              </a:defRPr>
            </a:lvl5pPr>
          </a:lstStyle>
          <a:p>
            <a:pPr marL="0" lvl="0" defTabSz="414767"/>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6" y="6532530"/>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7" name="図 5"/>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26976" y="194318"/>
            <a:ext cx="529030"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9554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8" y="785348"/>
            <a:ext cx="8738779"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9" y="313259"/>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E4312B"/>
                </a:solidFill>
                <a:latin typeface="Meiryo UI" panose="020B0604030504040204" pitchFamily="50" charset="-128"/>
                <a:ea typeface="Meiryo UI" panose="020B0604030504040204" pitchFamily="50" charset="-128"/>
              </a:defRPr>
            </a:lvl1pPr>
            <a:lvl2pPr marL="414767" indent="0">
              <a:buNone/>
              <a:defRPr lang="ja-JP" altLang="en-US" sz="2177" smtClean="0">
                <a:latin typeface="Arial" panose="020B0604020202020204" pitchFamily="34" charset="0"/>
                <a:ea typeface="ＭＳ Ｐゴシック" panose="020B0600070205080204" pitchFamily="50" charset="-128"/>
              </a:defRPr>
            </a:lvl2pPr>
            <a:lvl3pPr marL="600936" indent="0">
              <a:buNone/>
              <a:defRPr lang="ja-JP" altLang="en-US" sz="2177" smtClean="0">
                <a:latin typeface="Arial" panose="020B0604020202020204" pitchFamily="34" charset="0"/>
                <a:ea typeface="ＭＳ Ｐゴシック" panose="020B0600070205080204" pitchFamily="50" charset="-128"/>
              </a:defRPr>
            </a:lvl3pPr>
            <a:lvl4pPr marL="1015703" indent="0">
              <a:buNone/>
              <a:defRPr lang="ja-JP" altLang="en-US" sz="2177" smtClean="0">
                <a:latin typeface="Arial" panose="020B0604020202020204" pitchFamily="34" charset="0"/>
                <a:ea typeface="ＭＳ Ｐゴシック" panose="020B0600070205080204" pitchFamily="50" charset="-128"/>
              </a:defRPr>
            </a:lvl4pPr>
            <a:lvl5pPr marL="1430469" indent="0">
              <a:buNone/>
              <a:defRPr lang="ja-JP" altLang="en-US" sz="2177">
                <a:latin typeface="Arial" panose="020B0604020202020204" pitchFamily="34" charset="0"/>
                <a:ea typeface="ＭＳ Ｐゴシック" panose="020B0600070205080204" pitchFamily="50" charset="-128"/>
              </a:defRPr>
            </a:lvl5pPr>
          </a:lstStyle>
          <a:p>
            <a:pPr marL="0" lvl="0" defTabSz="414767"/>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6" y="6532530"/>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9405" y="313264"/>
            <a:ext cx="536603" cy="431391"/>
          </a:xfrm>
          <a:prstGeom prst="rect">
            <a:avLst/>
          </a:prstGeom>
        </p:spPr>
      </p:pic>
    </p:spTree>
    <p:extLst>
      <p:ext uri="{BB962C8B-B14F-4D97-AF65-F5344CB8AC3E}">
        <p14:creationId xmlns:p14="http://schemas.microsoft.com/office/powerpoint/2010/main" val="16580008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9555946" y="6532530"/>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98" b="0" dirty="0">
              <a:latin typeface="+mn-ea"/>
              <a:ea typeface="+mn-ea"/>
              <a:cs typeface="Arial" panose="020B0604020202020204" pitchFamily="34" charset="0"/>
            </a:endParaRPr>
          </a:p>
        </p:txBody>
      </p:sp>
    </p:spTree>
    <p:extLst>
      <p:ext uri="{BB962C8B-B14F-4D97-AF65-F5344CB8AC3E}">
        <p14:creationId xmlns:p14="http://schemas.microsoft.com/office/powerpoint/2010/main" val="14201804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49841" y="3074302"/>
            <a:ext cx="2406320"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3895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9708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0768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3404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72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22294878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5553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114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3516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8052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2081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3110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1032"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34" name="フッター プレースホルダー 4"/>
          <p:cNvSpPr>
            <a:spLocks noGrp="1"/>
          </p:cNvSpPr>
          <p:nvPr>
            <p:ph type="ftr" sz="quarter" idx="11"/>
          </p:nvPr>
        </p:nvSpPr>
        <p:spPr/>
        <p:txBody>
          <a:bodyPr/>
          <a:lstStyle/>
          <a:p>
            <a:endParaRPr kumimoji="1" lang="ja-JP" altLang="en-US" dirty="0"/>
          </a:p>
        </p:txBody>
      </p:sp>
      <p:sp>
        <p:nvSpPr>
          <p:cNvPr id="1035"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1929151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40" name="フッター プレースホルダー 4"/>
          <p:cNvSpPr>
            <a:spLocks noGrp="1"/>
          </p:cNvSpPr>
          <p:nvPr>
            <p:ph type="ftr" sz="quarter" idx="11"/>
          </p:nvPr>
        </p:nvSpPr>
        <p:spPr/>
        <p:txBody>
          <a:bodyPr/>
          <a:lstStyle/>
          <a:p>
            <a:endParaRPr kumimoji="1" lang="ja-JP" altLang="en-US" dirty="0"/>
          </a:p>
        </p:txBody>
      </p:sp>
      <p:sp>
        <p:nvSpPr>
          <p:cNvPr id="1041"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20960677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46" name="フッター プレースホルダー 4"/>
          <p:cNvSpPr>
            <a:spLocks noGrp="1"/>
          </p:cNvSpPr>
          <p:nvPr>
            <p:ph type="ftr" sz="quarter" idx="11"/>
          </p:nvPr>
        </p:nvSpPr>
        <p:spPr/>
        <p:txBody>
          <a:bodyPr/>
          <a:lstStyle/>
          <a:p>
            <a:endParaRPr kumimoji="1" lang="ja-JP" altLang="en-US" dirty="0"/>
          </a:p>
        </p:txBody>
      </p:sp>
      <p:sp>
        <p:nvSpPr>
          <p:cNvPr id="1047"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260753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dirty="0"/>
          </a:p>
        </p:txBody>
      </p:sp>
      <p:sp>
        <p:nvSpPr>
          <p:cNvPr id="1054"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82311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22385196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057"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62" name="フッター プレースホルダー 7"/>
          <p:cNvSpPr>
            <a:spLocks noGrp="1"/>
          </p:cNvSpPr>
          <p:nvPr>
            <p:ph type="ftr" sz="quarter" idx="11"/>
          </p:nvPr>
        </p:nvSpPr>
        <p:spPr/>
        <p:txBody>
          <a:bodyPr/>
          <a:lstStyle/>
          <a:p>
            <a:endParaRPr kumimoji="1" lang="ja-JP" altLang="en-US" dirty="0"/>
          </a:p>
        </p:txBody>
      </p:sp>
      <p:sp>
        <p:nvSpPr>
          <p:cNvPr id="1063"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29119287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67" name="フッター プレースホルダー 3"/>
          <p:cNvSpPr>
            <a:spLocks noGrp="1"/>
          </p:cNvSpPr>
          <p:nvPr>
            <p:ph type="ftr" sz="quarter" idx="11"/>
          </p:nvPr>
        </p:nvSpPr>
        <p:spPr/>
        <p:txBody>
          <a:bodyPr/>
          <a:lstStyle/>
          <a:p>
            <a:endParaRPr kumimoji="1" lang="ja-JP" altLang="en-US" dirty="0"/>
          </a:p>
        </p:txBody>
      </p:sp>
      <p:sp>
        <p:nvSpPr>
          <p:cNvPr id="1068"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8331379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71" name="フッター プレースホルダー 2"/>
          <p:cNvSpPr>
            <a:spLocks noGrp="1"/>
          </p:cNvSpPr>
          <p:nvPr>
            <p:ph type="ftr" sz="quarter" idx="11"/>
          </p:nvPr>
        </p:nvSpPr>
        <p:spPr/>
        <p:txBody>
          <a:bodyPr/>
          <a:lstStyle/>
          <a:p>
            <a:endParaRPr kumimoji="1" lang="ja-JP" altLang="en-US" dirty="0"/>
          </a:p>
        </p:txBody>
      </p:sp>
      <p:sp>
        <p:nvSpPr>
          <p:cNvPr id="1072"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5647052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1075"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78" name="フッター プレースホルダー 5"/>
          <p:cNvSpPr>
            <a:spLocks noGrp="1"/>
          </p:cNvSpPr>
          <p:nvPr>
            <p:ph type="ftr" sz="quarter" idx="11"/>
          </p:nvPr>
        </p:nvSpPr>
        <p:spPr/>
        <p:txBody>
          <a:bodyPr/>
          <a:lstStyle/>
          <a:p>
            <a:endParaRPr kumimoji="1" lang="ja-JP" altLang="en-US" dirty="0"/>
          </a:p>
        </p:txBody>
      </p:sp>
      <p:sp>
        <p:nvSpPr>
          <p:cNvPr id="1079"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0376335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1082"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dirty="0"/>
              <a:t>アイコンをクリックして図を追加</a:t>
            </a:r>
          </a:p>
        </p:txBody>
      </p:sp>
      <p:sp>
        <p:nvSpPr>
          <p:cNvPr id="1083"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85" name="フッター プレースホルダー 5"/>
          <p:cNvSpPr>
            <a:spLocks noGrp="1"/>
          </p:cNvSpPr>
          <p:nvPr>
            <p:ph type="ftr" sz="quarter" idx="11"/>
          </p:nvPr>
        </p:nvSpPr>
        <p:spPr/>
        <p:txBody>
          <a:bodyPr/>
          <a:lstStyle/>
          <a:p>
            <a:endParaRPr kumimoji="1" lang="ja-JP" altLang="en-US" dirty="0"/>
          </a:p>
        </p:txBody>
      </p:sp>
      <p:sp>
        <p:nvSpPr>
          <p:cNvPr id="1086"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689318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91" name="フッター プレースホルダー 4"/>
          <p:cNvSpPr>
            <a:spLocks noGrp="1"/>
          </p:cNvSpPr>
          <p:nvPr>
            <p:ph type="ftr" sz="quarter" idx="11"/>
          </p:nvPr>
        </p:nvSpPr>
        <p:spPr/>
        <p:txBody>
          <a:bodyPr/>
          <a:lstStyle/>
          <a:p>
            <a:endParaRPr kumimoji="1" lang="ja-JP" altLang="en-US" dirty="0"/>
          </a:p>
        </p:txBody>
      </p:sp>
      <p:sp>
        <p:nvSpPr>
          <p:cNvPr id="1092"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8388706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CA26DF16-7525-422B-87F4-094CDA04A3FC}" type="datetimeFigureOut">
              <a:rPr kumimoji="1" lang="ja-JP" altLang="en-US" smtClean="0"/>
              <a:t>2025/1/16</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dirty="0"/>
          </a:p>
        </p:txBody>
      </p:sp>
      <p:sp>
        <p:nvSpPr>
          <p:cNvPr id="1098"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425670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0" y="27305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138" cy="4691063"/>
          </a:xfrm>
        </p:spPr>
        <p:txBody>
          <a:bodyPr/>
          <a:lstStyle>
            <a:lvl1pPr marL="0" indent="0">
              <a:buNone/>
              <a:defRPr sz="1400"/>
            </a:lvl1pPr>
            <a:lvl2pPr marL="457181" indent="0">
              <a:buNone/>
              <a:defRPr sz="1200"/>
            </a:lvl2pPr>
            <a:lvl3pPr marL="914361" indent="0">
              <a:buNone/>
              <a:defRPr sz="1000"/>
            </a:lvl3pPr>
            <a:lvl4pPr marL="1371543" indent="0">
              <a:buNone/>
              <a:defRPr sz="900"/>
            </a:lvl4pPr>
            <a:lvl5pPr marL="1828724" indent="0">
              <a:buNone/>
              <a:defRPr sz="900"/>
            </a:lvl5pPr>
            <a:lvl6pPr marL="2285904" indent="0">
              <a:buNone/>
              <a:defRPr sz="900"/>
            </a:lvl6pPr>
            <a:lvl7pPr marL="2743085" indent="0">
              <a:buNone/>
              <a:defRPr sz="900"/>
            </a:lvl7pPr>
            <a:lvl8pPr marL="3200266" indent="0">
              <a:buNone/>
              <a:defRPr sz="900"/>
            </a:lvl8pPr>
            <a:lvl9pPr marL="3657447"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1703910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2"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2" y="612775"/>
            <a:ext cx="5943600" cy="4114800"/>
          </a:xfrm>
        </p:spPr>
        <p:txBody>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4" indent="0">
              <a:buNone/>
              <a:defRPr sz="2000"/>
            </a:lvl6pPr>
            <a:lvl7pPr marL="2743085" indent="0">
              <a:buNone/>
              <a:defRPr sz="2000"/>
            </a:lvl7pPr>
            <a:lvl8pPr marL="3200266" indent="0">
              <a:buNone/>
              <a:defRPr sz="2000"/>
            </a:lvl8pPr>
            <a:lvl9pPr marL="3657447"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2" y="5367338"/>
            <a:ext cx="5943600" cy="804862"/>
          </a:xfrm>
        </p:spPr>
        <p:txBody>
          <a:bodyPr/>
          <a:lstStyle>
            <a:lvl1pPr marL="0" indent="0">
              <a:buNone/>
              <a:defRPr sz="1400"/>
            </a:lvl1pPr>
            <a:lvl2pPr marL="457181" indent="0">
              <a:buNone/>
              <a:defRPr sz="1200"/>
            </a:lvl2pPr>
            <a:lvl3pPr marL="914361" indent="0">
              <a:buNone/>
              <a:defRPr sz="1000"/>
            </a:lvl3pPr>
            <a:lvl4pPr marL="1371543" indent="0">
              <a:buNone/>
              <a:defRPr sz="900"/>
            </a:lvl4pPr>
            <a:lvl5pPr marL="1828724" indent="0">
              <a:buNone/>
              <a:defRPr sz="900"/>
            </a:lvl5pPr>
            <a:lvl6pPr marL="2285904" indent="0">
              <a:buNone/>
              <a:defRPr sz="900"/>
            </a:lvl6pPr>
            <a:lvl7pPr marL="2743085" indent="0">
              <a:buNone/>
              <a:defRPr sz="900"/>
            </a:lvl7pPr>
            <a:lvl8pPr marL="3200266" indent="0">
              <a:buNone/>
              <a:defRPr sz="900"/>
            </a:lvl8pPr>
            <a:lvl9pPr marL="3657447"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329019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cxnSp>
        <p:nvCxnSpPr>
          <p:cNvPr id="4" name="直線コネクタ 3"/>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defTabSz="914361">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lgn="l" defTabSz="914361">
              <a:defRPr/>
            </a:lvl1pPr>
          </a:lstStyle>
          <a:p>
            <a:pPr>
              <a:defRPr/>
            </a:pPr>
            <a:endParaRPr lang="en-US" altLang="ja-JP"/>
          </a:p>
        </p:txBody>
      </p:sp>
      <p:sp>
        <p:nvSpPr>
          <p:cNvPr id="7" name="スライド番号プレースホルダー 4"/>
          <p:cNvSpPr>
            <a:spLocks noGrp="1"/>
          </p:cNvSpPr>
          <p:nvPr>
            <p:ph type="sldNum" sz="quarter" idx="12"/>
          </p:nvPr>
        </p:nvSpPr>
        <p:spPr>
          <a:xfrm>
            <a:off x="9351964" y="6612883"/>
            <a:ext cx="527050" cy="250825"/>
          </a:xfrm>
        </p:spPr>
        <p:txBody>
          <a:bodyPr/>
          <a:lstStyle>
            <a:lvl1pPr defTabSz="914361" fontAlgn="base">
              <a:spcBef>
                <a:spcPct val="0"/>
              </a:spcBef>
              <a:spcAft>
                <a:spcPct val="0"/>
              </a:spcAft>
              <a:defRPr>
                <a:latin typeface="Arial" charset="0"/>
                <a:ea typeface="ＭＳ Ｐゴシック" pitchFamily="50" charset="-128"/>
              </a:defRPr>
            </a:lvl1pPr>
          </a:lstStyle>
          <a:p>
            <a:pPr>
              <a:defRPr/>
            </a:pPr>
            <a:fld id="{323E65B3-F389-48F2-AD30-1B5732A6D9D3}" type="slidenum">
              <a:rPr lang="en-US" altLang="ja-JP"/>
              <a:pPr>
                <a:defRPr/>
              </a:pPr>
              <a:t>‹#›</a:t>
            </a:fld>
            <a:endParaRPr lang="en-US" altLang="ja-JP" dirty="0"/>
          </a:p>
        </p:txBody>
      </p:sp>
    </p:spTree>
    <p:extLst>
      <p:ext uri="{BB962C8B-B14F-4D97-AF65-F5344CB8AC3E}">
        <p14:creationId xmlns:p14="http://schemas.microsoft.com/office/powerpoint/2010/main" val="18866611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316860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3349071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85823" y="2864189"/>
            <a:ext cx="6670824" cy="522537"/>
          </a:xfrm>
          <a:prstGeom prst="rect">
            <a:avLst/>
          </a:prstGeom>
        </p:spPr>
        <p:txBody>
          <a:bodyPr lIns="0" tIns="0" rIns="0" bIns="0" anchor="b" anchorCtr="0"/>
          <a:lstStyle>
            <a:lvl1pPr marL="0" indent="0" algn="l">
              <a:lnSpc>
                <a:spcPct val="100000"/>
              </a:lnSpc>
              <a:spcBef>
                <a:spcPts val="0"/>
              </a:spcBef>
              <a:buFontTx/>
              <a:buNone/>
              <a:defRPr sz="399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85823" y="3657430"/>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85823" y="3996669"/>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39446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4" y="181459"/>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48204"/>
            <a:ext cx="8738779" cy="1440"/>
          </a:xfrm>
          <a:prstGeom prst="line">
            <a:avLst/>
          </a:prstGeom>
          <a:ln w="25400">
            <a:solidFill>
              <a:srgbClr val="024FA1"/>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288331"/>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024FA1"/>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270"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spTree>
    <p:extLst>
      <p:ext uri="{BB962C8B-B14F-4D97-AF65-F5344CB8AC3E}">
        <p14:creationId xmlns:p14="http://schemas.microsoft.com/office/powerpoint/2010/main" val="2508833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4" y="181459"/>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48204"/>
            <a:ext cx="8738779" cy="1440"/>
          </a:xfrm>
          <a:prstGeom prst="line">
            <a:avLst/>
          </a:prstGeom>
          <a:ln w="25400">
            <a:solidFill>
              <a:srgbClr val="024FA1"/>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288331"/>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024FA1"/>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Tree>
    <p:extLst>
      <p:ext uri="{BB962C8B-B14F-4D97-AF65-F5344CB8AC3E}">
        <p14:creationId xmlns:p14="http://schemas.microsoft.com/office/powerpoint/2010/main" val="1843517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60585"/>
            <a:ext cx="8738779"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00712"/>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F46D0F"/>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270"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126975" y="194318"/>
            <a:ext cx="529031"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34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60585"/>
            <a:ext cx="8738779"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00712"/>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F46D0F"/>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126975" y="194318"/>
            <a:ext cx="529031"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372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72966"/>
            <a:ext cx="8738779" cy="1440"/>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00879"/>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E40013"/>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270"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7506" y="284641"/>
            <a:ext cx="674453" cy="564174"/>
          </a:xfrm>
          <a:prstGeom prst="rect">
            <a:avLst/>
          </a:prstGeom>
        </p:spPr>
      </p:pic>
    </p:spTree>
    <p:extLst>
      <p:ext uri="{BB962C8B-B14F-4D97-AF65-F5344CB8AC3E}">
        <p14:creationId xmlns:p14="http://schemas.microsoft.com/office/powerpoint/2010/main" val="974624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50057" y="772966"/>
            <a:ext cx="8738779" cy="1440"/>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00879"/>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E40013"/>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7506" y="284641"/>
            <a:ext cx="674453" cy="564174"/>
          </a:xfrm>
          <a:prstGeom prst="rect">
            <a:avLst/>
          </a:prstGeom>
        </p:spPr>
      </p:pic>
    </p:spTree>
    <p:extLst>
      <p:ext uri="{BB962C8B-B14F-4D97-AF65-F5344CB8AC3E}">
        <p14:creationId xmlns:p14="http://schemas.microsoft.com/office/powerpoint/2010/main" val="400595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270" b="0" smtClean="0">
                <a:latin typeface="+mn-ea"/>
                <a:ea typeface="+mn-ea"/>
                <a:cs typeface="Arial" panose="020B0604020202020204" pitchFamily="34" charset="0"/>
              </a:rPr>
              <a:pPr algn="r"/>
              <a:t>‹#›</a:t>
            </a:fld>
            <a:endParaRPr kumimoji="1" lang="ja-JP" altLang="en-US" sz="998" b="0" dirty="0">
              <a:latin typeface="+mn-ea"/>
              <a:ea typeface="+mn-ea"/>
              <a:cs typeface="Arial" panose="020B0604020202020204" pitchFamily="34" charset="0"/>
            </a:endParaRPr>
          </a:p>
        </p:txBody>
      </p:sp>
    </p:spTree>
    <p:extLst>
      <p:ext uri="{BB962C8B-B14F-4D97-AF65-F5344CB8AC3E}">
        <p14:creationId xmlns:p14="http://schemas.microsoft.com/office/powerpoint/2010/main" val="24203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769" y="275540"/>
            <a:ext cx="8915241"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defTabSz="914361">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lgn="l" defTabSz="914361">
              <a:defRPr/>
            </a:lvl1pPr>
          </a:lstStyle>
          <a:p>
            <a:pPr>
              <a:defRPr/>
            </a:pPr>
            <a:endParaRPr lang="en-US" altLang="ja-JP"/>
          </a:p>
        </p:txBody>
      </p:sp>
      <p:sp>
        <p:nvSpPr>
          <p:cNvPr id="5" name="Rectangle 6"/>
          <p:cNvSpPr>
            <a:spLocks noGrp="1" noChangeArrowheads="1"/>
          </p:cNvSpPr>
          <p:nvPr>
            <p:ph type="sldNum" sz="quarter" idx="12"/>
          </p:nvPr>
        </p:nvSpPr>
        <p:spPr>
          <a:ln>
            <a:solidFill>
              <a:schemeClr val="bg1"/>
            </a:solidFill>
          </a:ln>
        </p:spPr>
        <p:txBody>
          <a:bodyPr/>
          <a:lstStyle>
            <a:lvl1pPr defTabSz="914361" fontAlgn="base">
              <a:spcBef>
                <a:spcPct val="0"/>
              </a:spcBef>
              <a:spcAft>
                <a:spcPct val="0"/>
              </a:spcAft>
              <a:defRPr sz="2800">
                <a:solidFill>
                  <a:srgbClr val="FFFFFF">
                    <a:lumMod val="75000"/>
                  </a:srgbClr>
                </a:solidFill>
                <a:latin typeface="Arial" charset="0"/>
                <a:ea typeface="ＭＳ Ｐゴシック" pitchFamily="50" charset="-128"/>
              </a:defRPr>
            </a:lvl1pPr>
          </a:lstStyle>
          <a:p>
            <a:pPr>
              <a:defRPr/>
            </a:pPr>
            <a:fld id="{7281C7E1-A341-4BAD-85FF-A6F1DC2BEF9E}" type="slidenum">
              <a:rPr lang="en-US" altLang="ja-JP"/>
              <a:pPr>
                <a:defRPr/>
              </a:pPr>
              <a:t>‹#›</a:t>
            </a:fld>
            <a:endParaRPr lang="en-US" altLang="ja-JP" dirty="0"/>
          </a:p>
        </p:txBody>
      </p:sp>
    </p:spTree>
    <p:extLst>
      <p:ext uri="{BB962C8B-B14F-4D97-AF65-F5344CB8AC3E}">
        <p14:creationId xmlns:p14="http://schemas.microsoft.com/office/powerpoint/2010/main" val="359345214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999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489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06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122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657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601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035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262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043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85823" y="2864189"/>
            <a:ext cx="6670824" cy="522537"/>
          </a:xfrm>
          <a:prstGeom prst="rect">
            <a:avLst/>
          </a:prstGeom>
        </p:spPr>
        <p:txBody>
          <a:bodyPr lIns="0" tIns="0" rIns="0" bIns="0" anchor="b" anchorCtr="0"/>
          <a:lstStyle>
            <a:lvl1pPr marL="0" indent="0" algn="l">
              <a:lnSpc>
                <a:spcPct val="100000"/>
              </a:lnSpc>
              <a:spcBef>
                <a:spcPts val="0"/>
              </a:spcBef>
              <a:buFontTx/>
              <a:buNone/>
              <a:defRPr sz="399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85823" y="3657430"/>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85823" y="3996669"/>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74045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351964" y="6612883"/>
            <a:ext cx="527050" cy="250825"/>
          </a:xfrm>
        </p:spPr>
        <p:txBody>
          <a:bodyPr/>
          <a:lstStyle>
            <a:lvl1pPr defTabSz="914361" fontAlgn="base">
              <a:spcBef>
                <a:spcPct val="0"/>
              </a:spcBef>
              <a:spcAft>
                <a:spcPct val="0"/>
              </a:spcAft>
              <a:defRPr>
                <a:solidFill>
                  <a:srgbClr val="000000"/>
                </a:solidFill>
                <a:latin typeface="Arial" charset="0"/>
                <a:ea typeface="ＭＳ Ｐゴシック" pitchFamily="50" charset="-128"/>
              </a:defRPr>
            </a:lvl1pPr>
          </a:lstStyle>
          <a:p>
            <a:pPr>
              <a:defRPr/>
            </a:pPr>
            <a:fld id="{1AC92A1D-2BC5-488C-99E8-14D5E70BC905}" type="slidenum">
              <a:rPr lang="en-US" altLang="ja-JP"/>
              <a:pPr>
                <a:defRPr/>
              </a:pPr>
              <a:t>‹#›</a:t>
            </a:fld>
            <a:endParaRPr lang="en-US" altLang="ja-JP"/>
          </a:p>
        </p:txBody>
      </p:sp>
    </p:spTree>
    <p:extLst>
      <p:ext uri="{BB962C8B-B14F-4D97-AF65-F5344CB8AC3E}">
        <p14:creationId xmlns:p14="http://schemas.microsoft.com/office/powerpoint/2010/main" val="4201943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4" y="181459"/>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48204"/>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288331"/>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270"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spTree>
    <p:extLst>
      <p:ext uri="{BB962C8B-B14F-4D97-AF65-F5344CB8AC3E}">
        <p14:creationId xmlns:p14="http://schemas.microsoft.com/office/powerpoint/2010/main" val="35310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4" y="181459"/>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48204"/>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288331"/>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Tree>
    <p:extLst>
      <p:ext uri="{BB962C8B-B14F-4D97-AF65-F5344CB8AC3E}">
        <p14:creationId xmlns:p14="http://schemas.microsoft.com/office/powerpoint/2010/main" val="1963756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60585"/>
            <a:ext cx="8738779" cy="1440"/>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00712"/>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F47115"/>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270"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126975" y="194318"/>
            <a:ext cx="529031"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03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60585"/>
            <a:ext cx="8738779" cy="1440"/>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00712"/>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F47115"/>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126975" y="194318"/>
            <a:ext cx="529031"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696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72966"/>
            <a:ext cx="8738779" cy="1440"/>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00879"/>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E40013"/>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270"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7506" y="284641"/>
            <a:ext cx="674453" cy="564174"/>
          </a:xfrm>
          <a:prstGeom prst="rect">
            <a:avLst/>
          </a:prstGeom>
        </p:spPr>
      </p:pic>
    </p:spTree>
    <p:extLst>
      <p:ext uri="{BB962C8B-B14F-4D97-AF65-F5344CB8AC3E}">
        <p14:creationId xmlns:p14="http://schemas.microsoft.com/office/powerpoint/2010/main" val="3513476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50057" y="772966"/>
            <a:ext cx="8738779" cy="1440"/>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00879"/>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E40013"/>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7506" y="284641"/>
            <a:ext cx="674453" cy="564174"/>
          </a:xfrm>
          <a:prstGeom prst="rect">
            <a:avLst/>
          </a:prstGeom>
        </p:spPr>
      </p:pic>
    </p:spTree>
    <p:extLst>
      <p:ext uri="{BB962C8B-B14F-4D97-AF65-F5344CB8AC3E}">
        <p14:creationId xmlns:p14="http://schemas.microsoft.com/office/powerpoint/2010/main" val="62686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270" b="0" smtClean="0">
                <a:latin typeface="+mn-ea"/>
                <a:ea typeface="+mn-ea"/>
                <a:cs typeface="Arial" panose="020B0604020202020204" pitchFamily="34" charset="0"/>
              </a:rPr>
              <a:pPr algn="r"/>
              <a:t>‹#›</a:t>
            </a:fld>
            <a:endParaRPr kumimoji="1" lang="ja-JP" altLang="en-US" sz="998" b="0" dirty="0">
              <a:latin typeface="+mn-ea"/>
              <a:ea typeface="+mn-ea"/>
              <a:cs typeface="Arial" panose="020B0604020202020204" pitchFamily="34" charset="0"/>
            </a:endParaRPr>
          </a:p>
        </p:txBody>
      </p:sp>
    </p:spTree>
    <p:extLst>
      <p:ext uri="{BB962C8B-B14F-4D97-AF65-F5344CB8AC3E}">
        <p14:creationId xmlns:p14="http://schemas.microsoft.com/office/powerpoint/2010/main" val="1330269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5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809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65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a:prstGeom prst="rect">
            <a:avLst/>
          </a:prstGeom>
        </p:spPr>
        <p:txBody>
          <a:bodyPr lIns="91244" tIns="45622" rIns="91244" bIns="45622"/>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649" y="1535113"/>
            <a:ext cx="4376869" cy="639762"/>
          </a:xfrm>
          <a:prstGeom prst="rect">
            <a:avLst/>
          </a:prstGeom>
        </p:spPr>
        <p:txBody>
          <a:bodyPr lIns="91244" tIns="45622" rIns="91244" bIns="45622" anchor="b"/>
          <a:lstStyle>
            <a:lvl1pPr marL="0" indent="0">
              <a:buNone/>
              <a:defRPr sz="2400" b="1"/>
            </a:lvl1pPr>
            <a:lvl2pPr marL="456197" indent="0">
              <a:buNone/>
              <a:defRPr sz="2000" b="1"/>
            </a:lvl2pPr>
            <a:lvl3pPr marL="912399" indent="0">
              <a:buNone/>
              <a:defRPr sz="1800" b="1"/>
            </a:lvl3pPr>
            <a:lvl4pPr marL="1368595" indent="0">
              <a:buNone/>
              <a:defRPr sz="1600" b="1"/>
            </a:lvl4pPr>
            <a:lvl5pPr marL="1824798" indent="0">
              <a:buNone/>
              <a:defRPr sz="1600" b="1"/>
            </a:lvl5pPr>
            <a:lvl6pPr marL="2280989" indent="0">
              <a:buNone/>
              <a:defRPr sz="1600" b="1"/>
            </a:lvl6pPr>
            <a:lvl7pPr marL="2737187" indent="0">
              <a:buNone/>
              <a:defRPr sz="1600" b="1"/>
            </a:lvl7pPr>
            <a:lvl8pPr marL="3193384" indent="0">
              <a:buNone/>
              <a:defRPr sz="1600" b="1"/>
            </a:lvl8pPr>
            <a:lvl9pPr marL="3649582"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649" y="2174875"/>
            <a:ext cx="4376869" cy="3951288"/>
          </a:xfrm>
          <a:prstGeom prst="rect">
            <a:avLst/>
          </a:prstGeom>
        </p:spPr>
        <p:txBody>
          <a:bodyPr lIns="91244" tIns="45622" rIns="91244" bIns="4562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200" y="1535113"/>
            <a:ext cx="4378591" cy="639762"/>
          </a:xfrm>
          <a:prstGeom prst="rect">
            <a:avLst/>
          </a:prstGeom>
        </p:spPr>
        <p:txBody>
          <a:bodyPr lIns="91244" tIns="45622" rIns="91244" bIns="45622" anchor="b"/>
          <a:lstStyle>
            <a:lvl1pPr marL="0" indent="0">
              <a:buNone/>
              <a:defRPr sz="2400" b="1"/>
            </a:lvl1pPr>
            <a:lvl2pPr marL="456197" indent="0">
              <a:buNone/>
              <a:defRPr sz="2000" b="1"/>
            </a:lvl2pPr>
            <a:lvl3pPr marL="912399" indent="0">
              <a:buNone/>
              <a:defRPr sz="1800" b="1"/>
            </a:lvl3pPr>
            <a:lvl4pPr marL="1368595" indent="0">
              <a:buNone/>
              <a:defRPr sz="1600" b="1"/>
            </a:lvl4pPr>
            <a:lvl5pPr marL="1824798" indent="0">
              <a:buNone/>
              <a:defRPr sz="1600" b="1"/>
            </a:lvl5pPr>
            <a:lvl6pPr marL="2280989" indent="0">
              <a:buNone/>
              <a:defRPr sz="1600" b="1"/>
            </a:lvl6pPr>
            <a:lvl7pPr marL="2737187" indent="0">
              <a:buNone/>
              <a:defRPr sz="1600" b="1"/>
            </a:lvl7pPr>
            <a:lvl8pPr marL="3193384" indent="0">
              <a:buNone/>
              <a:defRPr sz="1600" b="1"/>
            </a:lvl8pPr>
            <a:lvl9pPr marL="3649582"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200" y="2174875"/>
            <a:ext cx="4378591" cy="3951288"/>
          </a:xfrm>
          <a:prstGeom prst="rect">
            <a:avLst/>
          </a:prstGeom>
        </p:spPr>
        <p:txBody>
          <a:bodyPr lIns="91244" tIns="45622" rIns="91244" bIns="4562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lIns="91244" tIns="45622" rIns="91244" bIns="45622"/>
          <a:lstStyle>
            <a:lvl1pPr defTabSz="914361">
              <a:defRPr>
                <a:latin typeface="Arial"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lIns="91244" tIns="45622" rIns="91244" bIns="45622"/>
          <a:lstStyle>
            <a:lvl1pPr algn="l" defTabSz="914361">
              <a:defRPr>
                <a:latin typeface="Arial" charset="0"/>
                <a:ea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a:ln>
            <a:solidFill>
              <a:schemeClr val="bg1"/>
            </a:solidFill>
          </a:ln>
        </p:spPr>
        <p:txBody>
          <a:bodyPr/>
          <a:lstStyle>
            <a:lvl1pPr defTabSz="914361" fontAlgn="base">
              <a:spcBef>
                <a:spcPct val="0"/>
              </a:spcBef>
              <a:spcAft>
                <a:spcPct val="0"/>
              </a:spcAft>
              <a:defRPr sz="2800">
                <a:solidFill>
                  <a:srgbClr val="FFFFFF">
                    <a:lumMod val="75000"/>
                  </a:srgbClr>
                </a:solidFill>
                <a:latin typeface="Arial" charset="0"/>
                <a:ea typeface="ＭＳ Ｐゴシック" pitchFamily="50" charset="-128"/>
              </a:defRPr>
            </a:lvl1pPr>
          </a:lstStyle>
          <a:p>
            <a:pPr>
              <a:defRPr/>
            </a:pPr>
            <a:fld id="{CEA1300F-078F-41F0-BCE9-B856C00C5D11}" type="slidenum">
              <a:rPr lang="en-US" altLang="ja-JP"/>
              <a:pPr>
                <a:defRPr/>
              </a:pPr>
              <a:t>‹#›</a:t>
            </a:fld>
            <a:endParaRPr lang="en-US" altLang="ja-JP" dirty="0"/>
          </a:p>
        </p:txBody>
      </p:sp>
    </p:spTree>
    <p:extLst>
      <p:ext uri="{BB962C8B-B14F-4D97-AF65-F5344CB8AC3E}">
        <p14:creationId xmlns:p14="http://schemas.microsoft.com/office/powerpoint/2010/main" val="3602234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55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880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870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816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891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945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86"/>
            <a:ext cx="9906173"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616854" y="2864985"/>
            <a:ext cx="6670824" cy="522537"/>
          </a:xfrm>
          <a:prstGeom prst="rect">
            <a:avLst/>
          </a:prstGeom>
        </p:spPr>
        <p:txBody>
          <a:bodyPr lIns="0" tIns="0" rIns="0" bIns="0" anchor="b" anchorCtr="0"/>
          <a:lstStyle>
            <a:lvl1pPr marL="0" indent="0" algn="ctr">
              <a:lnSpc>
                <a:spcPct val="100000"/>
              </a:lnSpc>
              <a:spcBef>
                <a:spcPts val="0"/>
              </a:spcBef>
              <a:buFontTx/>
              <a:buNone/>
              <a:defRPr sz="4355"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616854" y="3947903"/>
            <a:ext cx="6670824" cy="326585"/>
          </a:xfrm>
          <a:prstGeom prst="rect">
            <a:avLst/>
          </a:prstGeom>
        </p:spPr>
        <p:txBody>
          <a:bodyPr lIns="0" tIns="0" rIns="0" bIns="0" anchor="ctr" anchorCtr="0"/>
          <a:lstStyle>
            <a:lvl1pPr marL="0" indent="0" algn="ctr">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616854" y="4287142"/>
            <a:ext cx="6670824" cy="326585"/>
          </a:xfrm>
          <a:prstGeom prst="rect">
            <a:avLst/>
          </a:prstGeom>
        </p:spPr>
        <p:txBody>
          <a:bodyPr lIns="0" tIns="0" rIns="0" bIns="0" anchor="ctr" anchorCtr="0"/>
          <a:lstStyle>
            <a:lvl1pPr marL="0" indent="0" algn="ctr">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057" y="274926"/>
            <a:ext cx="1683402"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406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7" y="1"/>
            <a:ext cx="990617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057" y="274926"/>
            <a:ext cx="1683402"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85823" y="2864189"/>
            <a:ext cx="6670824" cy="522537"/>
          </a:xfrm>
          <a:prstGeom prst="rect">
            <a:avLst/>
          </a:prstGeom>
        </p:spPr>
        <p:txBody>
          <a:bodyPr lIns="0" tIns="0" rIns="0" bIns="0" anchor="b" anchorCtr="0"/>
          <a:lstStyle>
            <a:lvl1pPr marL="0" indent="0" algn="l">
              <a:lnSpc>
                <a:spcPct val="100000"/>
              </a:lnSpc>
              <a:spcBef>
                <a:spcPts val="0"/>
              </a:spcBef>
              <a:buFontTx/>
              <a:buNone/>
              <a:defRPr sz="399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85823" y="3657430"/>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85823" y="3996669"/>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6125643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4" y="181459"/>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85348"/>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25476"/>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spTree>
    <p:extLst>
      <p:ext uri="{BB962C8B-B14F-4D97-AF65-F5344CB8AC3E}">
        <p14:creationId xmlns:p14="http://schemas.microsoft.com/office/powerpoint/2010/main" val="1086355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85348"/>
            <a:ext cx="8738779"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25476"/>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F46D0F"/>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26975" y="194318"/>
            <a:ext cx="529031"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29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cxnSp>
        <p:nvCxnSpPr>
          <p:cNvPr id="4" name="直線コネクタ 3"/>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4194" name="Rectangle 2"/>
          <p:cNvSpPr>
            <a:spLocks noGrp="1" noChangeArrowheads="1"/>
          </p:cNvSpPr>
          <p:nvPr>
            <p:ph type="ctrTitle"/>
          </p:nvPr>
        </p:nvSpPr>
        <p:spPr>
          <a:xfrm>
            <a:off x="428743" y="1341440"/>
            <a:ext cx="8419862" cy="1079500"/>
          </a:xfrm>
        </p:spPr>
        <p:txBody>
          <a:bodyPr/>
          <a:lstStyle>
            <a:lvl1pPr>
              <a:defRPr/>
            </a:lvl1pPr>
          </a:lstStyle>
          <a:p>
            <a:pPr lvl="0"/>
            <a:endParaRPr lang="ja-JP" altLang="ja-JP" noProof="0"/>
          </a:p>
        </p:txBody>
      </p:sp>
      <p:sp>
        <p:nvSpPr>
          <p:cNvPr id="264195" name="Rectangle 3"/>
          <p:cNvSpPr>
            <a:spLocks noGrp="1" noChangeArrowheads="1"/>
          </p:cNvSpPr>
          <p:nvPr>
            <p:ph type="subTitle" idx="1"/>
          </p:nvPr>
        </p:nvSpPr>
        <p:spPr>
          <a:xfrm>
            <a:off x="429443" y="2427836"/>
            <a:ext cx="8424625" cy="936625"/>
          </a:xfrm>
        </p:spPr>
        <p:txBody>
          <a:bodyPr/>
          <a:lstStyle>
            <a:lvl1pPr marL="0" indent="0">
              <a:buFontTx/>
              <a:buNone/>
              <a:defRPr kumimoji="0" sz="2400"/>
            </a:lvl1pPr>
          </a:lstStyle>
          <a:p>
            <a:pPr lvl="0"/>
            <a:endParaRPr lang="ja-JP" altLang="ja-JP" noProof="0"/>
          </a:p>
        </p:txBody>
      </p:sp>
    </p:spTree>
    <p:extLst>
      <p:ext uri="{BB962C8B-B14F-4D97-AF65-F5344CB8AC3E}">
        <p14:creationId xmlns:p14="http://schemas.microsoft.com/office/powerpoint/2010/main" val="120057953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7" y="785348"/>
            <a:ext cx="8738779"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7" y="313259"/>
            <a:ext cx="8738778"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E4312B"/>
                </a:solidFill>
                <a:latin typeface="Meiryo UI" panose="020B0604030504040204" pitchFamily="50" charset="-128"/>
                <a:ea typeface="Meiryo UI" panose="020B0604030504040204" pitchFamily="50" charset="-128"/>
              </a:defRPr>
            </a:lvl1pPr>
            <a:lvl2pPr marL="414755" indent="0">
              <a:buNone/>
              <a:defRPr lang="ja-JP" altLang="en-US" sz="2177" smtClean="0">
                <a:latin typeface="Arial" panose="020B0604020202020204" pitchFamily="34" charset="0"/>
                <a:ea typeface="ＭＳ Ｐゴシック" panose="020B0600070205080204" pitchFamily="50" charset="-128"/>
              </a:defRPr>
            </a:lvl2pPr>
            <a:lvl3pPr marL="600917" indent="0">
              <a:buNone/>
              <a:defRPr lang="ja-JP" altLang="en-US" sz="2177" smtClean="0">
                <a:latin typeface="Arial" panose="020B0604020202020204" pitchFamily="34" charset="0"/>
                <a:ea typeface="ＭＳ Ｐゴシック" panose="020B0600070205080204" pitchFamily="50" charset="-128"/>
              </a:defRPr>
            </a:lvl3pPr>
            <a:lvl4pPr marL="1015671" indent="0">
              <a:buNone/>
              <a:defRPr lang="ja-JP" altLang="en-US" sz="2177" smtClean="0">
                <a:latin typeface="Arial" panose="020B0604020202020204" pitchFamily="34" charset="0"/>
                <a:ea typeface="ＭＳ Ｐゴシック" panose="020B0600070205080204" pitchFamily="50" charset="-128"/>
              </a:defRPr>
            </a:lvl4pPr>
            <a:lvl5pPr marL="1430426" indent="0">
              <a:buNone/>
              <a:defRPr lang="ja-JP" altLang="en-US" sz="2177">
                <a:latin typeface="Arial" panose="020B0604020202020204" pitchFamily="34" charset="0"/>
                <a:ea typeface="ＭＳ Ｐゴシック" panose="020B0600070205080204" pitchFamily="50" charset="-128"/>
              </a:defRPr>
            </a:lvl5pPr>
          </a:lstStyle>
          <a:p>
            <a:pPr marL="0" lvl="0" defTabSz="414755"/>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119403" y="313261"/>
            <a:ext cx="536602" cy="431391"/>
          </a:xfrm>
          <a:prstGeom prst="rect">
            <a:avLst/>
          </a:prstGeom>
        </p:spPr>
      </p:pic>
    </p:spTree>
    <p:extLst>
      <p:ext uri="{BB962C8B-B14F-4D97-AF65-F5344CB8AC3E}">
        <p14:creationId xmlns:p14="http://schemas.microsoft.com/office/powerpoint/2010/main" val="2318678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9555945" y="6532527"/>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98" b="0" dirty="0">
              <a:latin typeface="+mn-ea"/>
              <a:ea typeface="+mn-ea"/>
              <a:cs typeface="Arial" panose="020B0604020202020204" pitchFamily="34" charset="0"/>
            </a:endParaRPr>
          </a:p>
        </p:txBody>
      </p:sp>
    </p:spTree>
    <p:extLst>
      <p:ext uri="{BB962C8B-B14F-4D97-AF65-F5344CB8AC3E}">
        <p14:creationId xmlns:p14="http://schemas.microsoft.com/office/powerpoint/2010/main" val="34647690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49842" y="3074303"/>
            <a:ext cx="2406319"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198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66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566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0477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409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900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3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62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cxnSp>
        <p:nvCxnSpPr>
          <p:cNvPr id="4" name="直線コネクタ 3"/>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defTabSz="914361">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lgn="l" defTabSz="914361">
              <a:defRPr/>
            </a:lvl1pPr>
          </a:lstStyle>
          <a:p>
            <a:pPr>
              <a:defRPr/>
            </a:pPr>
            <a:endParaRPr lang="en-US" altLang="ja-JP"/>
          </a:p>
        </p:txBody>
      </p:sp>
      <p:sp>
        <p:nvSpPr>
          <p:cNvPr id="7" name="スライド番号プレースホルダー 4"/>
          <p:cNvSpPr>
            <a:spLocks noGrp="1"/>
          </p:cNvSpPr>
          <p:nvPr>
            <p:ph type="sldNum" sz="quarter" idx="12"/>
          </p:nvPr>
        </p:nvSpPr>
        <p:spPr>
          <a:xfrm>
            <a:off x="9351964" y="6612883"/>
            <a:ext cx="527050" cy="250825"/>
          </a:xfrm>
        </p:spPr>
        <p:txBody>
          <a:bodyPr/>
          <a:lstStyle>
            <a:lvl1pPr defTabSz="914361" fontAlgn="base">
              <a:spcBef>
                <a:spcPct val="0"/>
              </a:spcBef>
              <a:spcAft>
                <a:spcPct val="0"/>
              </a:spcAft>
              <a:defRPr>
                <a:latin typeface="Arial" charset="0"/>
                <a:ea typeface="ＭＳ Ｐゴシック" pitchFamily="50" charset="-128"/>
              </a:defRPr>
            </a:lvl1pPr>
          </a:lstStyle>
          <a:p>
            <a:pPr>
              <a:defRPr/>
            </a:pPr>
            <a:fld id="{338E7207-2DFE-4949-8AB2-51AFCAEB0F10}" type="slidenum">
              <a:rPr lang="en-US" altLang="ja-JP"/>
              <a:pPr>
                <a:defRPr/>
              </a:pPr>
              <a:t>‹#›</a:t>
            </a:fld>
            <a:endParaRPr lang="en-US" altLang="ja-JP" dirty="0"/>
          </a:p>
        </p:txBody>
      </p:sp>
    </p:spTree>
    <p:extLst>
      <p:ext uri="{BB962C8B-B14F-4D97-AF65-F5344CB8AC3E}">
        <p14:creationId xmlns:p14="http://schemas.microsoft.com/office/powerpoint/2010/main" val="30264272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86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196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2388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85823" y="2864188"/>
            <a:ext cx="6670824" cy="522537"/>
          </a:xfrm>
          <a:prstGeom prst="rect">
            <a:avLst/>
          </a:prstGeom>
        </p:spPr>
        <p:txBody>
          <a:bodyPr lIns="0" tIns="0" rIns="0" bIns="0" anchor="b" anchorCtr="0"/>
          <a:lstStyle>
            <a:lvl1pPr marL="0" indent="0" algn="l">
              <a:lnSpc>
                <a:spcPct val="100000"/>
              </a:lnSpc>
              <a:spcBef>
                <a:spcPts val="0"/>
              </a:spcBef>
              <a:buFontTx/>
              <a:buNone/>
              <a:defRPr sz="399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85823" y="3657429"/>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85823" y="3996668"/>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3957539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3" y="181459"/>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6" y="785348"/>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6" y="325475"/>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72" indent="0">
              <a:buNone/>
              <a:defRPr lang="ja-JP" altLang="en-US" sz="2177" smtClean="0">
                <a:latin typeface="Arial" panose="020B0604020202020204" pitchFamily="34" charset="0"/>
                <a:ea typeface="ＭＳ Ｐゴシック" panose="020B0600070205080204" pitchFamily="50" charset="-128"/>
              </a:defRPr>
            </a:lvl2pPr>
            <a:lvl3pPr marL="600942" indent="0">
              <a:buNone/>
              <a:defRPr lang="ja-JP" altLang="en-US" sz="2177" smtClean="0">
                <a:latin typeface="Arial" panose="020B0604020202020204" pitchFamily="34" charset="0"/>
                <a:ea typeface="ＭＳ Ｐゴシック" panose="020B0600070205080204" pitchFamily="50" charset="-128"/>
              </a:defRPr>
            </a:lvl3pPr>
            <a:lvl4pPr marL="1015714" indent="0">
              <a:buNone/>
              <a:defRPr lang="ja-JP" altLang="en-US" sz="2177" smtClean="0">
                <a:latin typeface="Arial" panose="020B0604020202020204" pitchFamily="34" charset="0"/>
                <a:ea typeface="ＭＳ Ｐゴシック" panose="020B0600070205080204" pitchFamily="50" charset="-128"/>
              </a:defRPr>
            </a:lvl4pPr>
            <a:lvl5pPr marL="1430486" indent="0">
              <a:buNone/>
              <a:defRPr lang="ja-JP" altLang="en-US" sz="2177">
                <a:latin typeface="Arial" panose="020B0604020202020204" pitchFamily="34" charset="0"/>
                <a:ea typeface="ＭＳ Ｐゴシック" panose="020B0600070205080204" pitchFamily="50" charset="-128"/>
              </a:defRPr>
            </a:lvl5pPr>
          </a:lstStyle>
          <a:p>
            <a:pPr marL="0" lvl="0" defTabSz="414772"/>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4" y="6532526"/>
            <a:ext cx="200125" cy="195951"/>
          </a:xfrm>
          <a:prstGeom prst="rect">
            <a:avLst/>
          </a:prstGeom>
          <a:noFill/>
        </p:spPr>
        <p:txBody>
          <a:bodyPr wrap="none" lIns="0" tIns="0" rIns="0" bIns="0" rtlCol="0" anchor="b" anchorCtr="0">
            <a:noAutofit/>
          </a:bodyPr>
          <a:lstStyle/>
          <a:p>
            <a:pPr algn="r"/>
            <a:endParaRPr kumimoji="1" lang="ja-JP" altLang="en-US" sz="907" b="0" dirty="0">
              <a:latin typeface="+mn-ea"/>
              <a:ea typeface="+mn-ea"/>
              <a:cs typeface="Arial" panose="020B0604020202020204" pitchFamily="34" charset="0"/>
            </a:endParaRPr>
          </a:p>
        </p:txBody>
      </p:sp>
    </p:spTree>
    <p:extLst>
      <p:ext uri="{BB962C8B-B14F-4D97-AF65-F5344CB8AC3E}">
        <p14:creationId xmlns:p14="http://schemas.microsoft.com/office/powerpoint/2010/main" val="529962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9555944" y="6532526"/>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98" b="0" dirty="0">
              <a:latin typeface="+mn-ea"/>
              <a:ea typeface="+mn-ea"/>
              <a:cs typeface="Arial" panose="020B0604020202020204" pitchFamily="34" charset="0"/>
            </a:endParaRPr>
          </a:p>
        </p:txBody>
      </p:sp>
    </p:spTree>
    <p:extLst>
      <p:ext uri="{BB962C8B-B14F-4D97-AF65-F5344CB8AC3E}">
        <p14:creationId xmlns:p14="http://schemas.microsoft.com/office/powerpoint/2010/main" val="3481485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896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7753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6324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56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769" y="275491"/>
            <a:ext cx="8915241"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defTabSz="914361">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lgn="l" defTabSz="914361">
              <a:defRPr/>
            </a:lvl1pPr>
          </a:lstStyle>
          <a:p>
            <a:pPr>
              <a:defRPr/>
            </a:pPr>
            <a:endParaRPr lang="en-US" altLang="ja-JP"/>
          </a:p>
        </p:txBody>
      </p:sp>
      <p:sp>
        <p:nvSpPr>
          <p:cNvPr id="5" name="Rectangle 6"/>
          <p:cNvSpPr>
            <a:spLocks noGrp="1" noChangeArrowheads="1"/>
          </p:cNvSpPr>
          <p:nvPr>
            <p:ph type="sldNum" sz="quarter" idx="12"/>
          </p:nvPr>
        </p:nvSpPr>
        <p:spPr>
          <a:ln>
            <a:solidFill>
              <a:schemeClr val="bg1"/>
            </a:solidFill>
          </a:ln>
        </p:spPr>
        <p:txBody>
          <a:bodyPr/>
          <a:lstStyle>
            <a:lvl1pPr defTabSz="914361" fontAlgn="base">
              <a:spcBef>
                <a:spcPct val="0"/>
              </a:spcBef>
              <a:spcAft>
                <a:spcPct val="0"/>
              </a:spcAft>
              <a:defRPr sz="2800">
                <a:solidFill>
                  <a:srgbClr val="FFFFFF">
                    <a:lumMod val="75000"/>
                  </a:srgbClr>
                </a:solidFill>
                <a:latin typeface="Arial" charset="0"/>
                <a:ea typeface="ＭＳ Ｐゴシック" pitchFamily="50" charset="-128"/>
              </a:defRPr>
            </a:lvl1pPr>
          </a:lstStyle>
          <a:p>
            <a:pPr>
              <a:defRPr/>
            </a:pPr>
            <a:fld id="{EF237E55-5AB7-4373-A56B-469ACA374729}" type="slidenum">
              <a:rPr lang="en-US" altLang="ja-JP"/>
              <a:pPr>
                <a:defRPr/>
              </a:pPr>
              <a:t>‹#›</a:t>
            </a:fld>
            <a:endParaRPr lang="en-US" altLang="ja-JP" dirty="0"/>
          </a:p>
        </p:txBody>
      </p:sp>
    </p:spTree>
    <p:extLst>
      <p:ext uri="{BB962C8B-B14F-4D97-AF65-F5344CB8AC3E}">
        <p14:creationId xmlns:p14="http://schemas.microsoft.com/office/powerpoint/2010/main" val="300996446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68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6285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680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465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5593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89"/>
            <a:ext cx="9906173"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616854" y="2864989"/>
            <a:ext cx="6670824" cy="522537"/>
          </a:xfrm>
          <a:prstGeom prst="rect">
            <a:avLst/>
          </a:prstGeom>
        </p:spPr>
        <p:txBody>
          <a:bodyPr lIns="0" tIns="0" rIns="0" bIns="0" anchor="b" anchorCtr="0"/>
          <a:lstStyle>
            <a:lvl1pPr marL="0" indent="0" algn="ctr">
              <a:lnSpc>
                <a:spcPct val="100000"/>
              </a:lnSpc>
              <a:spcBef>
                <a:spcPts val="0"/>
              </a:spcBef>
              <a:buFontTx/>
              <a:buNone/>
              <a:defRPr sz="4355"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616854" y="3947906"/>
            <a:ext cx="6670824" cy="326585"/>
          </a:xfrm>
          <a:prstGeom prst="rect">
            <a:avLst/>
          </a:prstGeom>
        </p:spPr>
        <p:txBody>
          <a:bodyPr lIns="0" tIns="0" rIns="0" bIns="0" anchor="ctr" anchorCtr="0"/>
          <a:lstStyle>
            <a:lvl1pPr marL="0" indent="0" algn="ctr">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616854" y="4287145"/>
            <a:ext cx="6670824" cy="326585"/>
          </a:xfrm>
          <a:prstGeom prst="rect">
            <a:avLst/>
          </a:prstGeom>
        </p:spPr>
        <p:txBody>
          <a:bodyPr lIns="0" tIns="0" rIns="0" bIns="0" anchor="ctr" anchorCtr="0"/>
          <a:lstStyle>
            <a:lvl1pPr marL="0" indent="0" algn="ctr">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055" y="274929"/>
            <a:ext cx="1683403"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7614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7" y="3"/>
            <a:ext cx="990617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055" y="274929"/>
            <a:ext cx="1683403"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85823" y="2864192"/>
            <a:ext cx="6670824" cy="522537"/>
          </a:xfrm>
          <a:prstGeom prst="rect">
            <a:avLst/>
          </a:prstGeom>
        </p:spPr>
        <p:txBody>
          <a:bodyPr lIns="0" tIns="0" rIns="0" bIns="0" anchor="b" anchorCtr="0"/>
          <a:lstStyle>
            <a:lvl1pPr marL="0" indent="0" algn="l">
              <a:lnSpc>
                <a:spcPct val="100000"/>
              </a:lnSpc>
              <a:spcBef>
                <a:spcPts val="0"/>
              </a:spcBef>
              <a:buFontTx/>
              <a:buNone/>
              <a:defRPr sz="399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85823" y="3657429"/>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85823" y="3996671"/>
            <a:ext cx="6670824" cy="326585"/>
          </a:xfrm>
          <a:prstGeom prst="rect">
            <a:avLst/>
          </a:prstGeom>
        </p:spPr>
        <p:txBody>
          <a:bodyPr lIns="0" tIns="0" rIns="0" bIns="0" anchor="ctr" anchorCtr="0"/>
          <a:lstStyle>
            <a:lvl1pPr marL="0" indent="0" algn="l">
              <a:lnSpc>
                <a:spcPct val="100000"/>
              </a:lnSpc>
              <a:spcBef>
                <a:spcPts val="0"/>
              </a:spcBef>
              <a:buNone/>
              <a:defRPr sz="1452"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9828018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7065" y="181461"/>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8" y="785348"/>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8" y="325475"/>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67" indent="0">
              <a:buNone/>
              <a:defRPr lang="ja-JP" altLang="en-US" sz="2177" smtClean="0">
                <a:latin typeface="Arial" panose="020B0604020202020204" pitchFamily="34" charset="0"/>
                <a:ea typeface="ＭＳ Ｐゴシック" panose="020B0600070205080204" pitchFamily="50" charset="-128"/>
              </a:defRPr>
            </a:lvl2pPr>
            <a:lvl3pPr marL="600936" indent="0">
              <a:buNone/>
              <a:defRPr lang="ja-JP" altLang="en-US" sz="2177" smtClean="0">
                <a:latin typeface="Arial" panose="020B0604020202020204" pitchFamily="34" charset="0"/>
                <a:ea typeface="ＭＳ Ｐゴシック" panose="020B0600070205080204" pitchFamily="50" charset="-128"/>
              </a:defRPr>
            </a:lvl3pPr>
            <a:lvl4pPr marL="1015703" indent="0">
              <a:buNone/>
              <a:defRPr lang="ja-JP" altLang="en-US" sz="2177" smtClean="0">
                <a:latin typeface="Arial" panose="020B0604020202020204" pitchFamily="34" charset="0"/>
                <a:ea typeface="ＭＳ Ｐゴシック" panose="020B0600070205080204" pitchFamily="50" charset="-128"/>
              </a:defRPr>
            </a:lvl4pPr>
            <a:lvl5pPr marL="1430469" indent="0">
              <a:buNone/>
              <a:defRPr lang="ja-JP" altLang="en-US" sz="2177">
                <a:latin typeface="Arial" panose="020B0604020202020204" pitchFamily="34" charset="0"/>
                <a:ea typeface="ＭＳ Ｐゴシック" panose="020B0600070205080204" pitchFamily="50" charset="-128"/>
              </a:defRPr>
            </a:lvl5pPr>
          </a:lstStyle>
          <a:p>
            <a:pPr marL="0" lvl="0" defTabSz="414767"/>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6" y="6532530"/>
            <a:ext cx="200125" cy="195951"/>
          </a:xfrm>
          <a:prstGeom prst="rect">
            <a:avLst/>
          </a:prstGeom>
          <a:noFill/>
        </p:spPr>
        <p:txBody>
          <a:bodyPr wrap="none" lIns="0" tIns="0" rIns="0" bIns="0" rtlCol="0" anchor="b" anchorCtr="0">
            <a:noAutofit/>
          </a:bodyPr>
          <a:lstStyle/>
          <a:p>
            <a:pPr algn="r"/>
            <a:endParaRPr kumimoji="1" lang="ja-JP" altLang="en-US" sz="907" b="0" dirty="0">
              <a:latin typeface="+mn-ea"/>
              <a:ea typeface="+mn-ea"/>
              <a:cs typeface="Arial" panose="020B0604020202020204" pitchFamily="34" charset="0"/>
            </a:endParaRPr>
          </a:p>
        </p:txBody>
      </p:sp>
    </p:spTree>
    <p:extLst>
      <p:ext uri="{BB962C8B-B14F-4D97-AF65-F5344CB8AC3E}">
        <p14:creationId xmlns:p14="http://schemas.microsoft.com/office/powerpoint/2010/main" val="30601210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8" y="785348"/>
            <a:ext cx="8738779"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8" y="325475"/>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F46D0F"/>
                </a:solidFill>
                <a:latin typeface="Meiryo UI" panose="020B0604030504040204" pitchFamily="50" charset="-128"/>
                <a:ea typeface="Meiryo UI" panose="020B0604030504040204" pitchFamily="50" charset="-128"/>
              </a:defRPr>
            </a:lvl1pPr>
            <a:lvl2pPr marL="414767" indent="0">
              <a:buNone/>
              <a:defRPr lang="ja-JP" altLang="en-US" sz="2177" smtClean="0">
                <a:latin typeface="Arial" panose="020B0604020202020204" pitchFamily="34" charset="0"/>
                <a:ea typeface="ＭＳ Ｐゴシック" panose="020B0600070205080204" pitchFamily="50" charset="-128"/>
              </a:defRPr>
            </a:lvl2pPr>
            <a:lvl3pPr marL="600936" indent="0">
              <a:buNone/>
              <a:defRPr lang="ja-JP" altLang="en-US" sz="2177" smtClean="0">
                <a:latin typeface="Arial" panose="020B0604020202020204" pitchFamily="34" charset="0"/>
                <a:ea typeface="ＭＳ Ｐゴシック" panose="020B0600070205080204" pitchFamily="50" charset="-128"/>
              </a:defRPr>
            </a:lvl3pPr>
            <a:lvl4pPr marL="1015703" indent="0">
              <a:buNone/>
              <a:defRPr lang="ja-JP" altLang="en-US" sz="2177" smtClean="0">
                <a:latin typeface="Arial" panose="020B0604020202020204" pitchFamily="34" charset="0"/>
                <a:ea typeface="ＭＳ Ｐゴシック" panose="020B0600070205080204" pitchFamily="50" charset="-128"/>
              </a:defRPr>
            </a:lvl4pPr>
            <a:lvl5pPr marL="1430469" indent="0">
              <a:buNone/>
              <a:defRPr lang="ja-JP" altLang="en-US" sz="2177">
                <a:latin typeface="Arial" panose="020B0604020202020204" pitchFamily="34" charset="0"/>
                <a:ea typeface="ＭＳ Ｐゴシック" panose="020B0600070205080204" pitchFamily="50" charset="-128"/>
              </a:defRPr>
            </a:lvl5pPr>
          </a:lstStyle>
          <a:p>
            <a:pPr marL="0" lvl="0" defTabSz="414767"/>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6" y="6532530"/>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26976" y="194318"/>
            <a:ext cx="529030"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878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8" y="785348"/>
            <a:ext cx="8738779"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9" y="313259"/>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rgbClr val="E4312B"/>
                </a:solidFill>
                <a:latin typeface="Meiryo UI" panose="020B0604030504040204" pitchFamily="50" charset="-128"/>
                <a:ea typeface="Meiryo UI" panose="020B0604030504040204" pitchFamily="50" charset="-128"/>
              </a:defRPr>
            </a:lvl1pPr>
            <a:lvl2pPr marL="414767" indent="0">
              <a:buNone/>
              <a:defRPr lang="ja-JP" altLang="en-US" sz="2177" smtClean="0">
                <a:latin typeface="Arial" panose="020B0604020202020204" pitchFamily="34" charset="0"/>
                <a:ea typeface="ＭＳ Ｐゴシック" panose="020B0600070205080204" pitchFamily="50" charset="-128"/>
              </a:defRPr>
            </a:lvl2pPr>
            <a:lvl3pPr marL="600936" indent="0">
              <a:buNone/>
              <a:defRPr lang="ja-JP" altLang="en-US" sz="2177" smtClean="0">
                <a:latin typeface="Arial" panose="020B0604020202020204" pitchFamily="34" charset="0"/>
                <a:ea typeface="ＭＳ Ｐゴシック" panose="020B0600070205080204" pitchFamily="50" charset="-128"/>
              </a:defRPr>
            </a:lvl3pPr>
            <a:lvl4pPr marL="1015703" indent="0">
              <a:buNone/>
              <a:defRPr lang="ja-JP" altLang="en-US" sz="2177" smtClean="0">
                <a:latin typeface="Arial" panose="020B0604020202020204" pitchFamily="34" charset="0"/>
                <a:ea typeface="ＭＳ Ｐゴシック" panose="020B0600070205080204" pitchFamily="50" charset="-128"/>
              </a:defRPr>
            </a:lvl4pPr>
            <a:lvl5pPr marL="1430469" indent="0">
              <a:buNone/>
              <a:defRPr lang="ja-JP" altLang="en-US" sz="2177">
                <a:latin typeface="Arial" panose="020B0604020202020204" pitchFamily="34" charset="0"/>
                <a:ea typeface="ＭＳ Ｐゴシック" panose="020B0600070205080204" pitchFamily="50" charset="-128"/>
              </a:defRPr>
            </a:lvl5pPr>
          </a:lstStyle>
          <a:p>
            <a:pPr marL="0" lvl="0" defTabSz="414767"/>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6" y="6532530"/>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07"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119405" y="313264"/>
            <a:ext cx="536603" cy="431391"/>
          </a:xfrm>
          <a:prstGeom prst="rect">
            <a:avLst/>
          </a:prstGeom>
        </p:spPr>
      </p:pic>
    </p:spTree>
    <p:extLst>
      <p:ext uri="{BB962C8B-B14F-4D97-AF65-F5344CB8AC3E}">
        <p14:creationId xmlns:p14="http://schemas.microsoft.com/office/powerpoint/2010/main" val="190963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351964" y="6612883"/>
            <a:ext cx="527050" cy="250825"/>
          </a:xfrm>
        </p:spPr>
        <p:txBody>
          <a:bodyPr/>
          <a:lstStyle>
            <a:lvl1pPr defTabSz="914361" fontAlgn="base">
              <a:spcBef>
                <a:spcPct val="0"/>
              </a:spcBef>
              <a:spcAft>
                <a:spcPct val="0"/>
              </a:spcAft>
              <a:defRPr>
                <a:solidFill>
                  <a:srgbClr val="000000"/>
                </a:solidFill>
                <a:latin typeface="Arial" charset="0"/>
                <a:ea typeface="ＭＳ Ｐゴシック" pitchFamily="50" charset="-128"/>
              </a:defRPr>
            </a:lvl1pPr>
          </a:lstStyle>
          <a:p>
            <a:pPr>
              <a:defRPr/>
            </a:pPr>
            <a:fld id="{DF886967-D137-4082-8E25-5A2110D16307}" type="slidenum">
              <a:rPr lang="en-US" altLang="ja-JP"/>
              <a:pPr>
                <a:defRPr/>
              </a:pPr>
              <a:t>‹#›</a:t>
            </a:fld>
            <a:endParaRPr lang="en-US" altLang="ja-JP"/>
          </a:p>
        </p:txBody>
      </p:sp>
    </p:spTree>
    <p:extLst>
      <p:ext uri="{BB962C8B-B14F-4D97-AF65-F5344CB8AC3E}">
        <p14:creationId xmlns:p14="http://schemas.microsoft.com/office/powerpoint/2010/main" val="810410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9555946" y="6532530"/>
            <a:ext cx="200125" cy="195951"/>
          </a:xfrm>
          <a:prstGeom prst="rect">
            <a:avLst/>
          </a:prstGeom>
          <a:noFill/>
        </p:spPr>
        <p:txBody>
          <a:bodyPr wrap="none" lIns="0" tIns="0" rIns="0" bIns="0" rtlCol="0" anchor="b" anchorCtr="0">
            <a:noAutofit/>
          </a:bodyPr>
          <a:lstStyle/>
          <a:p>
            <a:pPr algn="r"/>
            <a:fld id="{9C1B02FA-3B43-4965-97B5-C29D405C4738}" type="slidenum">
              <a:rPr kumimoji="1" lang="ja-JP" altLang="en-US" sz="1452" b="0" smtClean="0">
                <a:latin typeface="+mn-ea"/>
                <a:ea typeface="+mn-ea"/>
                <a:cs typeface="Arial" panose="020B0604020202020204" pitchFamily="34" charset="0"/>
              </a:rPr>
              <a:pPr algn="r"/>
              <a:t>‹#›</a:t>
            </a:fld>
            <a:endParaRPr kumimoji="1" lang="ja-JP" altLang="en-US" sz="998" b="0" dirty="0">
              <a:latin typeface="+mn-ea"/>
              <a:ea typeface="+mn-ea"/>
              <a:cs typeface="Arial" panose="020B0604020202020204" pitchFamily="34" charset="0"/>
            </a:endParaRPr>
          </a:p>
        </p:txBody>
      </p:sp>
    </p:spTree>
    <p:extLst>
      <p:ext uri="{BB962C8B-B14F-4D97-AF65-F5344CB8AC3E}">
        <p14:creationId xmlns:p14="http://schemas.microsoft.com/office/powerpoint/2010/main" val="41647844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49841" y="3074302"/>
            <a:ext cx="2406320"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2750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959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7613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616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1846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0645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020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4147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311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1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10" Type="http://schemas.openxmlformats.org/officeDocument/2006/relationships/theme" Target="../theme/theme11.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12.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3.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tags" Target="../tags/tag4.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tags" Target="../tags/tag3.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tags" Target="../tags/tag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tags" Target="../tags/tag1.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theme" Target="../theme/theme9.xml"/><Relationship Id="rId27"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95300" y="274804"/>
            <a:ext cx="8915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45590" rIns="91180" bIns="45590" numCol="1" anchor="ctr" anchorCtr="0" compatLnSpc="1">
            <a:prstTxWarp prst="textNoShape">
              <a:avLst/>
            </a:prstTxWarp>
          </a:bodyPr>
          <a:lstStyle/>
          <a:p>
            <a:pPr lvl="0"/>
            <a:r>
              <a:rPr lang="ja-JP" altLang="en-US"/>
              <a:t>マスタ タイトルの書式設定</a:t>
            </a:r>
          </a:p>
        </p:txBody>
      </p:sp>
      <p:sp>
        <p:nvSpPr>
          <p:cNvPr id="32771" name="Rectangle 3"/>
          <p:cNvSpPr>
            <a:spLocks noGrp="1" noChangeArrowheads="1"/>
          </p:cNvSpPr>
          <p:nvPr>
            <p:ph type="body" idx="1"/>
          </p:nvPr>
        </p:nvSpPr>
        <p:spPr bwMode="auto">
          <a:xfrm>
            <a:off x="495300" y="1196975"/>
            <a:ext cx="89154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45590" rIns="91180" bIns="4559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63172" name="Rectangle 4"/>
          <p:cNvSpPr>
            <a:spLocks noGrp="1" noChangeArrowheads="1"/>
          </p:cNvSpPr>
          <p:nvPr>
            <p:ph type="dt" sz="half" idx="2"/>
          </p:nvPr>
        </p:nvSpPr>
        <p:spPr bwMode="auto">
          <a:xfrm>
            <a:off x="495300" y="5516564"/>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45590" rIns="91180" bIns="45590" numCol="1" anchor="t" anchorCtr="0" compatLnSpc="1">
            <a:prstTxWarp prst="textNoShape">
              <a:avLst/>
            </a:prstTxWarp>
          </a:bodyPr>
          <a:lstStyle>
            <a:lvl1pPr algn="l" defTabSz="912399">
              <a:defRPr sz="1400">
                <a:solidFill>
                  <a:srgbClr val="000000"/>
                </a:solidFill>
                <a:latin typeface="Arial" charset="0"/>
                <a:ea typeface="ＭＳ Ｐゴシック" pitchFamily="50" charset="-128"/>
              </a:defRPr>
            </a:lvl1pPr>
          </a:lstStyle>
          <a:p>
            <a:pPr>
              <a:defRPr/>
            </a:pPr>
            <a:endParaRPr lang="en-US" altLang="ja-JP"/>
          </a:p>
        </p:txBody>
      </p:sp>
      <p:sp>
        <p:nvSpPr>
          <p:cNvPr id="263173" name="Rectangle 5"/>
          <p:cNvSpPr>
            <a:spLocks noGrp="1" noChangeArrowheads="1"/>
          </p:cNvSpPr>
          <p:nvPr>
            <p:ph type="ftr" sz="quarter" idx="3"/>
          </p:nvPr>
        </p:nvSpPr>
        <p:spPr bwMode="auto">
          <a:xfrm>
            <a:off x="3384550" y="5516564"/>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45590" rIns="91180" bIns="45590" numCol="1" anchor="t" anchorCtr="0" compatLnSpc="1">
            <a:prstTxWarp prst="textNoShape">
              <a:avLst/>
            </a:prstTxWarp>
          </a:bodyPr>
          <a:lstStyle>
            <a:lvl1pPr algn="ctr" defTabSz="912399">
              <a:defRPr sz="1400">
                <a:solidFill>
                  <a:srgbClr val="000000"/>
                </a:solidFill>
                <a:latin typeface="Arial"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4"/>
          </p:nvPr>
        </p:nvSpPr>
        <p:spPr>
          <a:xfrm>
            <a:off x="8840787" y="6242995"/>
            <a:ext cx="1039812" cy="620713"/>
          </a:xfrm>
          <a:prstGeom prst="rect">
            <a:avLst/>
          </a:prstGeom>
          <a:ln w="9525">
            <a:noFill/>
          </a:ln>
        </p:spPr>
        <p:txBody>
          <a:bodyPr/>
          <a:lstStyle>
            <a:lvl1pPr algn="r" defTabSz="912399" fontAlgn="auto">
              <a:spcBef>
                <a:spcPts val="0"/>
              </a:spcBef>
              <a:spcAft>
                <a:spcPts val="0"/>
              </a:spcAft>
              <a:defRPr sz="2800">
                <a:solidFill>
                  <a:srgbClr val="FFFFFF">
                    <a:lumMod val="75000"/>
                  </a:srgbClr>
                </a:solidFill>
                <a:latin typeface="HGPｺﾞｼｯｸM"/>
                <a:ea typeface="ＭＳ Ｐゴシック"/>
              </a:defRPr>
            </a:lvl1pPr>
          </a:lstStyle>
          <a:p>
            <a:pPr>
              <a:defRPr/>
            </a:pPr>
            <a:fld id="{1E6C47F1-A81D-4DB7-8531-3C85A594EB53}" type="slidenum">
              <a:rPr lang="en-US" altLang="ja-JP"/>
              <a:pPr>
                <a:defRPr/>
              </a:pPr>
              <a:t>‹#›</a:t>
            </a:fld>
            <a:endParaRPr lang="en-US" altLang="ja-JP" dirty="0"/>
          </a:p>
        </p:txBody>
      </p:sp>
      <p:cxnSp>
        <p:nvCxnSpPr>
          <p:cNvPr id="32775" name="直線コネクタ 8"/>
          <p:cNvCxnSpPr>
            <a:cxnSpLocks noChangeShapeType="1"/>
          </p:cNvCxnSpPr>
          <p:nvPr/>
        </p:nvCxnSpPr>
        <p:spPr bwMode="auto">
          <a:xfrm>
            <a:off x="9848851" y="0"/>
            <a:ext cx="0" cy="685800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直線コネクタ 2"/>
          <p:cNvCxnSpPr/>
          <p:nvPr/>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592826" r:id="rId1"/>
    <p:sldLayoutId id="2147592827" r:id="rId2"/>
    <p:sldLayoutId id="2147592829" r:id="rId3"/>
    <p:sldLayoutId id="2147592830" r:id="rId4"/>
    <p:sldLayoutId id="2147592831" r:id="rId5"/>
  </p:sldLayoutIdLst>
  <p:transition/>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2pPr>
      <a:lvl3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3pPr>
      <a:lvl4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4pPr>
      <a:lvl5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5pPr>
      <a:lvl6pPr marL="455878"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6pPr>
      <a:lvl7pPr marL="911753"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7pPr>
      <a:lvl8pPr marL="1367634"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8pPr>
      <a:lvl9pPr marL="1823515"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9pPr>
    </p:titleStyle>
    <p:bodyStyle>
      <a:lvl1pPr marL="338124" indent="-338124" algn="l" rtl="0" eaLnBrk="0" fontAlgn="base" hangingPunct="0">
        <a:spcBef>
          <a:spcPct val="20000"/>
        </a:spcBef>
        <a:spcAft>
          <a:spcPct val="0"/>
        </a:spcAft>
        <a:buChar char="•"/>
        <a:defRPr kumimoji="1" sz="3200">
          <a:solidFill>
            <a:schemeClr val="tx1"/>
          </a:solidFill>
          <a:latin typeface="+mn-lt"/>
          <a:ea typeface="+mn-ea"/>
          <a:cs typeface="+mn-cs"/>
        </a:defRPr>
      </a:lvl1pPr>
      <a:lvl2pPr marL="736569" indent="-280976" algn="l" rtl="0" eaLnBrk="0" fontAlgn="base" hangingPunct="0">
        <a:spcBef>
          <a:spcPct val="20000"/>
        </a:spcBef>
        <a:spcAft>
          <a:spcPct val="0"/>
        </a:spcAft>
        <a:buChar char="–"/>
        <a:defRPr kumimoji="1" sz="2800">
          <a:solidFill>
            <a:schemeClr val="tx1"/>
          </a:solidFill>
          <a:latin typeface="+mn-lt"/>
          <a:ea typeface="+mn-ea"/>
        </a:defRPr>
      </a:lvl2pPr>
      <a:lvl3pPr marL="1136602" indent="-223829" algn="l" rtl="0" eaLnBrk="0" fontAlgn="base" hangingPunct="0">
        <a:spcBef>
          <a:spcPct val="20000"/>
        </a:spcBef>
        <a:spcAft>
          <a:spcPct val="0"/>
        </a:spcAft>
        <a:buChar char="•"/>
        <a:defRPr kumimoji="1" sz="2400">
          <a:solidFill>
            <a:schemeClr val="tx1"/>
          </a:solidFill>
          <a:latin typeface="+mn-lt"/>
          <a:ea typeface="+mn-ea"/>
        </a:defRPr>
      </a:lvl3pPr>
      <a:lvl4pPr marL="1592197" indent="-223829" algn="l" rtl="0" eaLnBrk="0" fontAlgn="base" hangingPunct="0">
        <a:spcBef>
          <a:spcPct val="20000"/>
        </a:spcBef>
        <a:spcAft>
          <a:spcPct val="0"/>
        </a:spcAft>
        <a:buChar char="–"/>
        <a:defRPr kumimoji="1" sz="2000">
          <a:solidFill>
            <a:schemeClr val="tx1"/>
          </a:solidFill>
          <a:latin typeface="+mn-lt"/>
          <a:ea typeface="+mn-ea"/>
        </a:defRPr>
      </a:lvl4pPr>
      <a:lvl5pPr marL="2049377" indent="-223829" algn="l" rtl="0" eaLnBrk="0" fontAlgn="base" hangingPunct="0">
        <a:spcBef>
          <a:spcPct val="20000"/>
        </a:spcBef>
        <a:spcAft>
          <a:spcPct val="0"/>
        </a:spcAft>
        <a:buChar char="»"/>
        <a:defRPr kumimoji="1" sz="2000">
          <a:solidFill>
            <a:schemeClr val="tx1"/>
          </a:solidFill>
          <a:latin typeface="+mn-lt"/>
          <a:ea typeface="+mn-ea"/>
        </a:defRPr>
      </a:lvl5pPr>
      <a:lvl6pPr marL="2507325" indent="-227940" algn="l" rtl="0" fontAlgn="base">
        <a:spcBef>
          <a:spcPct val="20000"/>
        </a:spcBef>
        <a:spcAft>
          <a:spcPct val="0"/>
        </a:spcAft>
        <a:buChar char="»"/>
        <a:defRPr kumimoji="1" sz="2000">
          <a:solidFill>
            <a:schemeClr val="tx1"/>
          </a:solidFill>
          <a:latin typeface="+mn-lt"/>
          <a:ea typeface="+mn-ea"/>
        </a:defRPr>
      </a:lvl6pPr>
      <a:lvl7pPr marL="2963204" indent="-227940" algn="l" rtl="0" fontAlgn="base">
        <a:spcBef>
          <a:spcPct val="20000"/>
        </a:spcBef>
        <a:spcAft>
          <a:spcPct val="0"/>
        </a:spcAft>
        <a:buChar char="»"/>
        <a:defRPr kumimoji="1" sz="2000">
          <a:solidFill>
            <a:schemeClr val="tx1"/>
          </a:solidFill>
          <a:latin typeface="+mn-lt"/>
          <a:ea typeface="+mn-ea"/>
        </a:defRPr>
      </a:lvl7pPr>
      <a:lvl8pPr marL="3419080" indent="-227940" algn="l" rtl="0" fontAlgn="base">
        <a:spcBef>
          <a:spcPct val="20000"/>
        </a:spcBef>
        <a:spcAft>
          <a:spcPct val="0"/>
        </a:spcAft>
        <a:buChar char="»"/>
        <a:defRPr kumimoji="1" sz="2000">
          <a:solidFill>
            <a:schemeClr val="tx1"/>
          </a:solidFill>
          <a:latin typeface="+mn-lt"/>
          <a:ea typeface="+mn-ea"/>
        </a:defRPr>
      </a:lvl8pPr>
      <a:lvl9pPr marL="3874955" indent="-22794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1753" rtl="0" eaLnBrk="1" latinLnBrk="0" hangingPunct="1">
        <a:defRPr kumimoji="1" sz="1800" kern="1200">
          <a:solidFill>
            <a:schemeClr val="tx1"/>
          </a:solidFill>
          <a:latin typeface="+mn-lt"/>
          <a:ea typeface="+mn-ea"/>
          <a:cs typeface="+mn-cs"/>
        </a:defRPr>
      </a:lvl1pPr>
      <a:lvl2pPr marL="455878" algn="l" defTabSz="911753" rtl="0" eaLnBrk="1" latinLnBrk="0" hangingPunct="1">
        <a:defRPr kumimoji="1" sz="1800" kern="1200">
          <a:solidFill>
            <a:schemeClr val="tx1"/>
          </a:solidFill>
          <a:latin typeface="+mn-lt"/>
          <a:ea typeface="+mn-ea"/>
          <a:cs typeface="+mn-cs"/>
        </a:defRPr>
      </a:lvl2pPr>
      <a:lvl3pPr marL="911753" algn="l" defTabSz="911753" rtl="0" eaLnBrk="1" latinLnBrk="0" hangingPunct="1">
        <a:defRPr kumimoji="1" sz="1800" kern="1200">
          <a:solidFill>
            <a:schemeClr val="tx1"/>
          </a:solidFill>
          <a:latin typeface="+mn-lt"/>
          <a:ea typeface="+mn-ea"/>
          <a:cs typeface="+mn-cs"/>
        </a:defRPr>
      </a:lvl3pPr>
      <a:lvl4pPr marL="1367634" algn="l" defTabSz="911753" rtl="0" eaLnBrk="1" latinLnBrk="0" hangingPunct="1">
        <a:defRPr kumimoji="1" sz="1800" kern="1200">
          <a:solidFill>
            <a:schemeClr val="tx1"/>
          </a:solidFill>
          <a:latin typeface="+mn-lt"/>
          <a:ea typeface="+mn-ea"/>
          <a:cs typeface="+mn-cs"/>
        </a:defRPr>
      </a:lvl4pPr>
      <a:lvl5pPr marL="1823515" algn="l" defTabSz="911753" rtl="0" eaLnBrk="1" latinLnBrk="0" hangingPunct="1">
        <a:defRPr kumimoji="1" sz="1800" kern="1200">
          <a:solidFill>
            <a:schemeClr val="tx1"/>
          </a:solidFill>
          <a:latin typeface="+mn-lt"/>
          <a:ea typeface="+mn-ea"/>
          <a:cs typeface="+mn-cs"/>
        </a:defRPr>
      </a:lvl5pPr>
      <a:lvl6pPr marL="2279387" algn="l" defTabSz="911753" rtl="0" eaLnBrk="1" latinLnBrk="0" hangingPunct="1">
        <a:defRPr kumimoji="1" sz="1800" kern="1200">
          <a:solidFill>
            <a:schemeClr val="tx1"/>
          </a:solidFill>
          <a:latin typeface="+mn-lt"/>
          <a:ea typeface="+mn-ea"/>
          <a:cs typeface="+mn-cs"/>
        </a:defRPr>
      </a:lvl6pPr>
      <a:lvl7pPr marL="2735264" algn="l" defTabSz="911753" rtl="0" eaLnBrk="1" latinLnBrk="0" hangingPunct="1">
        <a:defRPr kumimoji="1" sz="1800" kern="1200">
          <a:solidFill>
            <a:schemeClr val="tx1"/>
          </a:solidFill>
          <a:latin typeface="+mn-lt"/>
          <a:ea typeface="+mn-ea"/>
          <a:cs typeface="+mn-cs"/>
        </a:defRPr>
      </a:lvl7pPr>
      <a:lvl8pPr marL="3191142" algn="l" defTabSz="911753" rtl="0" eaLnBrk="1" latinLnBrk="0" hangingPunct="1">
        <a:defRPr kumimoji="1" sz="1800" kern="1200">
          <a:solidFill>
            <a:schemeClr val="tx1"/>
          </a:solidFill>
          <a:latin typeface="+mn-lt"/>
          <a:ea typeface="+mn-ea"/>
          <a:cs typeface="+mn-cs"/>
        </a:defRPr>
      </a:lvl8pPr>
      <a:lvl9pPr marL="3647019" algn="l" defTabSz="911753"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1"/>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454189875"/>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 id="2147484619" r:id="rId13"/>
    <p:sldLayoutId id="2147484620" r:id="rId14"/>
    <p:sldLayoutId id="2147484621" r:id="rId15"/>
    <p:sldLayoutId id="2147484622" r:id="rId16"/>
    <p:sldLayoutId id="2147484623" r:id="rId17"/>
  </p:sldLayoutIdLst>
  <p:txStyles>
    <p:titleStyle>
      <a:lvl1pPr algn="l" defTabSz="91440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6" rtl="0" eaLnBrk="1" latinLnBrk="0" hangingPunct="1">
        <a:defRPr kumimoji="1" sz="1800" kern="1200">
          <a:solidFill>
            <a:schemeClr val="tx1"/>
          </a:solidFill>
          <a:latin typeface="+mn-lt"/>
          <a:ea typeface="+mn-ea"/>
          <a:cs typeface="+mn-cs"/>
        </a:defRPr>
      </a:lvl1pPr>
      <a:lvl2pPr marL="457203" algn="l" defTabSz="914406" rtl="0" eaLnBrk="1" latinLnBrk="0" hangingPunct="1">
        <a:defRPr kumimoji="1" sz="1800" kern="1200">
          <a:solidFill>
            <a:schemeClr val="tx1"/>
          </a:solidFill>
          <a:latin typeface="+mn-lt"/>
          <a:ea typeface="+mn-ea"/>
          <a:cs typeface="+mn-cs"/>
        </a:defRPr>
      </a:lvl2pPr>
      <a:lvl3pPr marL="914406" algn="l" defTabSz="914406" rtl="0" eaLnBrk="1" latinLnBrk="0" hangingPunct="1">
        <a:defRPr kumimoji="1" sz="1800" kern="1200">
          <a:solidFill>
            <a:schemeClr val="tx1"/>
          </a:solidFill>
          <a:latin typeface="+mn-lt"/>
          <a:ea typeface="+mn-ea"/>
          <a:cs typeface="+mn-cs"/>
        </a:defRPr>
      </a:lvl3pPr>
      <a:lvl4pPr marL="1371609" algn="l" defTabSz="914406" rtl="0" eaLnBrk="1" latinLnBrk="0" hangingPunct="1">
        <a:defRPr kumimoji="1" sz="1800" kern="1200">
          <a:solidFill>
            <a:schemeClr val="tx1"/>
          </a:solidFill>
          <a:latin typeface="+mn-lt"/>
          <a:ea typeface="+mn-ea"/>
          <a:cs typeface="+mn-cs"/>
        </a:defRPr>
      </a:lvl4pPr>
      <a:lvl5pPr marL="1828812" algn="l" defTabSz="914406" rtl="0" eaLnBrk="1" latinLnBrk="0" hangingPunct="1">
        <a:defRPr kumimoji="1" sz="1800" kern="1200">
          <a:solidFill>
            <a:schemeClr val="tx1"/>
          </a:solidFill>
          <a:latin typeface="+mn-lt"/>
          <a:ea typeface="+mn-ea"/>
          <a:cs typeface="+mn-cs"/>
        </a:defRPr>
      </a:lvl5pPr>
      <a:lvl6pPr marL="2286015" algn="l" defTabSz="914406" rtl="0" eaLnBrk="1" latinLnBrk="0" hangingPunct="1">
        <a:defRPr kumimoji="1" sz="1800" kern="1200">
          <a:solidFill>
            <a:schemeClr val="tx1"/>
          </a:solidFill>
          <a:latin typeface="+mn-lt"/>
          <a:ea typeface="+mn-ea"/>
          <a:cs typeface="+mn-cs"/>
        </a:defRPr>
      </a:lvl6pPr>
      <a:lvl7pPr marL="2743218" algn="l" defTabSz="914406" rtl="0" eaLnBrk="1" latinLnBrk="0" hangingPunct="1">
        <a:defRPr kumimoji="1" sz="1800" kern="1200">
          <a:solidFill>
            <a:schemeClr val="tx1"/>
          </a:solidFill>
          <a:latin typeface="+mn-lt"/>
          <a:ea typeface="+mn-ea"/>
          <a:cs typeface="+mn-cs"/>
        </a:defRPr>
      </a:lvl7pPr>
      <a:lvl8pPr marL="3200421" algn="l" defTabSz="914406" rtl="0" eaLnBrk="1" latinLnBrk="0" hangingPunct="1">
        <a:defRPr kumimoji="1" sz="1800" kern="1200">
          <a:solidFill>
            <a:schemeClr val="tx1"/>
          </a:solidFill>
          <a:latin typeface="+mn-lt"/>
          <a:ea typeface="+mn-ea"/>
          <a:cs typeface="+mn-cs"/>
        </a:defRPr>
      </a:lvl8pPr>
      <a:lvl9pPr marL="3657624" algn="l" defTabSz="91440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2386" userDrawn="1">
          <p15:clr>
            <a:srgbClr val="F26B43"/>
          </p15:clr>
        </p15:guide>
        <p15:guide id="3" orient="horz" pos="494" userDrawn="1">
          <p15:clr>
            <a:srgbClr val="F26B43"/>
          </p15:clr>
        </p15:guide>
        <p15:guide id="4" pos="221" userDrawn="1">
          <p15:clr>
            <a:srgbClr val="F26B43"/>
          </p15:clr>
        </p15:guide>
        <p15:guide id="5" pos="6019" userDrawn="1">
          <p15:clr>
            <a:srgbClr val="F26B43"/>
          </p15:clr>
        </p15:guide>
        <p15:guide id="6" orient="horz" pos="4115" userDrawn="1">
          <p15:clr>
            <a:srgbClr val="F26B43"/>
          </p15:clr>
        </p15:guide>
        <p15:guide id="7" orient="horz" pos="205" userDrawn="1">
          <p15:clr>
            <a:srgbClr val="F26B43"/>
          </p15:clr>
        </p15:guide>
        <p15:guide id="8" orient="horz" pos="658"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2"/>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580360757"/>
      </p:ext>
    </p:extLst>
  </p:cSld>
  <p:clrMap bg1="lt1" tx1="dk1" bg2="lt2" tx2="dk2" accent1="accent1" accent2="accent2" accent3="accent3" accent4="accent4" accent5="accent5" accent6="accent6" hlink="hlink" folHlink="folHlink"/>
  <p:sldLayoutIdLst>
    <p:sldLayoutId id="2147595101" r:id="rId1"/>
    <p:sldLayoutId id="2147595102" r:id="rId2"/>
    <p:sldLayoutId id="2147595103" r:id="rId3"/>
    <p:sldLayoutId id="2147595104" r:id="rId4"/>
    <p:sldLayoutId id="2147595105" r:id="rId5"/>
    <p:sldLayoutId id="2147595106" r:id="rId6"/>
    <p:sldLayoutId id="2147595107" r:id="rId7"/>
    <p:sldLayoutId id="2147595108" r:id="rId8"/>
    <p:sldLayoutId id="2147595160" r:id="rId9"/>
  </p:sldLayoutIdLst>
  <p:txStyles>
    <p:titleStyle>
      <a:lvl1pPr algn="l" defTabSz="861999"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9" indent="-215499" algn="l" defTabSz="861999"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8" indent="-215499" algn="l" defTabSz="861999"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8" indent="-215499" algn="l" defTabSz="861999"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97" indent="-215499" algn="l" defTabSz="861999"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97" indent="-215499" algn="l" defTabSz="861999"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96" indent="-215499" algn="l" defTabSz="861999"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95" indent="-215499" algn="l" defTabSz="861999"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95" indent="-215499" algn="l" defTabSz="861999"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94" indent="-215499" algn="l" defTabSz="861999"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9" rtl="0" eaLnBrk="1" latinLnBrk="0" hangingPunct="1">
        <a:defRPr kumimoji="1" sz="1697" kern="1200">
          <a:solidFill>
            <a:schemeClr val="tx1"/>
          </a:solidFill>
          <a:latin typeface="+mn-lt"/>
          <a:ea typeface="+mn-ea"/>
          <a:cs typeface="+mn-cs"/>
        </a:defRPr>
      </a:lvl1pPr>
      <a:lvl2pPr marL="431000" algn="l" defTabSz="861999" rtl="0" eaLnBrk="1" latinLnBrk="0" hangingPunct="1">
        <a:defRPr kumimoji="1" sz="1697" kern="1200">
          <a:solidFill>
            <a:schemeClr val="tx1"/>
          </a:solidFill>
          <a:latin typeface="+mn-lt"/>
          <a:ea typeface="+mn-ea"/>
          <a:cs typeface="+mn-cs"/>
        </a:defRPr>
      </a:lvl2pPr>
      <a:lvl3pPr marL="861999" algn="l" defTabSz="861999" rtl="0" eaLnBrk="1" latinLnBrk="0" hangingPunct="1">
        <a:defRPr kumimoji="1" sz="1697" kern="1200">
          <a:solidFill>
            <a:schemeClr val="tx1"/>
          </a:solidFill>
          <a:latin typeface="+mn-lt"/>
          <a:ea typeface="+mn-ea"/>
          <a:cs typeface="+mn-cs"/>
        </a:defRPr>
      </a:lvl3pPr>
      <a:lvl4pPr marL="1292999" algn="l" defTabSz="861999" rtl="0" eaLnBrk="1" latinLnBrk="0" hangingPunct="1">
        <a:defRPr kumimoji="1" sz="1697" kern="1200">
          <a:solidFill>
            <a:schemeClr val="tx1"/>
          </a:solidFill>
          <a:latin typeface="+mn-lt"/>
          <a:ea typeface="+mn-ea"/>
          <a:cs typeface="+mn-cs"/>
        </a:defRPr>
      </a:lvl4pPr>
      <a:lvl5pPr marL="1723998" algn="l" defTabSz="861999" rtl="0" eaLnBrk="1" latinLnBrk="0" hangingPunct="1">
        <a:defRPr kumimoji="1" sz="1697" kern="1200">
          <a:solidFill>
            <a:schemeClr val="tx1"/>
          </a:solidFill>
          <a:latin typeface="+mn-lt"/>
          <a:ea typeface="+mn-ea"/>
          <a:cs typeface="+mn-cs"/>
        </a:defRPr>
      </a:lvl5pPr>
      <a:lvl6pPr marL="2154997" algn="l" defTabSz="861999" rtl="0" eaLnBrk="1" latinLnBrk="0" hangingPunct="1">
        <a:defRPr kumimoji="1" sz="1697" kern="1200">
          <a:solidFill>
            <a:schemeClr val="tx1"/>
          </a:solidFill>
          <a:latin typeface="+mn-lt"/>
          <a:ea typeface="+mn-ea"/>
          <a:cs typeface="+mn-cs"/>
        </a:defRPr>
      </a:lvl6pPr>
      <a:lvl7pPr marL="2585996" algn="l" defTabSz="861999" rtl="0" eaLnBrk="1" latinLnBrk="0" hangingPunct="1">
        <a:defRPr kumimoji="1" sz="1697" kern="1200">
          <a:solidFill>
            <a:schemeClr val="tx1"/>
          </a:solidFill>
          <a:latin typeface="+mn-lt"/>
          <a:ea typeface="+mn-ea"/>
          <a:cs typeface="+mn-cs"/>
        </a:defRPr>
      </a:lvl7pPr>
      <a:lvl8pPr marL="3016995" algn="l" defTabSz="861999" rtl="0" eaLnBrk="1" latinLnBrk="0" hangingPunct="1">
        <a:defRPr kumimoji="1" sz="1697" kern="1200">
          <a:solidFill>
            <a:schemeClr val="tx1"/>
          </a:solidFill>
          <a:latin typeface="+mn-lt"/>
          <a:ea typeface="+mn-ea"/>
          <a:cs typeface="+mn-cs"/>
        </a:defRPr>
      </a:lvl8pPr>
      <a:lvl9pPr marL="3447993" algn="l" defTabSz="861999"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2"/>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grpSp>
      </p:grpSp>
    </p:spTree>
    <p:extLst>
      <p:ext uri="{BB962C8B-B14F-4D97-AF65-F5344CB8AC3E}">
        <p14:creationId xmlns:p14="http://schemas.microsoft.com/office/powerpoint/2010/main" val="2907467265"/>
      </p:ext>
    </p:extLst>
  </p:cSld>
  <p:clrMap bg1="lt1" tx1="dk1" bg2="lt2" tx2="dk2" accent1="accent1" accent2="accent2" accent3="accent3" accent4="accent4" accent5="accent5" accent6="accent6" hlink="hlink" folHlink="folHlink"/>
  <p:sldLayoutIdLst>
    <p:sldLayoutId id="2147595141" r:id="rId1"/>
    <p:sldLayoutId id="2147595142" r:id="rId2"/>
    <p:sldLayoutId id="2147595143" r:id="rId3"/>
    <p:sldLayoutId id="2147595144" r:id="rId4"/>
    <p:sldLayoutId id="2147595145" r:id="rId5"/>
    <p:sldLayoutId id="2147595146" r:id="rId6"/>
    <p:sldLayoutId id="2147595147" r:id="rId7"/>
    <p:sldLayoutId id="2147595148" r:id="rId8"/>
    <p:sldLayoutId id="2147595149" r:id="rId9"/>
    <p:sldLayoutId id="2147595150" r:id="rId10"/>
    <p:sldLayoutId id="2147595151" r:id="rId11"/>
    <p:sldLayoutId id="2147595152" r:id="rId12"/>
    <p:sldLayoutId id="2147595153" r:id="rId13"/>
    <p:sldLayoutId id="2147595154" r:id="rId14"/>
    <p:sldLayoutId id="2147595155" r:id="rId15"/>
    <p:sldLayoutId id="2147595156" r:id="rId16"/>
    <p:sldLayoutId id="2147595157" r:id="rId17"/>
  </p:sldLayoutIdLst>
  <p:hf sldNum="0" hdr="0" ftr="0" dt="0"/>
  <p:txStyles>
    <p:titleStyle>
      <a:lvl1pPr algn="l" defTabSz="91439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600" algn="l" defTabSz="91439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5" indent="-228600" algn="l" defTabSz="91439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2"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9"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8"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4"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4"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80"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6" rtl="0" eaLnBrk="1" latinLnBrk="0" hangingPunct="1">
        <a:defRPr kumimoji="1" sz="1800" kern="1200">
          <a:solidFill>
            <a:schemeClr val="tx1"/>
          </a:solidFill>
          <a:latin typeface="+mn-lt"/>
          <a:ea typeface="+mn-ea"/>
          <a:cs typeface="+mn-cs"/>
        </a:defRPr>
      </a:lvl1pPr>
      <a:lvl2pPr marL="457197" algn="l" defTabSz="914396" rtl="0" eaLnBrk="1" latinLnBrk="0" hangingPunct="1">
        <a:defRPr kumimoji="1" sz="1800" kern="1200">
          <a:solidFill>
            <a:schemeClr val="tx1"/>
          </a:solidFill>
          <a:latin typeface="+mn-lt"/>
          <a:ea typeface="+mn-ea"/>
          <a:cs typeface="+mn-cs"/>
        </a:defRPr>
      </a:lvl2pPr>
      <a:lvl3pPr marL="914396" algn="l" defTabSz="914396" rtl="0" eaLnBrk="1" latinLnBrk="0" hangingPunct="1">
        <a:defRPr kumimoji="1" sz="1800" kern="1200">
          <a:solidFill>
            <a:schemeClr val="tx1"/>
          </a:solidFill>
          <a:latin typeface="+mn-lt"/>
          <a:ea typeface="+mn-ea"/>
          <a:cs typeface="+mn-cs"/>
        </a:defRPr>
      </a:lvl3pPr>
      <a:lvl4pPr marL="1371593" algn="l" defTabSz="914396" rtl="0" eaLnBrk="1" latinLnBrk="0" hangingPunct="1">
        <a:defRPr kumimoji="1" sz="1800" kern="1200">
          <a:solidFill>
            <a:schemeClr val="tx1"/>
          </a:solidFill>
          <a:latin typeface="+mn-lt"/>
          <a:ea typeface="+mn-ea"/>
          <a:cs typeface="+mn-cs"/>
        </a:defRPr>
      </a:lvl4pPr>
      <a:lvl5pPr marL="1828790" algn="l" defTabSz="914396" rtl="0" eaLnBrk="1" latinLnBrk="0" hangingPunct="1">
        <a:defRPr kumimoji="1" sz="1800" kern="1200">
          <a:solidFill>
            <a:schemeClr val="tx1"/>
          </a:solidFill>
          <a:latin typeface="+mn-lt"/>
          <a:ea typeface="+mn-ea"/>
          <a:cs typeface="+mn-cs"/>
        </a:defRPr>
      </a:lvl5pPr>
      <a:lvl6pPr marL="2285988" algn="l" defTabSz="914396" rtl="0" eaLnBrk="1" latinLnBrk="0" hangingPunct="1">
        <a:defRPr kumimoji="1" sz="1800" kern="1200">
          <a:solidFill>
            <a:schemeClr val="tx1"/>
          </a:solidFill>
          <a:latin typeface="+mn-lt"/>
          <a:ea typeface="+mn-ea"/>
          <a:cs typeface="+mn-cs"/>
        </a:defRPr>
      </a:lvl6pPr>
      <a:lvl7pPr marL="2743188" algn="l" defTabSz="914396" rtl="0" eaLnBrk="1" latinLnBrk="0" hangingPunct="1">
        <a:defRPr kumimoji="1" sz="1800" kern="1200">
          <a:solidFill>
            <a:schemeClr val="tx1"/>
          </a:solidFill>
          <a:latin typeface="+mn-lt"/>
          <a:ea typeface="+mn-ea"/>
          <a:cs typeface="+mn-cs"/>
        </a:defRPr>
      </a:lvl7pPr>
      <a:lvl8pPr marL="3200385" algn="l" defTabSz="914396" rtl="0" eaLnBrk="1" latinLnBrk="0" hangingPunct="1">
        <a:defRPr kumimoji="1" sz="1800" kern="1200">
          <a:solidFill>
            <a:schemeClr val="tx1"/>
          </a:solidFill>
          <a:latin typeface="+mn-lt"/>
          <a:ea typeface="+mn-ea"/>
          <a:cs typeface="+mn-cs"/>
        </a:defRPr>
      </a:lvl8pPr>
      <a:lvl9pPr marL="3657582" algn="l" defTabSz="91439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48">
          <p15:clr>
            <a:srgbClr val="F26B43"/>
          </p15:clr>
        </p15:guide>
        <p15:guide id="2" orient="horz" pos="2630">
          <p15:clr>
            <a:srgbClr val="F26B43"/>
          </p15:clr>
        </p15:guide>
        <p15:guide id="3" orient="horz" pos="544">
          <p15:clr>
            <a:srgbClr val="F26B43"/>
          </p15:clr>
        </p15:guide>
        <p15:guide id="4" pos="258">
          <p15:clr>
            <a:srgbClr val="F26B43"/>
          </p15:clr>
        </p15:guide>
        <p15:guide id="5" pos="7038">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6DF16-7525-422B-87F4-094CDA04A3FC}" type="datetimeFigureOut">
              <a:rPr kumimoji="1" lang="ja-JP" altLang="en-US" smtClean="0"/>
              <a:t>2025/1/16</a:t>
            </a:fld>
            <a:endParaRPr kumimoji="1" lang="ja-JP" altLang="en-US" dirty="0"/>
          </a:p>
        </p:txBody>
      </p:sp>
      <p:sp>
        <p:nvSpPr>
          <p:cNvPr id="1028"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1029"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2350463001"/>
      </p:ext>
    </p:extLst>
  </p:cSld>
  <p:clrMap bg1="lt1" tx1="dk1" bg2="lt2" tx2="dk2" accent1="accent1" accent2="accent2" accent3="accent3" accent4="accent4" accent5="accent5" accent6="accent6" hlink="hlink" folHlink="folHlink"/>
  <p:sldLayoutIdLst>
    <p:sldLayoutId id="2147595162" r:id="rId1"/>
    <p:sldLayoutId id="2147595163" r:id="rId2"/>
    <p:sldLayoutId id="2147595164" r:id="rId3"/>
    <p:sldLayoutId id="2147595165" r:id="rId4"/>
    <p:sldLayoutId id="2147595166" r:id="rId5"/>
    <p:sldLayoutId id="2147595167" r:id="rId6"/>
    <p:sldLayoutId id="2147595168" r:id="rId7"/>
    <p:sldLayoutId id="2147595169" r:id="rId8"/>
    <p:sldLayoutId id="2147595170" r:id="rId9"/>
    <p:sldLayoutId id="2147595171" r:id="rId10"/>
    <p:sldLayoutId id="214759517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95300" y="274804"/>
            <a:ext cx="8915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45590" rIns="91180" bIns="45590" numCol="1" anchor="ctr" anchorCtr="0" compatLnSpc="1">
            <a:prstTxWarp prst="textNoShape">
              <a:avLst/>
            </a:prstTxWarp>
          </a:bodyPr>
          <a:lstStyle/>
          <a:p>
            <a:pPr lvl="0"/>
            <a:r>
              <a:rPr lang="ja-JP" altLang="en-US"/>
              <a:t>マスタ タイトルの書式設定</a:t>
            </a:r>
          </a:p>
        </p:txBody>
      </p:sp>
      <p:sp>
        <p:nvSpPr>
          <p:cNvPr id="33795" name="Rectangle 3"/>
          <p:cNvSpPr>
            <a:spLocks noGrp="1" noChangeArrowheads="1"/>
          </p:cNvSpPr>
          <p:nvPr>
            <p:ph type="body" idx="1"/>
          </p:nvPr>
        </p:nvSpPr>
        <p:spPr bwMode="auto">
          <a:xfrm>
            <a:off x="495300" y="1196975"/>
            <a:ext cx="89154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45590" rIns="91180" bIns="4559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63172" name="Rectangle 4"/>
          <p:cNvSpPr>
            <a:spLocks noGrp="1" noChangeArrowheads="1"/>
          </p:cNvSpPr>
          <p:nvPr>
            <p:ph type="dt" sz="half" idx="2"/>
          </p:nvPr>
        </p:nvSpPr>
        <p:spPr bwMode="auto">
          <a:xfrm>
            <a:off x="495300" y="5516564"/>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45590" rIns="91180" bIns="45590" numCol="1" anchor="t" anchorCtr="0" compatLnSpc="1">
            <a:prstTxWarp prst="textNoShape">
              <a:avLst/>
            </a:prstTxWarp>
          </a:bodyPr>
          <a:lstStyle>
            <a:lvl1pPr algn="l" defTabSz="912399">
              <a:defRPr sz="1400">
                <a:solidFill>
                  <a:srgbClr val="000000"/>
                </a:solidFill>
                <a:latin typeface="Arial" charset="0"/>
                <a:ea typeface="ＭＳ Ｐゴシック" pitchFamily="50" charset="-128"/>
              </a:defRPr>
            </a:lvl1pPr>
          </a:lstStyle>
          <a:p>
            <a:pPr>
              <a:defRPr/>
            </a:pPr>
            <a:endParaRPr lang="en-US" altLang="ja-JP"/>
          </a:p>
        </p:txBody>
      </p:sp>
      <p:sp>
        <p:nvSpPr>
          <p:cNvPr id="263173" name="Rectangle 5"/>
          <p:cNvSpPr>
            <a:spLocks noGrp="1" noChangeArrowheads="1"/>
          </p:cNvSpPr>
          <p:nvPr>
            <p:ph type="ftr" sz="quarter" idx="3"/>
          </p:nvPr>
        </p:nvSpPr>
        <p:spPr bwMode="auto">
          <a:xfrm>
            <a:off x="3384550" y="5516564"/>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45590" rIns="91180" bIns="45590" numCol="1" anchor="t" anchorCtr="0" compatLnSpc="1">
            <a:prstTxWarp prst="textNoShape">
              <a:avLst/>
            </a:prstTxWarp>
          </a:bodyPr>
          <a:lstStyle>
            <a:lvl1pPr algn="ctr" defTabSz="912399">
              <a:defRPr sz="1400">
                <a:solidFill>
                  <a:srgbClr val="000000"/>
                </a:solidFill>
                <a:latin typeface="Arial"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4"/>
          </p:nvPr>
        </p:nvSpPr>
        <p:spPr>
          <a:xfrm>
            <a:off x="8840787" y="6242995"/>
            <a:ext cx="1039812" cy="620713"/>
          </a:xfrm>
          <a:prstGeom prst="rect">
            <a:avLst/>
          </a:prstGeom>
          <a:ln w="9525">
            <a:noFill/>
          </a:ln>
        </p:spPr>
        <p:txBody>
          <a:bodyPr/>
          <a:lstStyle>
            <a:lvl1pPr algn="r" defTabSz="912399" fontAlgn="auto">
              <a:spcBef>
                <a:spcPts val="0"/>
              </a:spcBef>
              <a:spcAft>
                <a:spcPts val="0"/>
              </a:spcAft>
              <a:defRPr sz="2800">
                <a:solidFill>
                  <a:srgbClr val="FFFFFF">
                    <a:lumMod val="75000"/>
                  </a:srgbClr>
                </a:solidFill>
                <a:latin typeface="HGPｺﾞｼｯｸM"/>
                <a:ea typeface="ＭＳ Ｐゴシック"/>
              </a:defRPr>
            </a:lvl1pPr>
          </a:lstStyle>
          <a:p>
            <a:pPr>
              <a:defRPr/>
            </a:pPr>
            <a:fld id="{A4DF6A39-3CE9-43CA-B37C-B6CA7CFBCB33}" type="slidenum">
              <a:rPr lang="en-US" altLang="ja-JP"/>
              <a:pPr>
                <a:defRPr/>
              </a:pPr>
              <a:t>‹#›</a:t>
            </a:fld>
            <a:endParaRPr lang="en-US" altLang="ja-JP" dirty="0"/>
          </a:p>
        </p:txBody>
      </p:sp>
      <p:cxnSp>
        <p:nvCxnSpPr>
          <p:cNvPr id="33799" name="直線コネクタ 8"/>
          <p:cNvCxnSpPr>
            <a:cxnSpLocks noChangeShapeType="1"/>
          </p:cNvCxnSpPr>
          <p:nvPr/>
        </p:nvCxnSpPr>
        <p:spPr bwMode="auto">
          <a:xfrm>
            <a:off x="9848851" y="0"/>
            <a:ext cx="0" cy="685800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直線コネクタ 2"/>
          <p:cNvCxnSpPr/>
          <p:nvPr/>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592832" r:id="rId1"/>
    <p:sldLayoutId id="2147592833" r:id="rId2"/>
    <p:sldLayoutId id="2147592835" r:id="rId3"/>
    <p:sldLayoutId id="2147592836" r:id="rId4"/>
    <p:sldLayoutId id="2147592837" r:id="rId5"/>
  </p:sldLayoutIdLst>
  <p:transition/>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2pPr>
      <a:lvl3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3pPr>
      <a:lvl4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4pPr>
      <a:lvl5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5pPr>
      <a:lvl6pPr marL="455878"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6pPr>
      <a:lvl7pPr marL="911753"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7pPr>
      <a:lvl8pPr marL="1367634"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8pPr>
      <a:lvl9pPr marL="1823515"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9pPr>
    </p:titleStyle>
    <p:bodyStyle>
      <a:lvl1pPr marL="338124" indent="-338124" algn="l" rtl="0" eaLnBrk="0" fontAlgn="base" hangingPunct="0">
        <a:spcBef>
          <a:spcPct val="20000"/>
        </a:spcBef>
        <a:spcAft>
          <a:spcPct val="0"/>
        </a:spcAft>
        <a:buChar char="•"/>
        <a:defRPr kumimoji="1" sz="3200">
          <a:solidFill>
            <a:schemeClr val="tx1"/>
          </a:solidFill>
          <a:latin typeface="+mn-lt"/>
          <a:ea typeface="+mn-ea"/>
          <a:cs typeface="+mn-cs"/>
        </a:defRPr>
      </a:lvl1pPr>
      <a:lvl2pPr marL="736569" indent="-280976" algn="l" rtl="0" eaLnBrk="0" fontAlgn="base" hangingPunct="0">
        <a:spcBef>
          <a:spcPct val="20000"/>
        </a:spcBef>
        <a:spcAft>
          <a:spcPct val="0"/>
        </a:spcAft>
        <a:buChar char="–"/>
        <a:defRPr kumimoji="1" sz="2800">
          <a:solidFill>
            <a:schemeClr val="tx1"/>
          </a:solidFill>
          <a:latin typeface="+mn-lt"/>
          <a:ea typeface="+mn-ea"/>
        </a:defRPr>
      </a:lvl2pPr>
      <a:lvl3pPr marL="1136602" indent="-223829" algn="l" rtl="0" eaLnBrk="0" fontAlgn="base" hangingPunct="0">
        <a:spcBef>
          <a:spcPct val="20000"/>
        </a:spcBef>
        <a:spcAft>
          <a:spcPct val="0"/>
        </a:spcAft>
        <a:buChar char="•"/>
        <a:defRPr kumimoji="1" sz="2400">
          <a:solidFill>
            <a:schemeClr val="tx1"/>
          </a:solidFill>
          <a:latin typeface="+mn-lt"/>
          <a:ea typeface="+mn-ea"/>
        </a:defRPr>
      </a:lvl3pPr>
      <a:lvl4pPr marL="1592197" indent="-223829" algn="l" rtl="0" eaLnBrk="0" fontAlgn="base" hangingPunct="0">
        <a:spcBef>
          <a:spcPct val="20000"/>
        </a:spcBef>
        <a:spcAft>
          <a:spcPct val="0"/>
        </a:spcAft>
        <a:buChar char="–"/>
        <a:defRPr kumimoji="1" sz="2000">
          <a:solidFill>
            <a:schemeClr val="tx1"/>
          </a:solidFill>
          <a:latin typeface="+mn-lt"/>
          <a:ea typeface="+mn-ea"/>
        </a:defRPr>
      </a:lvl4pPr>
      <a:lvl5pPr marL="2049377" indent="-223829" algn="l" rtl="0" eaLnBrk="0" fontAlgn="base" hangingPunct="0">
        <a:spcBef>
          <a:spcPct val="20000"/>
        </a:spcBef>
        <a:spcAft>
          <a:spcPct val="0"/>
        </a:spcAft>
        <a:buChar char="»"/>
        <a:defRPr kumimoji="1" sz="2000">
          <a:solidFill>
            <a:schemeClr val="tx1"/>
          </a:solidFill>
          <a:latin typeface="+mn-lt"/>
          <a:ea typeface="+mn-ea"/>
        </a:defRPr>
      </a:lvl5pPr>
      <a:lvl6pPr marL="2507325" indent="-227940" algn="l" rtl="0" fontAlgn="base">
        <a:spcBef>
          <a:spcPct val="20000"/>
        </a:spcBef>
        <a:spcAft>
          <a:spcPct val="0"/>
        </a:spcAft>
        <a:buChar char="»"/>
        <a:defRPr kumimoji="1" sz="2000">
          <a:solidFill>
            <a:schemeClr val="tx1"/>
          </a:solidFill>
          <a:latin typeface="+mn-lt"/>
          <a:ea typeface="+mn-ea"/>
        </a:defRPr>
      </a:lvl6pPr>
      <a:lvl7pPr marL="2963204" indent="-227940" algn="l" rtl="0" fontAlgn="base">
        <a:spcBef>
          <a:spcPct val="20000"/>
        </a:spcBef>
        <a:spcAft>
          <a:spcPct val="0"/>
        </a:spcAft>
        <a:buChar char="»"/>
        <a:defRPr kumimoji="1" sz="2000">
          <a:solidFill>
            <a:schemeClr val="tx1"/>
          </a:solidFill>
          <a:latin typeface="+mn-lt"/>
          <a:ea typeface="+mn-ea"/>
        </a:defRPr>
      </a:lvl7pPr>
      <a:lvl8pPr marL="3419080" indent="-227940" algn="l" rtl="0" fontAlgn="base">
        <a:spcBef>
          <a:spcPct val="20000"/>
        </a:spcBef>
        <a:spcAft>
          <a:spcPct val="0"/>
        </a:spcAft>
        <a:buChar char="»"/>
        <a:defRPr kumimoji="1" sz="2000">
          <a:solidFill>
            <a:schemeClr val="tx1"/>
          </a:solidFill>
          <a:latin typeface="+mn-lt"/>
          <a:ea typeface="+mn-ea"/>
        </a:defRPr>
      </a:lvl8pPr>
      <a:lvl9pPr marL="3874955" indent="-22794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1753" rtl="0" eaLnBrk="1" latinLnBrk="0" hangingPunct="1">
        <a:defRPr kumimoji="1" sz="1800" kern="1200">
          <a:solidFill>
            <a:schemeClr val="tx1"/>
          </a:solidFill>
          <a:latin typeface="+mn-lt"/>
          <a:ea typeface="+mn-ea"/>
          <a:cs typeface="+mn-cs"/>
        </a:defRPr>
      </a:lvl1pPr>
      <a:lvl2pPr marL="455878" algn="l" defTabSz="911753" rtl="0" eaLnBrk="1" latinLnBrk="0" hangingPunct="1">
        <a:defRPr kumimoji="1" sz="1800" kern="1200">
          <a:solidFill>
            <a:schemeClr val="tx1"/>
          </a:solidFill>
          <a:latin typeface="+mn-lt"/>
          <a:ea typeface="+mn-ea"/>
          <a:cs typeface="+mn-cs"/>
        </a:defRPr>
      </a:lvl2pPr>
      <a:lvl3pPr marL="911753" algn="l" defTabSz="911753" rtl="0" eaLnBrk="1" latinLnBrk="0" hangingPunct="1">
        <a:defRPr kumimoji="1" sz="1800" kern="1200">
          <a:solidFill>
            <a:schemeClr val="tx1"/>
          </a:solidFill>
          <a:latin typeface="+mn-lt"/>
          <a:ea typeface="+mn-ea"/>
          <a:cs typeface="+mn-cs"/>
        </a:defRPr>
      </a:lvl3pPr>
      <a:lvl4pPr marL="1367634" algn="l" defTabSz="911753" rtl="0" eaLnBrk="1" latinLnBrk="0" hangingPunct="1">
        <a:defRPr kumimoji="1" sz="1800" kern="1200">
          <a:solidFill>
            <a:schemeClr val="tx1"/>
          </a:solidFill>
          <a:latin typeface="+mn-lt"/>
          <a:ea typeface="+mn-ea"/>
          <a:cs typeface="+mn-cs"/>
        </a:defRPr>
      </a:lvl4pPr>
      <a:lvl5pPr marL="1823515" algn="l" defTabSz="911753" rtl="0" eaLnBrk="1" latinLnBrk="0" hangingPunct="1">
        <a:defRPr kumimoji="1" sz="1800" kern="1200">
          <a:solidFill>
            <a:schemeClr val="tx1"/>
          </a:solidFill>
          <a:latin typeface="+mn-lt"/>
          <a:ea typeface="+mn-ea"/>
          <a:cs typeface="+mn-cs"/>
        </a:defRPr>
      </a:lvl5pPr>
      <a:lvl6pPr marL="2279387" algn="l" defTabSz="911753" rtl="0" eaLnBrk="1" latinLnBrk="0" hangingPunct="1">
        <a:defRPr kumimoji="1" sz="1800" kern="1200">
          <a:solidFill>
            <a:schemeClr val="tx1"/>
          </a:solidFill>
          <a:latin typeface="+mn-lt"/>
          <a:ea typeface="+mn-ea"/>
          <a:cs typeface="+mn-cs"/>
        </a:defRPr>
      </a:lvl6pPr>
      <a:lvl7pPr marL="2735264" algn="l" defTabSz="911753" rtl="0" eaLnBrk="1" latinLnBrk="0" hangingPunct="1">
        <a:defRPr kumimoji="1" sz="1800" kern="1200">
          <a:solidFill>
            <a:schemeClr val="tx1"/>
          </a:solidFill>
          <a:latin typeface="+mn-lt"/>
          <a:ea typeface="+mn-ea"/>
          <a:cs typeface="+mn-cs"/>
        </a:defRPr>
      </a:lvl7pPr>
      <a:lvl8pPr marL="3191142" algn="l" defTabSz="911753" rtl="0" eaLnBrk="1" latinLnBrk="0" hangingPunct="1">
        <a:defRPr kumimoji="1" sz="1800" kern="1200">
          <a:solidFill>
            <a:schemeClr val="tx1"/>
          </a:solidFill>
          <a:latin typeface="+mn-lt"/>
          <a:ea typeface="+mn-ea"/>
          <a:cs typeface="+mn-cs"/>
        </a:defRPr>
      </a:lvl8pPr>
      <a:lvl9pPr marL="3647019" algn="l" defTabSz="91175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818D-839B-4914-B60B-B80ACC2896C5}" type="slidenum">
              <a:rPr kumimoji="1" lang="ja-JP" altLang="en-US" smtClean="0"/>
              <a:t>‹#›</a:t>
            </a:fld>
            <a:endParaRPr kumimoji="1" lang="ja-JP" altLang="en-US"/>
          </a:p>
        </p:txBody>
      </p:sp>
    </p:spTree>
    <p:extLst>
      <p:ext uri="{BB962C8B-B14F-4D97-AF65-F5344CB8AC3E}">
        <p14:creationId xmlns:p14="http://schemas.microsoft.com/office/powerpoint/2010/main" val="695400100"/>
      </p:ext>
    </p:extLst>
  </p:cSld>
  <p:clrMap bg1="lt1" tx1="dk1" bg2="lt2" tx2="dk2" accent1="accent1" accent2="accent2" accent3="accent3" accent4="accent4" accent5="accent5" accent6="accent6" hlink="hlink" folHlink="folHlink"/>
  <p:sldLayoutIdLst>
    <p:sldLayoutId id="2147594529" r:id="rId1"/>
    <p:sldLayoutId id="2147594530" r:id="rId2"/>
    <p:sldLayoutId id="2147594531" r:id="rId3"/>
    <p:sldLayoutId id="2147594532" r:id="rId4"/>
    <p:sldLayoutId id="2147594533" r:id="rId5"/>
    <p:sldLayoutId id="2147594534" r:id="rId6"/>
    <p:sldLayoutId id="2147594535" r:id="rId7"/>
    <p:sldLayoutId id="2147594536" r:id="rId8"/>
    <p:sldLayoutId id="2147594537" r:id="rId9"/>
    <p:sldLayoutId id="2147594538" r:id="rId10"/>
    <p:sldLayoutId id="2147594539" r:id="rId11"/>
  </p:sldLayoutIdLst>
  <p:hf sldNum="0" hdr="0" ftr="0" dt="0"/>
  <p:txStyles>
    <p:titleStyle>
      <a:lvl1pPr algn="ctr" defTabSz="914361" rtl="0" eaLnBrk="1" latinLnBrk="0" hangingPunct="1">
        <a:spcBef>
          <a:spcPct val="0"/>
        </a:spcBef>
        <a:buNone/>
        <a:defRPr kumimoji="1" sz="4400" kern="1200">
          <a:solidFill>
            <a:schemeClr val="tx1"/>
          </a:solidFill>
          <a:latin typeface="+mj-lt"/>
          <a:ea typeface="+mj-ea"/>
          <a:cs typeface="+mj-cs"/>
        </a:defRPr>
      </a:lvl1pPr>
    </p:titleStyle>
    <p:bodyStyle>
      <a:lvl1pPr marL="342886" indent="-342886" algn="l" defTabSz="91436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19" indent="-285738" algn="l" defTabSz="91436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52" indent="-228591" algn="l" defTabSz="91436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33" indent="-228591" algn="l" defTabSz="91436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14" indent="-228591" algn="l" defTabSz="91436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95" indent="-228591" algn="l" defTabSz="91436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76" indent="-228591" algn="l" defTabSz="91436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857" indent="-228591" algn="l" defTabSz="91436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037" indent="-228591" algn="l" defTabSz="91436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61" rtl="0" eaLnBrk="1" latinLnBrk="0" hangingPunct="1">
        <a:defRPr kumimoji="1" sz="1800" kern="1200">
          <a:solidFill>
            <a:schemeClr val="tx1"/>
          </a:solidFill>
          <a:latin typeface="+mn-lt"/>
          <a:ea typeface="+mn-ea"/>
          <a:cs typeface="+mn-cs"/>
        </a:defRPr>
      </a:lvl1pPr>
      <a:lvl2pPr marL="457181" algn="l" defTabSz="914361" rtl="0" eaLnBrk="1" latinLnBrk="0" hangingPunct="1">
        <a:defRPr kumimoji="1" sz="1800" kern="1200">
          <a:solidFill>
            <a:schemeClr val="tx1"/>
          </a:solidFill>
          <a:latin typeface="+mn-lt"/>
          <a:ea typeface="+mn-ea"/>
          <a:cs typeface="+mn-cs"/>
        </a:defRPr>
      </a:lvl2pPr>
      <a:lvl3pPr marL="914361" algn="l" defTabSz="914361" rtl="0" eaLnBrk="1" latinLnBrk="0" hangingPunct="1">
        <a:defRPr kumimoji="1" sz="1800" kern="1200">
          <a:solidFill>
            <a:schemeClr val="tx1"/>
          </a:solidFill>
          <a:latin typeface="+mn-lt"/>
          <a:ea typeface="+mn-ea"/>
          <a:cs typeface="+mn-cs"/>
        </a:defRPr>
      </a:lvl3pPr>
      <a:lvl4pPr marL="1371543" algn="l" defTabSz="914361" rtl="0" eaLnBrk="1" latinLnBrk="0" hangingPunct="1">
        <a:defRPr kumimoji="1" sz="1800" kern="1200">
          <a:solidFill>
            <a:schemeClr val="tx1"/>
          </a:solidFill>
          <a:latin typeface="+mn-lt"/>
          <a:ea typeface="+mn-ea"/>
          <a:cs typeface="+mn-cs"/>
        </a:defRPr>
      </a:lvl4pPr>
      <a:lvl5pPr marL="1828724" algn="l" defTabSz="914361" rtl="0" eaLnBrk="1" latinLnBrk="0" hangingPunct="1">
        <a:defRPr kumimoji="1" sz="1800" kern="1200">
          <a:solidFill>
            <a:schemeClr val="tx1"/>
          </a:solidFill>
          <a:latin typeface="+mn-lt"/>
          <a:ea typeface="+mn-ea"/>
          <a:cs typeface="+mn-cs"/>
        </a:defRPr>
      </a:lvl5pPr>
      <a:lvl6pPr marL="2285904" algn="l" defTabSz="914361" rtl="0" eaLnBrk="1" latinLnBrk="0" hangingPunct="1">
        <a:defRPr kumimoji="1" sz="1800" kern="1200">
          <a:solidFill>
            <a:schemeClr val="tx1"/>
          </a:solidFill>
          <a:latin typeface="+mn-lt"/>
          <a:ea typeface="+mn-ea"/>
          <a:cs typeface="+mn-cs"/>
        </a:defRPr>
      </a:lvl6pPr>
      <a:lvl7pPr marL="2743085" algn="l" defTabSz="914361" rtl="0" eaLnBrk="1" latinLnBrk="0" hangingPunct="1">
        <a:defRPr kumimoji="1" sz="1800" kern="1200">
          <a:solidFill>
            <a:schemeClr val="tx1"/>
          </a:solidFill>
          <a:latin typeface="+mn-lt"/>
          <a:ea typeface="+mn-ea"/>
          <a:cs typeface="+mn-cs"/>
        </a:defRPr>
      </a:lvl7pPr>
      <a:lvl8pPr marL="3200266" algn="l" defTabSz="914361" rtl="0" eaLnBrk="1" latinLnBrk="0" hangingPunct="1">
        <a:defRPr kumimoji="1" sz="1800" kern="1200">
          <a:solidFill>
            <a:schemeClr val="tx1"/>
          </a:solidFill>
          <a:latin typeface="+mn-lt"/>
          <a:ea typeface="+mn-ea"/>
          <a:cs typeface="+mn-cs"/>
        </a:defRPr>
      </a:lvl8pPr>
      <a:lvl9pPr marL="3657447" algn="l" defTabSz="914361"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2"/>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1624369681"/>
      </p:ext>
    </p:extLst>
  </p:cSld>
  <p:clrMap bg1="lt1" tx1="dk1" bg2="lt2" tx2="dk2" accent1="accent1" accent2="accent2" accent3="accent3" accent4="accent4" accent5="accent5" accent6="accent6" hlink="hlink" folHlink="folHlink"/>
  <p:sldLayoutIdLst>
    <p:sldLayoutId id="2147594872" r:id="rId1"/>
    <p:sldLayoutId id="2147594873" r:id="rId2"/>
    <p:sldLayoutId id="2147594874" r:id="rId3"/>
    <p:sldLayoutId id="2147594875" r:id="rId4"/>
    <p:sldLayoutId id="2147594876" r:id="rId5"/>
    <p:sldLayoutId id="2147594877" r:id="rId6"/>
    <p:sldLayoutId id="2147594878" r:id="rId7"/>
    <p:sldLayoutId id="2147594879" r:id="rId8"/>
    <p:sldLayoutId id="2147594880" r:id="rId9"/>
    <p:sldLayoutId id="2147594881" r:id="rId10"/>
    <p:sldLayoutId id="2147594882" r:id="rId11"/>
    <p:sldLayoutId id="2147594883" r:id="rId12"/>
    <p:sldLayoutId id="2147594884" r:id="rId13"/>
    <p:sldLayoutId id="2147594885" r:id="rId14"/>
    <p:sldLayoutId id="2147594886" r:id="rId15"/>
    <p:sldLayoutId id="2147594887" r:id="rId16"/>
    <p:sldLayoutId id="2147594888" r:id="rId17"/>
  </p:sldLayoutIdLst>
  <p:hf sldNum="0" hdr="0" ftr="0" dt="0"/>
  <p:txStyles>
    <p:titleStyle>
      <a:lvl1pPr algn="l" defTabSz="91436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3" indent="-228593" algn="l" defTabSz="91436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75" indent="-228593" algn="l" defTabSz="91436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60" indent="-228593" algn="l" defTabSz="91436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43"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27"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12"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94"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80"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62"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68" rtl="0" eaLnBrk="1" latinLnBrk="0" hangingPunct="1">
        <a:defRPr kumimoji="1" sz="1800" kern="1200">
          <a:solidFill>
            <a:schemeClr val="tx1"/>
          </a:solidFill>
          <a:latin typeface="+mn-lt"/>
          <a:ea typeface="+mn-ea"/>
          <a:cs typeface="+mn-cs"/>
        </a:defRPr>
      </a:lvl1pPr>
      <a:lvl2pPr marL="457184" algn="l" defTabSz="914368" rtl="0" eaLnBrk="1" latinLnBrk="0" hangingPunct="1">
        <a:defRPr kumimoji="1" sz="1800" kern="1200">
          <a:solidFill>
            <a:schemeClr val="tx1"/>
          </a:solidFill>
          <a:latin typeface="+mn-lt"/>
          <a:ea typeface="+mn-ea"/>
          <a:cs typeface="+mn-cs"/>
        </a:defRPr>
      </a:lvl2pPr>
      <a:lvl3pPr marL="914368" algn="l" defTabSz="914368" rtl="0" eaLnBrk="1" latinLnBrk="0" hangingPunct="1">
        <a:defRPr kumimoji="1" sz="1800" kern="1200">
          <a:solidFill>
            <a:schemeClr val="tx1"/>
          </a:solidFill>
          <a:latin typeface="+mn-lt"/>
          <a:ea typeface="+mn-ea"/>
          <a:cs typeface="+mn-cs"/>
        </a:defRPr>
      </a:lvl3pPr>
      <a:lvl4pPr marL="1371552" algn="l" defTabSz="914368" rtl="0" eaLnBrk="1" latinLnBrk="0" hangingPunct="1">
        <a:defRPr kumimoji="1" sz="1800" kern="1200">
          <a:solidFill>
            <a:schemeClr val="tx1"/>
          </a:solidFill>
          <a:latin typeface="+mn-lt"/>
          <a:ea typeface="+mn-ea"/>
          <a:cs typeface="+mn-cs"/>
        </a:defRPr>
      </a:lvl4pPr>
      <a:lvl5pPr marL="1828735" algn="l" defTabSz="914368" rtl="0" eaLnBrk="1" latinLnBrk="0" hangingPunct="1">
        <a:defRPr kumimoji="1" sz="1800" kern="1200">
          <a:solidFill>
            <a:schemeClr val="tx1"/>
          </a:solidFill>
          <a:latin typeface="+mn-lt"/>
          <a:ea typeface="+mn-ea"/>
          <a:cs typeface="+mn-cs"/>
        </a:defRPr>
      </a:lvl5pPr>
      <a:lvl6pPr marL="2285919" algn="l" defTabSz="914368" rtl="0" eaLnBrk="1" latinLnBrk="0" hangingPunct="1">
        <a:defRPr kumimoji="1" sz="1800" kern="1200">
          <a:solidFill>
            <a:schemeClr val="tx1"/>
          </a:solidFill>
          <a:latin typeface="+mn-lt"/>
          <a:ea typeface="+mn-ea"/>
          <a:cs typeface="+mn-cs"/>
        </a:defRPr>
      </a:lvl6pPr>
      <a:lvl7pPr marL="2743103" algn="l" defTabSz="914368" rtl="0" eaLnBrk="1" latinLnBrk="0" hangingPunct="1">
        <a:defRPr kumimoji="1" sz="1800" kern="1200">
          <a:solidFill>
            <a:schemeClr val="tx1"/>
          </a:solidFill>
          <a:latin typeface="+mn-lt"/>
          <a:ea typeface="+mn-ea"/>
          <a:cs typeface="+mn-cs"/>
        </a:defRPr>
      </a:lvl7pPr>
      <a:lvl8pPr marL="3200287" algn="l" defTabSz="914368" rtl="0" eaLnBrk="1" latinLnBrk="0" hangingPunct="1">
        <a:defRPr kumimoji="1" sz="1800" kern="1200">
          <a:solidFill>
            <a:schemeClr val="tx1"/>
          </a:solidFill>
          <a:latin typeface="+mn-lt"/>
          <a:ea typeface="+mn-ea"/>
          <a:cs typeface="+mn-cs"/>
        </a:defRPr>
      </a:lvl8pPr>
      <a:lvl9pPr marL="3657471" algn="l" defTabSz="91436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63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2"/>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895076425"/>
      </p:ext>
    </p:extLst>
  </p:cSld>
  <p:clrMap bg1="lt1" tx1="dk1" bg2="lt2" tx2="dk2" accent1="accent1" accent2="accent2" accent3="accent3" accent4="accent4" accent5="accent5" accent6="accent6" hlink="hlink" folHlink="folHlink"/>
  <p:sldLayoutIdLst>
    <p:sldLayoutId id="2147594949" r:id="rId1"/>
    <p:sldLayoutId id="2147594950" r:id="rId2"/>
    <p:sldLayoutId id="2147594951" r:id="rId3"/>
    <p:sldLayoutId id="2147594952" r:id="rId4"/>
    <p:sldLayoutId id="2147594953" r:id="rId5"/>
    <p:sldLayoutId id="2147594954" r:id="rId6"/>
    <p:sldLayoutId id="2147594955" r:id="rId7"/>
    <p:sldLayoutId id="2147594956" r:id="rId8"/>
    <p:sldLayoutId id="2147594957" r:id="rId9"/>
    <p:sldLayoutId id="2147594958" r:id="rId10"/>
    <p:sldLayoutId id="2147594959" r:id="rId11"/>
    <p:sldLayoutId id="2147594960" r:id="rId12"/>
    <p:sldLayoutId id="2147594961" r:id="rId13"/>
    <p:sldLayoutId id="2147594962" r:id="rId14"/>
    <p:sldLayoutId id="2147594963" r:id="rId15"/>
    <p:sldLayoutId id="2147594964" r:id="rId16"/>
    <p:sldLayoutId id="2147594965" r:id="rId17"/>
  </p:sldLayoutIdLst>
  <p:hf sldNum="0" hdr="0" ftr="0" dt="0"/>
  <p:txStyles>
    <p:titleStyle>
      <a:lvl1pPr algn="l" defTabSz="91436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3" indent="-228593" algn="l" defTabSz="91436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75" indent="-228593" algn="l" defTabSz="91436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60" indent="-228593" algn="l" defTabSz="91436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43"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27"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12"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94"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80"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62"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68" rtl="0" eaLnBrk="1" latinLnBrk="0" hangingPunct="1">
        <a:defRPr kumimoji="1" sz="1800" kern="1200">
          <a:solidFill>
            <a:schemeClr val="tx1"/>
          </a:solidFill>
          <a:latin typeface="+mn-lt"/>
          <a:ea typeface="+mn-ea"/>
          <a:cs typeface="+mn-cs"/>
        </a:defRPr>
      </a:lvl1pPr>
      <a:lvl2pPr marL="457184" algn="l" defTabSz="914368" rtl="0" eaLnBrk="1" latinLnBrk="0" hangingPunct="1">
        <a:defRPr kumimoji="1" sz="1800" kern="1200">
          <a:solidFill>
            <a:schemeClr val="tx1"/>
          </a:solidFill>
          <a:latin typeface="+mn-lt"/>
          <a:ea typeface="+mn-ea"/>
          <a:cs typeface="+mn-cs"/>
        </a:defRPr>
      </a:lvl2pPr>
      <a:lvl3pPr marL="914368" algn="l" defTabSz="914368" rtl="0" eaLnBrk="1" latinLnBrk="0" hangingPunct="1">
        <a:defRPr kumimoji="1" sz="1800" kern="1200">
          <a:solidFill>
            <a:schemeClr val="tx1"/>
          </a:solidFill>
          <a:latin typeface="+mn-lt"/>
          <a:ea typeface="+mn-ea"/>
          <a:cs typeface="+mn-cs"/>
        </a:defRPr>
      </a:lvl3pPr>
      <a:lvl4pPr marL="1371552" algn="l" defTabSz="914368" rtl="0" eaLnBrk="1" latinLnBrk="0" hangingPunct="1">
        <a:defRPr kumimoji="1" sz="1800" kern="1200">
          <a:solidFill>
            <a:schemeClr val="tx1"/>
          </a:solidFill>
          <a:latin typeface="+mn-lt"/>
          <a:ea typeface="+mn-ea"/>
          <a:cs typeface="+mn-cs"/>
        </a:defRPr>
      </a:lvl4pPr>
      <a:lvl5pPr marL="1828735" algn="l" defTabSz="914368" rtl="0" eaLnBrk="1" latinLnBrk="0" hangingPunct="1">
        <a:defRPr kumimoji="1" sz="1800" kern="1200">
          <a:solidFill>
            <a:schemeClr val="tx1"/>
          </a:solidFill>
          <a:latin typeface="+mn-lt"/>
          <a:ea typeface="+mn-ea"/>
          <a:cs typeface="+mn-cs"/>
        </a:defRPr>
      </a:lvl5pPr>
      <a:lvl6pPr marL="2285919" algn="l" defTabSz="914368" rtl="0" eaLnBrk="1" latinLnBrk="0" hangingPunct="1">
        <a:defRPr kumimoji="1" sz="1800" kern="1200">
          <a:solidFill>
            <a:schemeClr val="tx1"/>
          </a:solidFill>
          <a:latin typeface="+mn-lt"/>
          <a:ea typeface="+mn-ea"/>
          <a:cs typeface="+mn-cs"/>
        </a:defRPr>
      </a:lvl6pPr>
      <a:lvl7pPr marL="2743103" algn="l" defTabSz="914368" rtl="0" eaLnBrk="1" latinLnBrk="0" hangingPunct="1">
        <a:defRPr kumimoji="1" sz="1800" kern="1200">
          <a:solidFill>
            <a:schemeClr val="tx1"/>
          </a:solidFill>
          <a:latin typeface="+mn-lt"/>
          <a:ea typeface="+mn-ea"/>
          <a:cs typeface="+mn-cs"/>
        </a:defRPr>
      </a:lvl7pPr>
      <a:lvl8pPr marL="3200287" algn="l" defTabSz="914368" rtl="0" eaLnBrk="1" latinLnBrk="0" hangingPunct="1">
        <a:defRPr kumimoji="1" sz="1800" kern="1200">
          <a:solidFill>
            <a:schemeClr val="tx1"/>
          </a:solidFill>
          <a:latin typeface="+mn-lt"/>
          <a:ea typeface="+mn-ea"/>
          <a:cs typeface="+mn-cs"/>
        </a:defRPr>
      </a:lvl8pPr>
      <a:lvl9pPr marL="3657471" algn="l" defTabSz="91436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63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2"/>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78935627"/>
      </p:ext>
    </p:extLst>
  </p:cSld>
  <p:clrMap bg1="lt1" tx1="dk1" bg2="lt2" tx2="dk2" accent1="accent1" accent2="accent2" accent3="accent3" accent4="accent4" accent5="accent5" accent6="accent6" hlink="hlink" folHlink="folHlink"/>
  <p:sldLayoutIdLst>
    <p:sldLayoutId id="2147594985" r:id="rId1"/>
    <p:sldLayoutId id="2147594986" r:id="rId2"/>
    <p:sldLayoutId id="2147594987" r:id="rId3"/>
    <p:sldLayoutId id="2147594988" r:id="rId4"/>
    <p:sldLayoutId id="2147594989" r:id="rId5"/>
    <p:sldLayoutId id="2147594990" r:id="rId6"/>
    <p:sldLayoutId id="2147594991" r:id="rId7"/>
    <p:sldLayoutId id="2147594992" r:id="rId8"/>
    <p:sldLayoutId id="2147594993" r:id="rId9"/>
    <p:sldLayoutId id="2147594994" r:id="rId10"/>
    <p:sldLayoutId id="2147594995" r:id="rId11"/>
    <p:sldLayoutId id="2147594996" r:id="rId12"/>
    <p:sldLayoutId id="2147594997" r:id="rId13"/>
    <p:sldLayoutId id="2147594998" r:id="rId14"/>
    <p:sldLayoutId id="2147594999" r:id="rId15"/>
    <p:sldLayoutId id="2147595000" r:id="rId16"/>
    <p:sldLayoutId id="2147595001" r:id="rId17"/>
  </p:sldLayoutIdLst>
  <p:hf sldNum="0" hdr="0" ftr="0" dt="0"/>
  <p:txStyles>
    <p:titleStyle>
      <a:lvl1pPr algn="l" defTabSz="91436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3" indent="-228593" algn="l" defTabSz="91436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75" indent="-228593" algn="l" defTabSz="91436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60" indent="-228593" algn="l" defTabSz="91436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43"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27"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12"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94"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80"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62" indent="-228593" algn="l" defTabSz="91436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68" rtl="0" eaLnBrk="1" latinLnBrk="0" hangingPunct="1">
        <a:defRPr kumimoji="1" sz="1800" kern="1200">
          <a:solidFill>
            <a:schemeClr val="tx1"/>
          </a:solidFill>
          <a:latin typeface="+mn-lt"/>
          <a:ea typeface="+mn-ea"/>
          <a:cs typeface="+mn-cs"/>
        </a:defRPr>
      </a:lvl1pPr>
      <a:lvl2pPr marL="457184" algn="l" defTabSz="914368" rtl="0" eaLnBrk="1" latinLnBrk="0" hangingPunct="1">
        <a:defRPr kumimoji="1" sz="1800" kern="1200">
          <a:solidFill>
            <a:schemeClr val="tx1"/>
          </a:solidFill>
          <a:latin typeface="+mn-lt"/>
          <a:ea typeface="+mn-ea"/>
          <a:cs typeface="+mn-cs"/>
        </a:defRPr>
      </a:lvl2pPr>
      <a:lvl3pPr marL="914368" algn="l" defTabSz="914368" rtl="0" eaLnBrk="1" latinLnBrk="0" hangingPunct="1">
        <a:defRPr kumimoji="1" sz="1800" kern="1200">
          <a:solidFill>
            <a:schemeClr val="tx1"/>
          </a:solidFill>
          <a:latin typeface="+mn-lt"/>
          <a:ea typeface="+mn-ea"/>
          <a:cs typeface="+mn-cs"/>
        </a:defRPr>
      </a:lvl3pPr>
      <a:lvl4pPr marL="1371552" algn="l" defTabSz="914368" rtl="0" eaLnBrk="1" latinLnBrk="0" hangingPunct="1">
        <a:defRPr kumimoji="1" sz="1800" kern="1200">
          <a:solidFill>
            <a:schemeClr val="tx1"/>
          </a:solidFill>
          <a:latin typeface="+mn-lt"/>
          <a:ea typeface="+mn-ea"/>
          <a:cs typeface="+mn-cs"/>
        </a:defRPr>
      </a:lvl4pPr>
      <a:lvl5pPr marL="1828735" algn="l" defTabSz="914368" rtl="0" eaLnBrk="1" latinLnBrk="0" hangingPunct="1">
        <a:defRPr kumimoji="1" sz="1800" kern="1200">
          <a:solidFill>
            <a:schemeClr val="tx1"/>
          </a:solidFill>
          <a:latin typeface="+mn-lt"/>
          <a:ea typeface="+mn-ea"/>
          <a:cs typeface="+mn-cs"/>
        </a:defRPr>
      </a:lvl5pPr>
      <a:lvl6pPr marL="2285919" algn="l" defTabSz="914368" rtl="0" eaLnBrk="1" latinLnBrk="0" hangingPunct="1">
        <a:defRPr kumimoji="1" sz="1800" kern="1200">
          <a:solidFill>
            <a:schemeClr val="tx1"/>
          </a:solidFill>
          <a:latin typeface="+mn-lt"/>
          <a:ea typeface="+mn-ea"/>
          <a:cs typeface="+mn-cs"/>
        </a:defRPr>
      </a:lvl6pPr>
      <a:lvl7pPr marL="2743103" algn="l" defTabSz="914368" rtl="0" eaLnBrk="1" latinLnBrk="0" hangingPunct="1">
        <a:defRPr kumimoji="1" sz="1800" kern="1200">
          <a:solidFill>
            <a:schemeClr val="tx1"/>
          </a:solidFill>
          <a:latin typeface="+mn-lt"/>
          <a:ea typeface="+mn-ea"/>
          <a:cs typeface="+mn-cs"/>
        </a:defRPr>
      </a:lvl7pPr>
      <a:lvl8pPr marL="3200287" algn="l" defTabSz="914368" rtl="0" eaLnBrk="1" latinLnBrk="0" hangingPunct="1">
        <a:defRPr kumimoji="1" sz="1800" kern="1200">
          <a:solidFill>
            <a:schemeClr val="tx1"/>
          </a:solidFill>
          <a:latin typeface="+mn-lt"/>
          <a:ea typeface="+mn-ea"/>
          <a:cs typeface="+mn-cs"/>
        </a:defRPr>
      </a:lvl8pPr>
      <a:lvl9pPr marL="3657471" algn="l" defTabSz="91436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63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1"/>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269316688"/>
      </p:ext>
    </p:extLst>
  </p:cSld>
  <p:clrMap bg1="lt1" tx1="dk1" bg2="lt2" tx2="dk2" accent1="accent1" accent2="accent2" accent3="accent3" accent4="accent4" accent5="accent5" accent6="accent6" hlink="hlink" folHlink="folHlink"/>
  <p:sldLayoutIdLst>
    <p:sldLayoutId id="2147595046" r:id="rId1"/>
    <p:sldLayoutId id="2147595047" r:id="rId2"/>
    <p:sldLayoutId id="2147595048" r:id="rId3"/>
    <p:sldLayoutId id="2147595049" r:id="rId4"/>
    <p:sldLayoutId id="2147595050" r:id="rId5"/>
    <p:sldLayoutId id="2147595051" r:id="rId6"/>
    <p:sldLayoutId id="2147595052" r:id="rId7"/>
    <p:sldLayoutId id="2147595053" r:id="rId8"/>
    <p:sldLayoutId id="2147595054" r:id="rId9"/>
    <p:sldLayoutId id="2147595055" r:id="rId10"/>
    <p:sldLayoutId id="2147595056" r:id="rId11"/>
    <p:sldLayoutId id="2147595057" r:id="rId12"/>
  </p:sldLayoutIdLst>
  <p:hf sldNum="0" hdr="0" ftr="0" dt="0"/>
  <p:txStyles>
    <p:titleStyle>
      <a:lvl1pPr algn="l" defTabSz="91440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6" rtl="0" eaLnBrk="1" latinLnBrk="0" hangingPunct="1">
        <a:defRPr kumimoji="1" sz="1800" kern="1200">
          <a:solidFill>
            <a:schemeClr val="tx1"/>
          </a:solidFill>
          <a:latin typeface="+mn-lt"/>
          <a:ea typeface="+mn-ea"/>
          <a:cs typeface="+mn-cs"/>
        </a:defRPr>
      </a:lvl1pPr>
      <a:lvl2pPr marL="457203" algn="l" defTabSz="914406" rtl="0" eaLnBrk="1" latinLnBrk="0" hangingPunct="1">
        <a:defRPr kumimoji="1" sz="1800" kern="1200">
          <a:solidFill>
            <a:schemeClr val="tx1"/>
          </a:solidFill>
          <a:latin typeface="+mn-lt"/>
          <a:ea typeface="+mn-ea"/>
          <a:cs typeface="+mn-cs"/>
        </a:defRPr>
      </a:lvl2pPr>
      <a:lvl3pPr marL="914406" algn="l" defTabSz="914406" rtl="0" eaLnBrk="1" latinLnBrk="0" hangingPunct="1">
        <a:defRPr kumimoji="1" sz="1800" kern="1200">
          <a:solidFill>
            <a:schemeClr val="tx1"/>
          </a:solidFill>
          <a:latin typeface="+mn-lt"/>
          <a:ea typeface="+mn-ea"/>
          <a:cs typeface="+mn-cs"/>
        </a:defRPr>
      </a:lvl3pPr>
      <a:lvl4pPr marL="1371609" algn="l" defTabSz="914406" rtl="0" eaLnBrk="1" latinLnBrk="0" hangingPunct="1">
        <a:defRPr kumimoji="1" sz="1800" kern="1200">
          <a:solidFill>
            <a:schemeClr val="tx1"/>
          </a:solidFill>
          <a:latin typeface="+mn-lt"/>
          <a:ea typeface="+mn-ea"/>
          <a:cs typeface="+mn-cs"/>
        </a:defRPr>
      </a:lvl4pPr>
      <a:lvl5pPr marL="1828812" algn="l" defTabSz="914406" rtl="0" eaLnBrk="1" latinLnBrk="0" hangingPunct="1">
        <a:defRPr kumimoji="1" sz="1800" kern="1200">
          <a:solidFill>
            <a:schemeClr val="tx1"/>
          </a:solidFill>
          <a:latin typeface="+mn-lt"/>
          <a:ea typeface="+mn-ea"/>
          <a:cs typeface="+mn-cs"/>
        </a:defRPr>
      </a:lvl5pPr>
      <a:lvl6pPr marL="2286015" algn="l" defTabSz="914406" rtl="0" eaLnBrk="1" latinLnBrk="0" hangingPunct="1">
        <a:defRPr kumimoji="1" sz="1800" kern="1200">
          <a:solidFill>
            <a:schemeClr val="tx1"/>
          </a:solidFill>
          <a:latin typeface="+mn-lt"/>
          <a:ea typeface="+mn-ea"/>
          <a:cs typeface="+mn-cs"/>
        </a:defRPr>
      </a:lvl6pPr>
      <a:lvl7pPr marL="2743218" algn="l" defTabSz="914406" rtl="0" eaLnBrk="1" latinLnBrk="0" hangingPunct="1">
        <a:defRPr kumimoji="1" sz="1800" kern="1200">
          <a:solidFill>
            <a:schemeClr val="tx1"/>
          </a:solidFill>
          <a:latin typeface="+mn-lt"/>
          <a:ea typeface="+mn-ea"/>
          <a:cs typeface="+mn-cs"/>
        </a:defRPr>
      </a:lvl7pPr>
      <a:lvl8pPr marL="3200421" algn="l" defTabSz="914406" rtl="0" eaLnBrk="1" latinLnBrk="0" hangingPunct="1">
        <a:defRPr kumimoji="1" sz="1800" kern="1200">
          <a:solidFill>
            <a:schemeClr val="tx1"/>
          </a:solidFill>
          <a:latin typeface="+mn-lt"/>
          <a:ea typeface="+mn-ea"/>
          <a:cs typeface="+mn-cs"/>
        </a:defRPr>
      </a:lvl8pPr>
      <a:lvl9pPr marL="3657624" algn="l" defTabSz="91440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2"/>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grpSp>
      </p:grpSp>
    </p:spTree>
    <p:extLst>
      <p:ext uri="{BB962C8B-B14F-4D97-AF65-F5344CB8AC3E}">
        <p14:creationId xmlns:p14="http://schemas.microsoft.com/office/powerpoint/2010/main" val="2077907546"/>
      </p:ext>
    </p:extLst>
  </p:cSld>
  <p:clrMap bg1="lt1" tx1="dk1" bg2="lt2" tx2="dk2" accent1="accent1" accent2="accent2" accent3="accent3" accent4="accent4" accent5="accent5" accent6="accent6" hlink="hlink" folHlink="folHlink"/>
  <p:sldLayoutIdLst>
    <p:sldLayoutId id="2147595060" r:id="rId1"/>
    <p:sldLayoutId id="2147595061" r:id="rId2"/>
    <p:sldLayoutId id="2147595062" r:id="rId3"/>
    <p:sldLayoutId id="2147595063" r:id="rId4"/>
    <p:sldLayoutId id="2147595064" r:id="rId5"/>
    <p:sldLayoutId id="2147595065" r:id="rId6"/>
    <p:sldLayoutId id="2147595066" r:id="rId7"/>
    <p:sldLayoutId id="2147595067" r:id="rId8"/>
    <p:sldLayoutId id="2147595068" r:id="rId9"/>
    <p:sldLayoutId id="2147595069" r:id="rId10"/>
    <p:sldLayoutId id="2147595070" r:id="rId11"/>
    <p:sldLayoutId id="2147595071" r:id="rId12"/>
    <p:sldLayoutId id="2147595072" r:id="rId13"/>
    <p:sldLayoutId id="2147595073" r:id="rId14"/>
    <p:sldLayoutId id="2147595074" r:id="rId15"/>
    <p:sldLayoutId id="2147595075" r:id="rId16"/>
    <p:sldLayoutId id="2147595077" r:id="rId17"/>
  </p:sldLayoutIdLst>
  <p:hf sldNum="0" hdr="0" ftr="0" dt="0"/>
  <p:txStyles>
    <p:titleStyle>
      <a:lvl1pPr algn="l" defTabSz="91439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600" algn="l" defTabSz="91439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5" indent="-228600" algn="l" defTabSz="91439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2"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9"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8"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4"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4"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80" indent="-228600" algn="l" defTabSz="91439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6" rtl="0" eaLnBrk="1" latinLnBrk="0" hangingPunct="1">
        <a:defRPr kumimoji="1" sz="1800" kern="1200">
          <a:solidFill>
            <a:schemeClr val="tx1"/>
          </a:solidFill>
          <a:latin typeface="+mn-lt"/>
          <a:ea typeface="+mn-ea"/>
          <a:cs typeface="+mn-cs"/>
        </a:defRPr>
      </a:lvl1pPr>
      <a:lvl2pPr marL="457197" algn="l" defTabSz="914396" rtl="0" eaLnBrk="1" latinLnBrk="0" hangingPunct="1">
        <a:defRPr kumimoji="1" sz="1800" kern="1200">
          <a:solidFill>
            <a:schemeClr val="tx1"/>
          </a:solidFill>
          <a:latin typeface="+mn-lt"/>
          <a:ea typeface="+mn-ea"/>
          <a:cs typeface="+mn-cs"/>
        </a:defRPr>
      </a:lvl2pPr>
      <a:lvl3pPr marL="914396" algn="l" defTabSz="914396" rtl="0" eaLnBrk="1" latinLnBrk="0" hangingPunct="1">
        <a:defRPr kumimoji="1" sz="1800" kern="1200">
          <a:solidFill>
            <a:schemeClr val="tx1"/>
          </a:solidFill>
          <a:latin typeface="+mn-lt"/>
          <a:ea typeface="+mn-ea"/>
          <a:cs typeface="+mn-cs"/>
        </a:defRPr>
      </a:lvl3pPr>
      <a:lvl4pPr marL="1371593" algn="l" defTabSz="914396" rtl="0" eaLnBrk="1" latinLnBrk="0" hangingPunct="1">
        <a:defRPr kumimoji="1" sz="1800" kern="1200">
          <a:solidFill>
            <a:schemeClr val="tx1"/>
          </a:solidFill>
          <a:latin typeface="+mn-lt"/>
          <a:ea typeface="+mn-ea"/>
          <a:cs typeface="+mn-cs"/>
        </a:defRPr>
      </a:lvl4pPr>
      <a:lvl5pPr marL="1828790" algn="l" defTabSz="914396" rtl="0" eaLnBrk="1" latinLnBrk="0" hangingPunct="1">
        <a:defRPr kumimoji="1" sz="1800" kern="1200">
          <a:solidFill>
            <a:schemeClr val="tx1"/>
          </a:solidFill>
          <a:latin typeface="+mn-lt"/>
          <a:ea typeface="+mn-ea"/>
          <a:cs typeface="+mn-cs"/>
        </a:defRPr>
      </a:lvl5pPr>
      <a:lvl6pPr marL="2285988" algn="l" defTabSz="914396" rtl="0" eaLnBrk="1" latinLnBrk="0" hangingPunct="1">
        <a:defRPr kumimoji="1" sz="1800" kern="1200">
          <a:solidFill>
            <a:schemeClr val="tx1"/>
          </a:solidFill>
          <a:latin typeface="+mn-lt"/>
          <a:ea typeface="+mn-ea"/>
          <a:cs typeface="+mn-cs"/>
        </a:defRPr>
      </a:lvl6pPr>
      <a:lvl7pPr marL="2743188" algn="l" defTabSz="914396" rtl="0" eaLnBrk="1" latinLnBrk="0" hangingPunct="1">
        <a:defRPr kumimoji="1" sz="1800" kern="1200">
          <a:solidFill>
            <a:schemeClr val="tx1"/>
          </a:solidFill>
          <a:latin typeface="+mn-lt"/>
          <a:ea typeface="+mn-ea"/>
          <a:cs typeface="+mn-cs"/>
        </a:defRPr>
      </a:lvl7pPr>
      <a:lvl8pPr marL="3200385" algn="l" defTabSz="914396" rtl="0" eaLnBrk="1" latinLnBrk="0" hangingPunct="1">
        <a:defRPr kumimoji="1" sz="1800" kern="1200">
          <a:solidFill>
            <a:schemeClr val="tx1"/>
          </a:solidFill>
          <a:latin typeface="+mn-lt"/>
          <a:ea typeface="+mn-ea"/>
          <a:cs typeface="+mn-cs"/>
        </a:defRPr>
      </a:lvl8pPr>
      <a:lvl9pPr marL="3657582" algn="l" defTabSz="91439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48">
          <p15:clr>
            <a:srgbClr val="F26B43"/>
          </p15:clr>
        </p15:guide>
        <p15:guide id="2" orient="horz" pos="2630">
          <p15:clr>
            <a:srgbClr val="F26B43"/>
          </p15:clr>
        </p15:guide>
        <p15:guide id="3" orient="horz" pos="544">
          <p15:clr>
            <a:srgbClr val="F26B43"/>
          </p15:clr>
        </p15:guide>
        <p15:guide id="4" pos="258">
          <p15:clr>
            <a:srgbClr val="F26B43"/>
          </p15:clr>
        </p15:guide>
        <p15:guide id="5" pos="7038">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a:solidFill>
                  <a:schemeClr val="tx1"/>
                </a:solidFill>
              </a:rPr>
              <a:t>Mitsubishi UFJ Research and Consulting</a:t>
            </a:r>
            <a:endParaRPr kumimoji="1" lang="ja-JP" altLang="en-US" sz="700" baseline="0" dirty="0">
              <a:solidFill>
                <a:schemeClr val="tx1"/>
              </a:solidFill>
            </a:endParaRPr>
          </a:p>
        </p:txBody>
      </p:sp>
      <p:cxnSp>
        <p:nvCxnSpPr>
          <p:cNvPr id="11" name="Straight Connector 7"/>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90" name="Group 136"/>
          <p:cNvGrpSpPr/>
          <p:nvPr>
            <p:custDataLst>
              <p:tags r:id="rId25"/>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109" name="Group 136"/>
          <p:cNvGrpSpPr/>
          <p:nvPr>
            <p:custDataLst>
              <p:tags r:id="rId26"/>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268525850"/>
      </p:ext>
    </p:extLst>
  </p:cSld>
  <p:clrMap bg1="lt1" tx1="dk1" bg2="lt2" tx2="dk2" accent1="accent1" accent2="accent2" accent3="accent3" accent4="accent4" accent5="accent5" accent6="accent6" hlink="hlink" folHlink="folHlink"/>
  <p:sldLayoutIdLst>
    <p:sldLayoutId id="2147595079" r:id="rId1"/>
    <p:sldLayoutId id="2147595080" r:id="rId2"/>
    <p:sldLayoutId id="2147595081" r:id="rId3"/>
    <p:sldLayoutId id="2147595082" r:id="rId4"/>
    <p:sldLayoutId id="2147595083" r:id="rId5"/>
    <p:sldLayoutId id="2147595084" r:id="rId6"/>
    <p:sldLayoutId id="2147595085" r:id="rId7"/>
    <p:sldLayoutId id="2147595086" r:id="rId8"/>
    <p:sldLayoutId id="2147595087" r:id="rId9"/>
    <p:sldLayoutId id="2147595088" r:id="rId10"/>
    <p:sldLayoutId id="2147595089" r:id="rId11"/>
    <p:sldLayoutId id="2147595090" r:id="rId12"/>
    <p:sldLayoutId id="2147595091" r:id="rId13"/>
    <p:sldLayoutId id="2147595092" r:id="rId14"/>
    <p:sldLayoutId id="2147595093" r:id="rId15"/>
    <p:sldLayoutId id="2147595094" r:id="rId16"/>
    <p:sldLayoutId id="2147595095" r:id="rId17"/>
    <p:sldLayoutId id="2147595096" r:id="rId18"/>
    <p:sldLayoutId id="2147595097" r:id="rId19"/>
    <p:sldLayoutId id="2147595098" r:id="rId20"/>
    <p:sldLayoutId id="2147595099" r:id="rId21"/>
  </p:sldLayoutIdLst>
  <p:hf sldNum="0" hdr="0" ftr="0" dt="0"/>
  <p:txStyles>
    <p:titleStyle>
      <a:lvl1pPr algn="l" defTabSz="495330"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hyperlink" Target="https://www.ndl.go.jp/jp/library/supportvisual/supportvisual-10.html" TargetMode="External"/><Relationship Id="rId12" Type="http://schemas.openxmlformats.org/officeDocument/2006/relationships/hyperlink" Target="https://www.mext.go.jp/content/20240618-mxt_kyousei01-000036612_24.pdf" TargetMode="External"/><Relationship Id="rId2" Type="http://schemas.openxmlformats.org/officeDocument/2006/relationships/notesSlide" Target="../notesSlides/notesSlide2.xml"/><Relationship Id="rId1" Type="http://schemas.openxmlformats.org/officeDocument/2006/relationships/slideLayout" Target="../slideLayouts/slideLayout148.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hyperlink" Target="https://www.mext.go.jp/a_menu/ikusei/gakusyushien/mext_01304.html" TargetMode="External"/><Relationship Id="rId4" Type="http://schemas.openxmlformats.org/officeDocument/2006/relationships/hyperlink" Target="https://mina.ndl.go.jp/" TargetMode="External"/><Relationship Id="rId9" Type="http://schemas.openxmlformats.org/officeDocument/2006/relationships/image" Target="../media/image25.png"/><Relationship Id="rId14" Type="http://schemas.openxmlformats.org/officeDocument/2006/relationships/hyperlink" Target="https://www.sapie.or.jp/sapie_manual.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66.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7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フローチャート: 処理 32">
            <a:extLst>
              <a:ext uri="{FF2B5EF4-FFF2-40B4-BE49-F238E27FC236}">
                <a16:creationId xmlns:a16="http://schemas.microsoft.com/office/drawing/2014/main" id="{BF8F1863-254C-6DC1-037C-6A2A69281CA1}"/>
              </a:ext>
            </a:extLst>
          </p:cNvPr>
          <p:cNvSpPr/>
          <p:nvPr/>
        </p:nvSpPr>
        <p:spPr>
          <a:xfrm>
            <a:off x="489073" y="5782087"/>
            <a:ext cx="9066722" cy="823589"/>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grpSp>
        <p:nvGrpSpPr>
          <p:cNvPr id="14357" name="図形グループ 27"/>
          <p:cNvGrpSpPr>
            <a:grpSpLocks/>
          </p:cNvGrpSpPr>
          <p:nvPr/>
        </p:nvGrpSpPr>
        <p:grpSpPr bwMode="auto">
          <a:xfrm>
            <a:off x="344488" y="252324"/>
            <a:ext cx="9217023" cy="531265"/>
            <a:chOff x="194400" y="396000"/>
            <a:chExt cx="10273575" cy="598488"/>
          </a:xfrm>
        </p:grpSpPr>
        <p:grpSp>
          <p:nvGrpSpPr>
            <p:cNvPr id="14358" name="図形グループ 25"/>
            <p:cNvGrpSpPr>
              <a:grpSpLocks/>
            </p:cNvGrpSpPr>
            <p:nvPr/>
          </p:nvGrpSpPr>
          <p:grpSpPr bwMode="auto">
            <a:xfrm>
              <a:off x="194400" y="396000"/>
              <a:ext cx="9756775" cy="595312"/>
              <a:chOff x="180000" y="198438"/>
              <a:chExt cx="9756775" cy="595312"/>
            </a:xfrm>
          </p:grpSpPr>
          <p:sp>
            <p:nvSpPr>
              <p:cNvPr id="14361" name="bk object 16"/>
              <p:cNvSpPr>
                <a:spLocks noChangeArrowheads="1"/>
              </p:cNvSpPr>
              <p:nvPr/>
            </p:nvSpPr>
            <p:spPr bwMode="auto">
              <a:xfrm>
                <a:off x="180000" y="198438"/>
                <a:ext cx="9756775" cy="595312"/>
              </a:xfrm>
              <a:custGeom>
                <a:avLst/>
                <a:gdLst>
                  <a:gd name="T0" fmla="*/ 0 w 2021204"/>
                  <a:gd name="T1" fmla="*/ 0 h 2021205"/>
                  <a:gd name="T2" fmla="*/ 2147483646 w 2021204"/>
                  <a:gd name="T3" fmla="*/ 0 h 2021205"/>
                  <a:gd name="T4" fmla="*/ 2147483646 w 2021204"/>
                  <a:gd name="T5" fmla="*/ 0 h 2021205"/>
                  <a:gd name="T6" fmla="*/ 0 w 2021204"/>
                  <a:gd name="T7" fmla="*/ 0 h 2021205"/>
                  <a:gd name="T8" fmla="*/ 0 w 2021204"/>
                  <a:gd name="T9" fmla="*/ 0 h 2021205"/>
                  <a:gd name="T10" fmla="*/ 0 60000 65536"/>
                  <a:gd name="T11" fmla="*/ 0 60000 65536"/>
                  <a:gd name="T12" fmla="*/ 0 60000 65536"/>
                  <a:gd name="T13" fmla="*/ 0 60000 65536"/>
                  <a:gd name="T14" fmla="*/ 0 60000 65536"/>
                  <a:gd name="T15" fmla="*/ 0 w 2021204"/>
                  <a:gd name="T16" fmla="*/ 0 h 2021205"/>
                  <a:gd name="T17" fmla="*/ 2021204 w 2021204"/>
                  <a:gd name="T18" fmla="*/ 2021205 h 2021205"/>
                </a:gdLst>
                <a:ahLst/>
                <a:cxnLst>
                  <a:cxn ang="T10">
                    <a:pos x="T0" y="T1"/>
                  </a:cxn>
                  <a:cxn ang="T11">
                    <a:pos x="T2" y="T3"/>
                  </a:cxn>
                  <a:cxn ang="T12">
                    <a:pos x="T4" y="T5"/>
                  </a:cxn>
                  <a:cxn ang="T13">
                    <a:pos x="T6" y="T7"/>
                  </a:cxn>
                  <a:cxn ang="T14">
                    <a:pos x="T8" y="T9"/>
                  </a:cxn>
                </a:cxnLst>
                <a:rect l="T15" t="T16" r="T17" b="T18"/>
                <a:pathLst>
                  <a:path w="2021204" h="2021205">
                    <a:moveTo>
                      <a:pt x="0" y="2020773"/>
                    </a:moveTo>
                    <a:lnTo>
                      <a:pt x="2020773" y="2020773"/>
                    </a:lnTo>
                    <a:lnTo>
                      <a:pt x="2020773" y="0"/>
                    </a:lnTo>
                    <a:lnTo>
                      <a:pt x="0" y="0"/>
                    </a:lnTo>
                    <a:lnTo>
                      <a:pt x="0" y="2020773"/>
                    </a:lnTo>
                    <a:close/>
                  </a:path>
                </a:pathLst>
              </a:custGeom>
              <a:solidFill>
                <a:srgbClr val="024F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sz="1600"/>
              </a:p>
            </p:txBody>
          </p:sp>
          <p:sp>
            <p:nvSpPr>
              <p:cNvPr id="14362" name="コンテンツ プレースホルダ 2"/>
              <p:cNvSpPr txBox="1">
                <a:spLocks/>
              </p:cNvSpPr>
              <p:nvPr/>
            </p:nvSpPr>
            <p:spPr bwMode="auto">
              <a:xfrm>
                <a:off x="361950" y="293688"/>
                <a:ext cx="767475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3049"/>
                  </a:lnSpc>
                  <a:spcBef>
                    <a:spcPct val="20000"/>
                  </a:spcBef>
                </a:pPr>
                <a:r>
                  <a:rPr lang="ja-JP" altLang="en-US" sz="2000" b="1" dirty="0">
                    <a:solidFill>
                      <a:schemeClr val="bg1"/>
                    </a:solidFill>
                    <a:latin typeface="Meiryo UI" panose="020B0604030504040204" pitchFamily="50" charset="-128"/>
                    <a:ea typeface="Meiryo UI" panose="020B0604030504040204" pitchFamily="50" charset="-128"/>
                  </a:rPr>
                  <a:t>読書バリアフリー　～誰もが読書をできる社会を目指して～</a:t>
                </a:r>
              </a:p>
            </p:txBody>
          </p:sp>
        </p:grpSp>
        <p:pic>
          <p:nvPicPr>
            <p:cNvPr id="14359" name="図 5" descr="文化省.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0625" y="396000"/>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テキスト ボックス 12">
            <a:extLst>
              <a:ext uri="{FF2B5EF4-FFF2-40B4-BE49-F238E27FC236}">
                <a16:creationId xmlns:a16="http://schemas.microsoft.com/office/drawing/2014/main" id="{C0701420-2995-3786-C5B2-7E6163B1224D}"/>
              </a:ext>
            </a:extLst>
          </p:cNvPr>
          <p:cNvSpPr txBox="1"/>
          <p:nvPr/>
        </p:nvSpPr>
        <p:spPr>
          <a:xfrm>
            <a:off x="489073" y="6020901"/>
            <a:ext cx="7825316" cy="584775"/>
          </a:xfrm>
          <a:prstGeom prst="rect">
            <a:avLst/>
          </a:prstGeom>
          <a:noFill/>
        </p:spPr>
        <p:txBody>
          <a:bodyPr wrap="square" rtlCol="0">
            <a:spAutoFit/>
          </a:bodyPr>
          <a:lstStyle/>
          <a:p>
            <a:r>
              <a:rPr kumimoji="1" lang="ja-JP" altLang="en-US" sz="1600" dirty="0">
                <a:latin typeface="+mn-ea"/>
                <a:ea typeface="+mn-ea"/>
              </a:rPr>
              <a:t>点字図書、拡大図書、音訳図書、触る絵本、</a:t>
            </a:r>
            <a:r>
              <a:rPr kumimoji="1" lang="en-US" altLang="ja-JP" sz="1600" dirty="0">
                <a:latin typeface="+mn-ea"/>
                <a:ea typeface="+mn-ea"/>
              </a:rPr>
              <a:t>LL</a:t>
            </a:r>
            <a:r>
              <a:rPr lang="ja-JP" altLang="en-US" sz="1600" dirty="0">
                <a:latin typeface="+mn-ea"/>
                <a:ea typeface="+mn-ea"/>
              </a:rPr>
              <a:t>ブック、布の絵本、</a:t>
            </a:r>
            <a:endParaRPr lang="en-US" altLang="ja-JP" sz="1600" dirty="0">
              <a:latin typeface="+mn-ea"/>
              <a:ea typeface="+mn-ea"/>
            </a:endParaRPr>
          </a:p>
          <a:p>
            <a:r>
              <a:rPr lang="ja-JP" altLang="en-US" sz="1600" dirty="0">
                <a:latin typeface="+mn-ea"/>
                <a:ea typeface="+mn-ea"/>
              </a:rPr>
              <a:t>音声読み上げ対応の電子書籍、デイジー図書、オーディオブック、テキストデータ等</a:t>
            </a:r>
            <a:endParaRPr lang="en-US" altLang="ja-JP" sz="1600" dirty="0">
              <a:latin typeface="+mn-ea"/>
              <a:ea typeface="+mn-ea"/>
            </a:endParaRPr>
          </a:p>
        </p:txBody>
      </p:sp>
      <p:grpSp>
        <p:nvGrpSpPr>
          <p:cNvPr id="30" name="グループ化 29">
            <a:extLst>
              <a:ext uri="{FF2B5EF4-FFF2-40B4-BE49-F238E27FC236}">
                <a16:creationId xmlns:a16="http://schemas.microsoft.com/office/drawing/2014/main" id="{12511DF1-6B70-4BC4-C56D-6EEED7B7198F}"/>
              </a:ext>
            </a:extLst>
          </p:cNvPr>
          <p:cNvGrpSpPr/>
          <p:nvPr/>
        </p:nvGrpSpPr>
        <p:grpSpPr>
          <a:xfrm>
            <a:off x="347346" y="1625356"/>
            <a:ext cx="9211308" cy="1594720"/>
            <a:chOff x="344488" y="1663354"/>
            <a:chExt cx="9211308" cy="1594720"/>
          </a:xfrm>
        </p:grpSpPr>
        <p:sp>
          <p:nvSpPr>
            <p:cNvPr id="28" name="フローチャート: 処理 27">
              <a:extLst>
                <a:ext uri="{FF2B5EF4-FFF2-40B4-BE49-F238E27FC236}">
                  <a16:creationId xmlns:a16="http://schemas.microsoft.com/office/drawing/2014/main" id="{8ED09551-A01D-6585-F208-2936CE8C781F}"/>
                </a:ext>
              </a:extLst>
            </p:cNvPr>
            <p:cNvSpPr/>
            <p:nvPr/>
          </p:nvSpPr>
          <p:spPr>
            <a:xfrm>
              <a:off x="489073" y="1921649"/>
              <a:ext cx="9066722" cy="1317520"/>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sp>
          <p:nvSpPr>
            <p:cNvPr id="14340" name="テキスト ボックス 24"/>
            <p:cNvSpPr txBox="1">
              <a:spLocks noChangeArrowheads="1"/>
            </p:cNvSpPr>
            <p:nvPr/>
          </p:nvSpPr>
          <p:spPr bwMode="auto">
            <a:xfrm>
              <a:off x="670468" y="1663354"/>
              <a:ext cx="4490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b="1" dirty="0">
                  <a:solidFill>
                    <a:schemeClr val="bg1"/>
                  </a:solidFill>
                  <a:latin typeface="Meiryo UI" panose="020B0604030504040204" pitchFamily="50" charset="-128"/>
                  <a:ea typeface="Meiryo UI" panose="020B0604030504040204" pitchFamily="50" charset="-128"/>
                </a:rPr>
                <a:t>背景</a:t>
              </a:r>
              <a:endParaRPr lang="en-US" altLang="ja-JP" sz="1600" b="1" dirty="0">
                <a:solidFill>
                  <a:schemeClr val="bg1"/>
                </a:solidFill>
                <a:latin typeface="Meiryo UI" panose="020B0604030504040204" pitchFamily="50" charset="-128"/>
                <a:ea typeface="Meiryo UI" panose="020B0604030504040204" pitchFamily="50" charset="-128"/>
              </a:endParaRPr>
            </a:p>
            <a:p>
              <a:pPr algn="ctr" eaLnBrk="1" hangingPunct="1"/>
              <a:r>
                <a:rPr lang="ja-JP" altLang="en-US" sz="1600" b="1" dirty="0">
                  <a:solidFill>
                    <a:schemeClr val="bg1"/>
                  </a:solidFill>
                  <a:latin typeface="Meiryo UI" panose="020B0604030504040204" pitchFamily="50" charset="-128"/>
                  <a:ea typeface="Meiryo UI" panose="020B0604030504040204" pitchFamily="50" charset="-128"/>
                </a:rPr>
                <a:t>・</a:t>
              </a:r>
              <a:endParaRPr lang="en-US" altLang="ja-JP" sz="1600" b="1" dirty="0">
                <a:solidFill>
                  <a:schemeClr val="bg1"/>
                </a:solidFill>
                <a:latin typeface="Meiryo UI" panose="020B0604030504040204" pitchFamily="50" charset="-128"/>
                <a:ea typeface="Meiryo UI" panose="020B0604030504040204" pitchFamily="50" charset="-128"/>
              </a:endParaRPr>
            </a:p>
            <a:p>
              <a:pPr algn="ctr" eaLnBrk="1" hangingPunct="1"/>
              <a:r>
                <a:rPr lang="ja-JP" altLang="en-US" sz="1600" b="1" dirty="0">
                  <a:solidFill>
                    <a:schemeClr val="bg1"/>
                  </a:solidFill>
                  <a:latin typeface="Meiryo UI" panose="020B0604030504040204" pitchFamily="50" charset="-128"/>
                  <a:ea typeface="Meiryo UI" panose="020B0604030504040204" pitchFamily="50" charset="-128"/>
                </a:rPr>
                <a:t>経緯</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0965496-69B1-51DC-DF75-58C307680535}"/>
                </a:ext>
              </a:extLst>
            </p:cNvPr>
            <p:cNvSpPr txBox="1"/>
            <p:nvPr/>
          </p:nvSpPr>
          <p:spPr>
            <a:xfrm>
              <a:off x="489073" y="2088523"/>
              <a:ext cx="9066723" cy="1169551"/>
            </a:xfrm>
            <a:prstGeom prst="rect">
              <a:avLst/>
            </a:prstGeom>
            <a:noFill/>
          </p:spPr>
          <p:txBody>
            <a:bodyPr wrap="square" rtlCol="0">
              <a:spAutoFit/>
            </a:bodyPr>
            <a:lstStyle/>
            <a:p>
              <a:pPr marL="809625" indent="-809625" algn="just"/>
              <a:r>
                <a:rPr kumimoji="1" lang="en-US" altLang="ja-JP" sz="1400" dirty="0">
                  <a:latin typeface="+mn-ea"/>
                  <a:ea typeface="+mn-ea"/>
                </a:rPr>
                <a:t>2018</a:t>
              </a:r>
              <a:r>
                <a:rPr kumimoji="1" lang="ja-JP" altLang="en-US" sz="1400" dirty="0">
                  <a:latin typeface="+mn-ea"/>
                  <a:ea typeface="+mn-ea"/>
                </a:rPr>
                <a:t>年　「盲人、視覚障害者その他印刷物の判読に障害のある者が発行された著作物を利用する機会を促進するためのマラケシュ条約」（通称：マラケシュ条約）の締結</a:t>
              </a:r>
              <a:endParaRPr kumimoji="1" lang="en-US" altLang="ja-JP" sz="1400" dirty="0">
                <a:latin typeface="+mn-ea"/>
                <a:ea typeface="+mn-ea"/>
              </a:endParaRPr>
            </a:p>
            <a:p>
              <a:pPr marL="895350" indent="-895350" algn="just"/>
              <a:r>
                <a:rPr kumimoji="1" lang="en-US" altLang="ja-JP" sz="1400" dirty="0">
                  <a:latin typeface="+mn-ea"/>
                  <a:ea typeface="+mn-ea"/>
                </a:rPr>
                <a:t>2019</a:t>
              </a:r>
              <a:r>
                <a:rPr kumimoji="1" lang="ja-JP" altLang="en-US" sz="1400" dirty="0">
                  <a:latin typeface="+mn-ea"/>
                  <a:ea typeface="+mn-ea"/>
                </a:rPr>
                <a:t>年　「視覚障害者等の読書環境の整備の推進に関する法律」（通称：読書バリアフリー法）の施行</a:t>
              </a:r>
              <a:endParaRPr lang="en-US" altLang="ja-JP" sz="1400" dirty="0">
                <a:latin typeface="+mn-ea"/>
                <a:ea typeface="+mn-ea"/>
              </a:endParaRPr>
            </a:p>
            <a:p>
              <a:pPr marL="895350" indent="-895350" algn="just"/>
              <a:r>
                <a:rPr kumimoji="1" lang="en-US" altLang="ja-JP" sz="1400" dirty="0">
                  <a:latin typeface="+mn-ea"/>
                  <a:ea typeface="+mn-ea"/>
                </a:rPr>
                <a:t>2020</a:t>
              </a:r>
              <a:r>
                <a:rPr kumimoji="1" lang="ja-JP" altLang="en-US" sz="1400" dirty="0">
                  <a:latin typeface="+mn-ea"/>
                  <a:ea typeface="+mn-ea"/>
                </a:rPr>
                <a:t>年　「視覚障害者等の読書環境の整備の推進に関する基本的な計画」の策定</a:t>
              </a:r>
              <a:endParaRPr lang="en-US" altLang="ja-JP" sz="1400" dirty="0">
                <a:latin typeface="+mn-ea"/>
                <a:ea typeface="+mn-ea"/>
              </a:endParaRPr>
            </a:p>
            <a:p>
              <a:pPr marL="990600" indent="-990600" algn="just"/>
              <a:r>
                <a:rPr kumimoji="1" lang="ja-JP" altLang="en-US" sz="1400" dirty="0">
                  <a:latin typeface="+mn-ea"/>
                  <a:ea typeface="+mn-ea"/>
                </a:rPr>
                <a:t>～ 現在　　</a:t>
              </a:r>
              <a:r>
                <a:rPr lang="ja-JP" altLang="en-US" sz="1400" dirty="0">
                  <a:latin typeface="+mn-ea"/>
                  <a:ea typeface="+mn-ea"/>
                </a:rPr>
                <a:t>地方公共団体における計画策定（努力義務）の推進</a:t>
              </a:r>
              <a:endParaRPr kumimoji="1" lang="en-US" altLang="ja-JP" sz="1400" dirty="0">
                <a:latin typeface="+mn-ea"/>
                <a:ea typeface="+mn-ea"/>
              </a:endParaRPr>
            </a:p>
          </p:txBody>
        </p:sp>
        <p:sp>
          <p:nvSpPr>
            <p:cNvPr id="16" name="四角形: 角を丸くする 15">
              <a:extLst>
                <a:ext uri="{FF2B5EF4-FFF2-40B4-BE49-F238E27FC236}">
                  <a16:creationId xmlns:a16="http://schemas.microsoft.com/office/drawing/2014/main" id="{D1D89100-8A09-E061-1386-A5A290F692AC}"/>
                </a:ext>
              </a:extLst>
            </p:cNvPr>
            <p:cNvSpPr/>
            <p:nvPr/>
          </p:nvSpPr>
          <p:spPr>
            <a:xfrm>
              <a:off x="344488" y="1736307"/>
              <a:ext cx="1477902" cy="35221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schemeClr val="bg1"/>
                  </a:solidFill>
                  <a:latin typeface="+mn-ea"/>
                </a:rPr>
                <a:t>背景・経緯</a:t>
              </a:r>
              <a:endParaRPr kumimoji="1" lang="ja-JP" altLang="en-US" baseline="0" dirty="0">
                <a:solidFill>
                  <a:schemeClr val="bg1"/>
                </a:solidFill>
                <a:latin typeface="+mn-ea"/>
              </a:endParaRPr>
            </a:p>
          </p:txBody>
        </p:sp>
      </p:grpSp>
      <p:sp>
        <p:nvSpPr>
          <p:cNvPr id="8" name="テキスト ボックス 7">
            <a:extLst>
              <a:ext uri="{FF2B5EF4-FFF2-40B4-BE49-F238E27FC236}">
                <a16:creationId xmlns:a16="http://schemas.microsoft.com/office/drawing/2014/main" id="{F6DDF101-F716-F382-23F4-C35161EDD9D4}"/>
              </a:ext>
            </a:extLst>
          </p:cNvPr>
          <p:cNvSpPr txBox="1"/>
          <p:nvPr/>
        </p:nvSpPr>
        <p:spPr>
          <a:xfrm>
            <a:off x="5983816" y="3502331"/>
            <a:ext cx="3561253" cy="1962621"/>
          </a:xfrm>
          <a:prstGeom prst="rect">
            <a:avLst/>
          </a:prstGeom>
          <a:noFill/>
        </p:spPr>
        <p:txBody>
          <a:bodyPr wrap="square" tIns="252000" rtlCol="0">
            <a:spAutoFit/>
          </a:bodyPr>
          <a:lstStyle/>
          <a:p>
            <a:pPr algn="ctr"/>
            <a:r>
              <a:rPr lang="ja-JP" altLang="en-US" sz="1600" dirty="0">
                <a:latin typeface="+mn-ea"/>
                <a:ea typeface="+mn-ea"/>
              </a:rPr>
              <a:t>視覚障害者等が利用しやすい書籍等は十分ではない</a:t>
            </a:r>
            <a:endParaRPr lang="en-US" altLang="ja-JP" sz="1600" dirty="0">
              <a:latin typeface="+mn-ea"/>
              <a:ea typeface="+mn-ea"/>
            </a:endParaRPr>
          </a:p>
          <a:p>
            <a:pPr algn="ctr"/>
            <a:r>
              <a:rPr lang="en-US" altLang="ja-JP" sz="1100" dirty="0">
                <a:latin typeface="+mn-ea"/>
                <a:ea typeface="+mn-ea"/>
              </a:rPr>
              <a:t>(</a:t>
            </a:r>
            <a:r>
              <a:rPr lang="ja-JP" altLang="en-US" sz="1100" dirty="0">
                <a:latin typeface="+mn-ea"/>
                <a:ea typeface="+mn-ea"/>
              </a:rPr>
              <a:t>視覚障害者向け書籍数は蔵書総数の</a:t>
            </a:r>
            <a:r>
              <a:rPr lang="en-US" altLang="ja-JP" sz="1100" dirty="0">
                <a:solidFill>
                  <a:srgbClr val="FF0000"/>
                </a:solidFill>
                <a:latin typeface="+mn-ea"/>
                <a:ea typeface="+mn-ea"/>
              </a:rPr>
              <a:t>140</a:t>
            </a:r>
            <a:r>
              <a:rPr lang="ja-JP" altLang="en-US" sz="1100" dirty="0">
                <a:solidFill>
                  <a:srgbClr val="FF0000"/>
                </a:solidFill>
                <a:latin typeface="+mn-ea"/>
                <a:ea typeface="+mn-ea"/>
              </a:rPr>
              <a:t>分の１</a:t>
            </a:r>
            <a:r>
              <a:rPr lang="ja-JP" altLang="en-US" sz="1100" dirty="0">
                <a:latin typeface="+mn-ea"/>
                <a:ea typeface="+mn-ea"/>
              </a:rPr>
              <a:t>程度）</a:t>
            </a:r>
            <a:endParaRPr lang="en-US" altLang="ja-JP" sz="1100" dirty="0">
              <a:latin typeface="+mn-ea"/>
              <a:ea typeface="+mn-ea"/>
            </a:endParaRPr>
          </a:p>
          <a:p>
            <a:pPr marL="88900" indent="-88900" algn="just"/>
            <a:endParaRPr lang="en-US" altLang="ja-JP" sz="800" dirty="0">
              <a:latin typeface="+mn-ea"/>
              <a:ea typeface="+mn-ea"/>
            </a:endParaRPr>
          </a:p>
          <a:p>
            <a:pPr marL="88900" indent="-88900" algn="just"/>
            <a:r>
              <a:rPr lang="ja-JP" altLang="en-US" sz="1200" dirty="0">
                <a:latin typeface="+mn-ea"/>
                <a:ea typeface="+mn-ea"/>
              </a:rPr>
              <a:t>公共図書館における資料の状況</a:t>
            </a:r>
            <a:endParaRPr lang="en-US" altLang="ja-JP" sz="1200" dirty="0">
              <a:latin typeface="+mn-ea"/>
              <a:ea typeface="+mn-ea"/>
            </a:endParaRPr>
          </a:p>
          <a:p>
            <a:pPr marL="88900" indent="-88900" algn="just"/>
            <a:r>
              <a:rPr lang="ja-JP" altLang="en-US" sz="1200" dirty="0">
                <a:latin typeface="+mn-ea"/>
                <a:ea typeface="+mn-ea"/>
              </a:rPr>
              <a:t>　　蔵書冊数総計：　　　　　　　</a:t>
            </a:r>
            <a:r>
              <a:rPr lang="en-US" altLang="ja-JP" sz="1200" dirty="0">
                <a:latin typeface="+mn-ea"/>
                <a:ea typeface="+mn-ea"/>
              </a:rPr>
              <a:t>448,090,795</a:t>
            </a:r>
            <a:r>
              <a:rPr lang="ja-JP" altLang="en-US" sz="1200" dirty="0">
                <a:latin typeface="+mn-ea"/>
                <a:ea typeface="+mn-ea"/>
              </a:rPr>
              <a:t>冊</a:t>
            </a:r>
            <a:endParaRPr lang="en-US" altLang="ja-JP" sz="1200" dirty="0">
              <a:latin typeface="+mn-ea"/>
              <a:ea typeface="+mn-ea"/>
            </a:endParaRPr>
          </a:p>
          <a:p>
            <a:pPr marL="88900" indent="-88900" algn="just"/>
            <a:r>
              <a:rPr lang="ja-JP" altLang="en-US" sz="1200" dirty="0">
                <a:latin typeface="+mn-ea"/>
                <a:ea typeface="+mn-ea"/>
              </a:rPr>
              <a:t>　　視覚障害者向け書籍数</a:t>
            </a:r>
            <a:r>
              <a:rPr lang="en-US" altLang="ja-JP" sz="1200" dirty="0">
                <a:latin typeface="+mn-ea"/>
                <a:ea typeface="+mn-ea"/>
              </a:rPr>
              <a:t>※</a:t>
            </a:r>
            <a:r>
              <a:rPr lang="ja-JP" altLang="en-US" sz="1200" dirty="0">
                <a:latin typeface="+mn-ea"/>
                <a:ea typeface="+mn-ea"/>
              </a:rPr>
              <a:t>：  </a:t>
            </a:r>
            <a:r>
              <a:rPr lang="en-US" altLang="ja-JP" sz="1200" b="1" dirty="0">
                <a:solidFill>
                  <a:srgbClr val="FF0000"/>
                </a:solidFill>
                <a:latin typeface="+mn-ea"/>
                <a:ea typeface="+mn-ea"/>
              </a:rPr>
              <a:t>3,188,060</a:t>
            </a:r>
            <a:r>
              <a:rPr lang="ja-JP" altLang="en-US" sz="1200" dirty="0">
                <a:latin typeface="+mn-ea"/>
                <a:ea typeface="+mn-ea"/>
              </a:rPr>
              <a:t>冊</a:t>
            </a:r>
            <a:endParaRPr lang="en-US" altLang="ja-JP" sz="800" dirty="0">
              <a:latin typeface="+mn-ea"/>
              <a:ea typeface="+mn-ea"/>
            </a:endParaRPr>
          </a:p>
          <a:p>
            <a:pPr marL="88900" indent="-88900" algn="just">
              <a:spcBef>
                <a:spcPts val="600"/>
              </a:spcBef>
            </a:pPr>
            <a:r>
              <a:rPr lang="ja-JP" altLang="en-US" sz="800" dirty="0">
                <a:latin typeface="+mn-ea"/>
                <a:ea typeface="+mn-ea"/>
              </a:rPr>
              <a:t>　　　　　　　　　　　　　　　</a:t>
            </a:r>
            <a:r>
              <a:rPr lang="en-US" altLang="ja-JP" sz="800" dirty="0">
                <a:latin typeface="+mn-ea"/>
                <a:ea typeface="+mn-ea"/>
              </a:rPr>
              <a:t>※</a:t>
            </a:r>
            <a:r>
              <a:rPr lang="ja-JP" altLang="en-US" sz="800" dirty="0">
                <a:latin typeface="+mn-ea"/>
                <a:ea typeface="+mn-ea"/>
              </a:rPr>
              <a:t>録音図書、点字図書等、大活字本の保有数の合計</a:t>
            </a:r>
            <a:endParaRPr lang="en-US" altLang="ja-JP" sz="800" dirty="0">
              <a:latin typeface="+mn-ea"/>
              <a:ea typeface="+mn-ea"/>
            </a:endParaRPr>
          </a:p>
          <a:p>
            <a:pPr marL="88900" indent="-88900" algn="just"/>
            <a:r>
              <a:rPr lang="ja-JP" altLang="en-US" sz="800" dirty="0">
                <a:latin typeface="+mn-ea"/>
                <a:ea typeface="+mn-ea"/>
              </a:rPr>
              <a:t>　　　　　　　　　　　　　　　　　　　　　　　　　　　出典：令和３年度社会教育統計</a:t>
            </a:r>
            <a:endParaRPr lang="en-US" altLang="ja-JP" sz="800" dirty="0">
              <a:latin typeface="+mn-ea"/>
              <a:ea typeface="+mn-ea"/>
            </a:endParaRPr>
          </a:p>
        </p:txBody>
      </p:sp>
      <p:sp>
        <p:nvSpPr>
          <p:cNvPr id="18" name="四角形: 角を丸くする 17">
            <a:extLst>
              <a:ext uri="{FF2B5EF4-FFF2-40B4-BE49-F238E27FC236}">
                <a16:creationId xmlns:a16="http://schemas.microsoft.com/office/drawing/2014/main" id="{E9D430F3-85B1-73BA-2659-0800CCF11AB9}"/>
              </a:ext>
            </a:extLst>
          </p:cNvPr>
          <p:cNvSpPr/>
          <p:nvPr/>
        </p:nvSpPr>
        <p:spPr>
          <a:xfrm>
            <a:off x="344488" y="5605687"/>
            <a:ext cx="7386304" cy="38096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schemeClr val="bg1"/>
                </a:solidFill>
                <a:latin typeface="+mn-ea"/>
              </a:rPr>
              <a:t>視覚障害者等が利用しやすい書籍等（以下「アクセシブルな書籍等」）とは？</a:t>
            </a:r>
            <a:endParaRPr kumimoji="1" lang="ja-JP" altLang="en-US" baseline="0" dirty="0">
              <a:solidFill>
                <a:schemeClr val="bg1"/>
              </a:solidFill>
              <a:latin typeface="+mn-ea"/>
            </a:endParaRPr>
          </a:p>
        </p:txBody>
      </p:sp>
      <p:grpSp>
        <p:nvGrpSpPr>
          <p:cNvPr id="29" name="グループ化 28">
            <a:extLst>
              <a:ext uri="{FF2B5EF4-FFF2-40B4-BE49-F238E27FC236}">
                <a16:creationId xmlns:a16="http://schemas.microsoft.com/office/drawing/2014/main" id="{C8F783CF-8B48-2AED-B6C8-9DDC5613AE2E}"/>
              </a:ext>
            </a:extLst>
          </p:cNvPr>
          <p:cNvGrpSpPr/>
          <p:nvPr/>
        </p:nvGrpSpPr>
        <p:grpSpPr>
          <a:xfrm>
            <a:off x="344488" y="922049"/>
            <a:ext cx="9217023" cy="803970"/>
            <a:chOff x="344488" y="922049"/>
            <a:chExt cx="9217023" cy="803970"/>
          </a:xfrm>
        </p:grpSpPr>
        <p:sp>
          <p:nvSpPr>
            <p:cNvPr id="24" name="フローチャート: 処理 23">
              <a:extLst>
                <a:ext uri="{FF2B5EF4-FFF2-40B4-BE49-F238E27FC236}">
                  <a16:creationId xmlns:a16="http://schemas.microsoft.com/office/drawing/2014/main" id="{EFBA3F9D-AD1C-904D-5EA7-1E647DCB6499}"/>
                </a:ext>
              </a:extLst>
            </p:cNvPr>
            <p:cNvSpPr/>
            <p:nvPr/>
          </p:nvSpPr>
          <p:spPr>
            <a:xfrm>
              <a:off x="494789" y="1101948"/>
              <a:ext cx="9066722" cy="515495"/>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sp>
          <p:nvSpPr>
            <p:cNvPr id="15" name="四角形: 角を丸くする 14">
              <a:extLst>
                <a:ext uri="{FF2B5EF4-FFF2-40B4-BE49-F238E27FC236}">
                  <a16:creationId xmlns:a16="http://schemas.microsoft.com/office/drawing/2014/main" id="{5A6F8AAD-225E-C66D-84F6-93F09D83CACC}"/>
                </a:ext>
              </a:extLst>
            </p:cNvPr>
            <p:cNvSpPr/>
            <p:nvPr/>
          </p:nvSpPr>
          <p:spPr>
            <a:xfrm>
              <a:off x="344488" y="922049"/>
              <a:ext cx="2181706" cy="33031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schemeClr val="bg1"/>
                  </a:solidFill>
                </a:rPr>
                <a:t>読書バリアフリーとは？</a:t>
              </a:r>
              <a:endParaRPr kumimoji="1" lang="ja-JP" altLang="en-US" baseline="0" dirty="0">
                <a:solidFill>
                  <a:schemeClr val="bg1"/>
                </a:solidFill>
              </a:endParaRPr>
            </a:p>
          </p:txBody>
        </p:sp>
        <p:sp>
          <p:nvSpPr>
            <p:cNvPr id="27" name="フローチャート: 処理 26">
              <a:extLst>
                <a:ext uri="{FF2B5EF4-FFF2-40B4-BE49-F238E27FC236}">
                  <a16:creationId xmlns:a16="http://schemas.microsoft.com/office/drawing/2014/main" id="{A061229D-50FB-7C90-FCE6-EDA08C2DE4F5}"/>
                </a:ext>
              </a:extLst>
            </p:cNvPr>
            <p:cNvSpPr/>
            <p:nvPr/>
          </p:nvSpPr>
          <p:spPr>
            <a:xfrm>
              <a:off x="544932" y="1185188"/>
              <a:ext cx="7250517" cy="54083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r>
                <a:rPr kumimoji="1" lang="ja-JP" altLang="en-US" sz="1600" dirty="0">
                  <a:solidFill>
                    <a:schemeClr val="tx1"/>
                  </a:solidFill>
                </a:rPr>
                <a:t>障害の有無に関わらず、すべての人が読書による文字・活字文化の恩恵</a:t>
              </a:r>
              <a:r>
                <a:rPr lang="ja-JP" altLang="en-US" sz="1600" dirty="0">
                  <a:solidFill>
                    <a:schemeClr val="tx1"/>
                  </a:solidFill>
                </a:rPr>
                <a:t>を受けられること。</a:t>
              </a:r>
              <a:endParaRPr kumimoji="1" lang="ja-JP" altLang="en-US" sz="1600" dirty="0">
                <a:solidFill>
                  <a:schemeClr val="tx1"/>
                </a:solidFill>
              </a:endParaRPr>
            </a:p>
          </p:txBody>
        </p:sp>
      </p:grpSp>
      <p:sp>
        <p:nvSpPr>
          <p:cNvPr id="10" name="フローチャート: 処理 9">
            <a:extLst>
              <a:ext uri="{FF2B5EF4-FFF2-40B4-BE49-F238E27FC236}">
                <a16:creationId xmlns:a16="http://schemas.microsoft.com/office/drawing/2014/main" id="{B8F28C52-1177-63EA-7311-945D6D09FEFA}"/>
              </a:ext>
            </a:extLst>
          </p:cNvPr>
          <p:cNvSpPr/>
          <p:nvPr/>
        </p:nvSpPr>
        <p:spPr>
          <a:xfrm>
            <a:off x="5992365" y="3479611"/>
            <a:ext cx="3552704" cy="2020221"/>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grpSp>
        <p:nvGrpSpPr>
          <p:cNvPr id="21" name="グループ化 20">
            <a:extLst>
              <a:ext uri="{FF2B5EF4-FFF2-40B4-BE49-F238E27FC236}">
                <a16:creationId xmlns:a16="http://schemas.microsoft.com/office/drawing/2014/main" id="{6530D957-2BDC-AAE3-BF8D-15291C9B8B47}"/>
              </a:ext>
            </a:extLst>
          </p:cNvPr>
          <p:cNvGrpSpPr/>
          <p:nvPr/>
        </p:nvGrpSpPr>
        <p:grpSpPr>
          <a:xfrm>
            <a:off x="344488" y="3305478"/>
            <a:ext cx="5496228" cy="2213917"/>
            <a:chOff x="344489" y="3285915"/>
            <a:chExt cx="5496228" cy="2213917"/>
          </a:xfrm>
        </p:grpSpPr>
        <p:sp>
          <p:nvSpPr>
            <p:cNvPr id="31" name="フローチャート: 処理 30">
              <a:extLst>
                <a:ext uri="{FF2B5EF4-FFF2-40B4-BE49-F238E27FC236}">
                  <a16:creationId xmlns:a16="http://schemas.microsoft.com/office/drawing/2014/main" id="{8A5EC062-48D0-C812-988E-3124801CF9E3}"/>
                </a:ext>
              </a:extLst>
            </p:cNvPr>
            <p:cNvSpPr/>
            <p:nvPr/>
          </p:nvSpPr>
          <p:spPr>
            <a:xfrm>
              <a:off x="489073" y="3476397"/>
              <a:ext cx="5351644" cy="2023435"/>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grpSp>
          <p:nvGrpSpPr>
            <p:cNvPr id="35" name="グループ化 34">
              <a:extLst>
                <a:ext uri="{FF2B5EF4-FFF2-40B4-BE49-F238E27FC236}">
                  <a16:creationId xmlns:a16="http://schemas.microsoft.com/office/drawing/2014/main" id="{481078EB-A0CA-CC61-4BDF-D76206651927}"/>
                </a:ext>
              </a:extLst>
            </p:cNvPr>
            <p:cNvGrpSpPr/>
            <p:nvPr/>
          </p:nvGrpSpPr>
          <p:grpSpPr>
            <a:xfrm>
              <a:off x="551920" y="3693458"/>
              <a:ext cx="5176109" cy="1621373"/>
              <a:chOff x="551920" y="3693458"/>
              <a:chExt cx="5176109" cy="1621373"/>
            </a:xfrm>
          </p:grpSpPr>
          <p:sp>
            <p:nvSpPr>
              <p:cNvPr id="3" name="テキスト ボックス 2">
                <a:extLst>
                  <a:ext uri="{FF2B5EF4-FFF2-40B4-BE49-F238E27FC236}">
                    <a16:creationId xmlns:a16="http://schemas.microsoft.com/office/drawing/2014/main" id="{50F9ABB3-62EA-BEE0-3F52-1B2E4768F134}"/>
                  </a:ext>
                </a:extLst>
              </p:cNvPr>
              <p:cNvSpPr txBox="1"/>
              <p:nvPr/>
            </p:nvSpPr>
            <p:spPr>
              <a:xfrm>
                <a:off x="560977" y="3693458"/>
                <a:ext cx="2402169" cy="523220"/>
              </a:xfrm>
              <a:prstGeom prst="rect">
                <a:avLst/>
              </a:prstGeom>
              <a:noFill/>
            </p:spPr>
            <p:txBody>
              <a:bodyPr wrap="square" rtlCol="0">
                <a:spAutoFit/>
              </a:bodyPr>
              <a:lstStyle/>
              <a:p>
                <a:pPr algn="just"/>
                <a:r>
                  <a:rPr kumimoji="1" lang="ja-JP" altLang="en-US" sz="1600" dirty="0">
                    <a:latin typeface="+mn-ea"/>
                    <a:ea typeface="+mn-ea"/>
                  </a:rPr>
                  <a:t>視覚障害者：約</a:t>
                </a:r>
                <a:r>
                  <a:rPr kumimoji="1" lang="en-US" altLang="ja-JP" sz="1600" dirty="0">
                    <a:latin typeface="+mn-ea"/>
                    <a:ea typeface="+mn-ea"/>
                  </a:rPr>
                  <a:t>27</a:t>
                </a:r>
                <a:r>
                  <a:rPr kumimoji="1" lang="ja-JP" altLang="en-US" sz="1600" dirty="0">
                    <a:latin typeface="+mn-ea"/>
                    <a:ea typeface="+mn-ea"/>
                  </a:rPr>
                  <a:t>万人</a:t>
                </a:r>
                <a:endParaRPr kumimoji="1" lang="en-US" altLang="ja-JP" sz="1600" dirty="0">
                  <a:latin typeface="+mn-ea"/>
                  <a:ea typeface="+mn-ea"/>
                </a:endParaRPr>
              </a:p>
              <a:p>
                <a:pPr algn="just"/>
                <a:r>
                  <a:rPr kumimoji="1" lang="ja-JP" altLang="en-US" sz="1200" dirty="0">
                    <a:latin typeface="+mn-ea"/>
                    <a:ea typeface="+mn-ea"/>
                  </a:rPr>
                  <a:t>　</a:t>
                </a:r>
                <a:r>
                  <a:rPr kumimoji="1" lang="ja-JP" altLang="en-US" sz="1100" dirty="0">
                    <a:latin typeface="+mn-ea"/>
                    <a:ea typeface="+mn-ea"/>
                  </a:rPr>
                  <a:t>全盲・弱視など</a:t>
                </a:r>
                <a:endParaRPr kumimoji="1" lang="en-US" altLang="ja-JP" sz="1100" dirty="0">
                  <a:latin typeface="+mn-ea"/>
                  <a:ea typeface="+mn-ea"/>
                </a:endParaRPr>
              </a:p>
            </p:txBody>
          </p:sp>
          <p:sp>
            <p:nvSpPr>
              <p:cNvPr id="5" name="テキスト ボックス 4">
                <a:extLst>
                  <a:ext uri="{FF2B5EF4-FFF2-40B4-BE49-F238E27FC236}">
                    <a16:creationId xmlns:a16="http://schemas.microsoft.com/office/drawing/2014/main" id="{EC048899-36DA-CBFD-005E-A82841CE0431}"/>
                  </a:ext>
                </a:extLst>
              </p:cNvPr>
              <p:cNvSpPr txBox="1"/>
              <p:nvPr/>
            </p:nvSpPr>
            <p:spPr>
              <a:xfrm>
                <a:off x="551920" y="4791611"/>
                <a:ext cx="5176109" cy="523220"/>
              </a:xfrm>
              <a:prstGeom prst="rect">
                <a:avLst/>
              </a:prstGeom>
              <a:noFill/>
            </p:spPr>
            <p:txBody>
              <a:bodyPr wrap="square" rtlCol="0">
                <a:spAutoFit/>
              </a:bodyPr>
              <a:lstStyle/>
              <a:p>
                <a:pPr algn="just"/>
                <a:r>
                  <a:rPr lang="ja-JP" altLang="en-US" sz="1600" dirty="0">
                    <a:latin typeface="+mn-ea"/>
                    <a:ea typeface="+mn-ea"/>
                  </a:rPr>
                  <a:t>学習障害者：約</a:t>
                </a:r>
                <a:r>
                  <a:rPr lang="en-US" altLang="ja-JP" sz="1600" dirty="0">
                    <a:latin typeface="+mn-ea"/>
                    <a:ea typeface="+mn-ea"/>
                  </a:rPr>
                  <a:t>3</a:t>
                </a:r>
                <a:r>
                  <a:rPr lang="ja-JP" altLang="en-US" sz="1600" dirty="0">
                    <a:latin typeface="+mn-ea"/>
                    <a:ea typeface="+mn-ea"/>
                  </a:rPr>
                  <a:t>万人</a:t>
                </a:r>
                <a:r>
                  <a:rPr lang="ja-JP" altLang="en-US" sz="1100" dirty="0">
                    <a:latin typeface="+mn-ea"/>
                    <a:ea typeface="+mn-ea"/>
                  </a:rPr>
                  <a:t>（通級による指導を受けている児童生徒数）</a:t>
                </a:r>
                <a:endParaRPr lang="en-US" altLang="ja-JP" sz="1100" dirty="0">
                  <a:latin typeface="+mn-ea"/>
                  <a:ea typeface="+mn-ea"/>
                </a:endParaRPr>
              </a:p>
              <a:p>
                <a:pPr algn="just"/>
                <a:r>
                  <a:rPr kumimoji="1" lang="ja-JP" altLang="en-US" sz="1200" dirty="0">
                    <a:latin typeface="+mn-ea"/>
                    <a:ea typeface="+mn-ea"/>
                  </a:rPr>
                  <a:t>　</a:t>
                </a:r>
                <a:r>
                  <a:rPr kumimoji="1" lang="ja-JP" altLang="en-US" sz="1100" dirty="0">
                    <a:latin typeface="+mn-ea"/>
                    <a:ea typeface="+mn-ea"/>
                  </a:rPr>
                  <a:t>ディスレクシアなどの学習障害等により読字が困難</a:t>
                </a:r>
              </a:p>
            </p:txBody>
          </p:sp>
          <p:sp>
            <p:nvSpPr>
              <p:cNvPr id="6" name="テキスト ボックス 5">
                <a:extLst>
                  <a:ext uri="{FF2B5EF4-FFF2-40B4-BE49-F238E27FC236}">
                    <a16:creationId xmlns:a16="http://schemas.microsoft.com/office/drawing/2014/main" id="{E0C13469-FA0F-DB9A-3491-4F7429FF4DEB}"/>
                  </a:ext>
                </a:extLst>
              </p:cNvPr>
              <p:cNvSpPr txBox="1"/>
              <p:nvPr/>
            </p:nvSpPr>
            <p:spPr>
              <a:xfrm>
                <a:off x="560977" y="4164637"/>
                <a:ext cx="3815960" cy="677108"/>
              </a:xfrm>
              <a:prstGeom prst="rect">
                <a:avLst/>
              </a:prstGeom>
              <a:noFill/>
            </p:spPr>
            <p:txBody>
              <a:bodyPr wrap="square" rtlCol="0">
                <a:spAutoFit/>
              </a:bodyPr>
              <a:lstStyle/>
              <a:p>
                <a:pPr algn="just"/>
                <a:r>
                  <a:rPr lang="ja-JP" altLang="en-US" sz="1600" dirty="0">
                    <a:latin typeface="+mn-ea"/>
                    <a:ea typeface="+mn-ea"/>
                  </a:rPr>
                  <a:t>身体障害者：約</a:t>
                </a:r>
                <a:r>
                  <a:rPr lang="en-US" altLang="ja-JP" sz="1600" dirty="0">
                    <a:latin typeface="+mn-ea"/>
                    <a:ea typeface="+mn-ea"/>
                  </a:rPr>
                  <a:t>158</a:t>
                </a:r>
                <a:r>
                  <a:rPr lang="ja-JP" altLang="en-US" sz="1600" dirty="0">
                    <a:latin typeface="+mn-ea"/>
                    <a:ea typeface="+mn-ea"/>
                  </a:rPr>
                  <a:t>万人</a:t>
                </a:r>
                <a:r>
                  <a:rPr lang="ja-JP" altLang="en-US" sz="1100" dirty="0">
                    <a:latin typeface="+mn-ea"/>
                    <a:ea typeface="+mn-ea"/>
                  </a:rPr>
                  <a:t>（肢体不自由）</a:t>
                </a:r>
                <a:endParaRPr lang="en-US" altLang="ja-JP" sz="1100" dirty="0">
                  <a:latin typeface="+mn-ea"/>
                  <a:ea typeface="+mn-ea"/>
                </a:endParaRPr>
              </a:p>
              <a:p>
                <a:pPr marL="90488" indent="-90488" algn="just"/>
                <a:r>
                  <a:rPr lang="en-US" altLang="ja-JP" sz="1100" dirty="0">
                    <a:latin typeface="+mn-ea"/>
                    <a:ea typeface="+mn-ea"/>
                  </a:rPr>
                  <a:t>  </a:t>
                </a:r>
                <a:r>
                  <a:rPr lang="ja-JP" altLang="en-US" sz="1100" dirty="0">
                    <a:latin typeface="+mn-ea"/>
                    <a:ea typeface="+mn-ea"/>
                  </a:rPr>
                  <a:t>寝たきりや上肢の障害等の理由により書籍を持つことやページをめくることが困難・眼球使用が困難</a:t>
                </a:r>
                <a:endParaRPr lang="en-US" altLang="ja-JP" sz="1100" dirty="0">
                  <a:latin typeface="+mn-ea"/>
                  <a:ea typeface="+mn-ea"/>
                </a:endParaRPr>
              </a:p>
            </p:txBody>
          </p:sp>
        </p:grpSp>
        <p:sp>
          <p:nvSpPr>
            <p:cNvPr id="17" name="四角形: 角を丸くする 16">
              <a:extLst>
                <a:ext uri="{FF2B5EF4-FFF2-40B4-BE49-F238E27FC236}">
                  <a16:creationId xmlns:a16="http://schemas.microsoft.com/office/drawing/2014/main" id="{59FE242D-DD4A-99B3-0690-6770F7DA68BC}"/>
                </a:ext>
              </a:extLst>
            </p:cNvPr>
            <p:cNvSpPr/>
            <p:nvPr/>
          </p:nvSpPr>
          <p:spPr>
            <a:xfrm>
              <a:off x="344489" y="3285915"/>
              <a:ext cx="2181706" cy="38096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schemeClr val="bg1"/>
                  </a:solidFill>
                </a:rPr>
                <a:t>視覚障害者等とは</a:t>
              </a:r>
              <a:r>
                <a:rPr kumimoji="1" lang="ja-JP" altLang="en-US" baseline="0" dirty="0">
                  <a:solidFill>
                    <a:schemeClr val="bg1"/>
                  </a:solidFill>
                </a:rPr>
                <a:t>？</a:t>
              </a:r>
            </a:p>
          </p:txBody>
        </p:sp>
        <p:sp>
          <p:nvSpPr>
            <p:cNvPr id="12" name="楕円 11">
              <a:extLst>
                <a:ext uri="{FF2B5EF4-FFF2-40B4-BE49-F238E27FC236}">
                  <a16:creationId xmlns:a16="http://schemas.microsoft.com/office/drawing/2014/main" id="{2EE7CB9C-220E-43AD-9D30-4EB24B01D243}"/>
                </a:ext>
              </a:extLst>
            </p:cNvPr>
            <p:cNvSpPr/>
            <p:nvPr/>
          </p:nvSpPr>
          <p:spPr>
            <a:xfrm>
              <a:off x="3686383" y="3530683"/>
              <a:ext cx="2038012" cy="914400"/>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b="1" baseline="0" dirty="0">
                  <a:solidFill>
                    <a:srgbClr val="FF0000"/>
                  </a:solidFill>
                </a:rPr>
                <a:t>188</a:t>
              </a:r>
              <a:r>
                <a:rPr kumimoji="1" lang="ja-JP" altLang="en-US" b="1" baseline="0" dirty="0">
                  <a:solidFill>
                    <a:srgbClr val="FF0000"/>
                  </a:solidFill>
                </a:rPr>
                <a:t>万人以上</a:t>
              </a:r>
              <a:endParaRPr kumimoji="1" lang="en-US" altLang="ja-JP" b="1" baseline="0" dirty="0">
                <a:solidFill>
                  <a:srgbClr val="FF0000"/>
                </a:solidFill>
              </a:endParaRPr>
            </a:p>
            <a:p>
              <a:pPr algn="ctr"/>
              <a:r>
                <a:rPr lang="ja-JP" altLang="en-US" dirty="0">
                  <a:solidFill>
                    <a:schemeClr val="tx1"/>
                  </a:solidFill>
                </a:rPr>
                <a:t>が読書に困難を抱えている</a:t>
              </a:r>
              <a:endParaRPr kumimoji="1" lang="ja-JP" altLang="en-US" baseline="0" dirty="0">
                <a:solidFill>
                  <a:schemeClr val="tx1"/>
                </a:solidFill>
              </a:endParaRPr>
            </a:p>
          </p:txBody>
        </p:sp>
      </p:grpSp>
      <p:sp>
        <p:nvSpPr>
          <p:cNvPr id="19" name="テキスト ボックス 18">
            <a:extLst>
              <a:ext uri="{FF2B5EF4-FFF2-40B4-BE49-F238E27FC236}">
                <a16:creationId xmlns:a16="http://schemas.microsoft.com/office/drawing/2014/main" id="{E6DBE684-EF20-7CC9-DB08-22A4037FE6EC}"/>
              </a:ext>
            </a:extLst>
          </p:cNvPr>
          <p:cNvSpPr txBox="1"/>
          <p:nvPr/>
        </p:nvSpPr>
        <p:spPr>
          <a:xfrm>
            <a:off x="2158799" y="5237234"/>
            <a:ext cx="3728906" cy="461665"/>
          </a:xfrm>
          <a:prstGeom prst="rect">
            <a:avLst/>
          </a:prstGeom>
          <a:noFill/>
        </p:spPr>
        <p:txBody>
          <a:bodyPr wrap="none" rtlCol="0">
            <a:spAutoFit/>
          </a:bodyPr>
          <a:lstStyle/>
          <a:p>
            <a:r>
              <a:rPr lang="ja-JP" altLang="en-US" sz="800" dirty="0"/>
              <a:t>出典</a:t>
            </a:r>
            <a:r>
              <a:rPr kumimoji="1" lang="ja-JP" altLang="en-US" sz="800" dirty="0"/>
              <a:t>：令和４年生活のしづらさなどに関する調査（全国在宅障害児・者等実態調査）</a:t>
            </a:r>
            <a:endParaRPr kumimoji="1" lang="en-US" altLang="ja-JP" sz="800" dirty="0"/>
          </a:p>
          <a:p>
            <a:pPr indent="271463"/>
            <a:r>
              <a:rPr kumimoji="1" lang="zh-TW" altLang="en-US" sz="800" dirty="0"/>
              <a:t>特別支援教育資料（令和４年度）</a:t>
            </a:r>
          </a:p>
          <a:p>
            <a:endParaRPr kumimoji="1" lang="ja-JP" altLang="en-US" sz="800" dirty="0"/>
          </a:p>
        </p:txBody>
      </p:sp>
      <p:sp>
        <p:nvSpPr>
          <p:cNvPr id="4" name="四角形: 角を丸くする 3">
            <a:extLst>
              <a:ext uri="{FF2B5EF4-FFF2-40B4-BE49-F238E27FC236}">
                <a16:creationId xmlns:a16="http://schemas.microsoft.com/office/drawing/2014/main" id="{BA55ED47-A510-C447-6D72-DE580B6B1C26}"/>
              </a:ext>
            </a:extLst>
          </p:cNvPr>
          <p:cNvSpPr/>
          <p:nvPr/>
        </p:nvSpPr>
        <p:spPr>
          <a:xfrm>
            <a:off x="5945377" y="3332057"/>
            <a:ext cx="1167864" cy="38096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schemeClr val="bg1"/>
                </a:solidFill>
              </a:rPr>
              <a:t> 現状は？</a:t>
            </a:r>
            <a:endParaRPr kumimoji="1" lang="ja-JP" altLang="en-US" baseline="0" dirty="0">
              <a:solidFill>
                <a:schemeClr val="bg1"/>
              </a:solidFill>
            </a:endParaRPr>
          </a:p>
        </p:txBody>
      </p:sp>
    </p:spTree>
    <p:extLst>
      <p:ext uri="{BB962C8B-B14F-4D97-AF65-F5344CB8AC3E}">
        <p14:creationId xmlns:p14="http://schemas.microsoft.com/office/powerpoint/2010/main" val="232584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四角形: 角を丸くする 56">
            <a:extLst>
              <a:ext uri="{FF2B5EF4-FFF2-40B4-BE49-F238E27FC236}">
                <a16:creationId xmlns:a16="http://schemas.microsoft.com/office/drawing/2014/main" id="{B0768BD6-253B-1EC3-722B-0397B2F9162E}"/>
              </a:ext>
            </a:extLst>
          </p:cNvPr>
          <p:cNvSpPr/>
          <p:nvPr/>
        </p:nvSpPr>
        <p:spPr>
          <a:xfrm>
            <a:off x="359391" y="724530"/>
            <a:ext cx="5545334" cy="5118130"/>
          </a:xfrm>
          <a:prstGeom prst="roundRect">
            <a:avLst>
              <a:gd name="adj" fmla="val 1963"/>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0" tIns="0" rIns="0" bIns="0" rtlCol="0" anchor="ctr"/>
          <a:lstStyle/>
          <a:p>
            <a:pPr algn="ctr"/>
            <a:endParaRPr kumimoji="1" lang="ja-JP" altLang="en-US" baseline="0" dirty="0">
              <a:solidFill>
                <a:schemeClr val="tx1"/>
              </a:solidFill>
            </a:endParaRPr>
          </a:p>
        </p:txBody>
      </p:sp>
      <p:sp>
        <p:nvSpPr>
          <p:cNvPr id="6" name="テキスト ボックス 5">
            <a:extLst>
              <a:ext uri="{FF2B5EF4-FFF2-40B4-BE49-F238E27FC236}">
                <a16:creationId xmlns:a16="http://schemas.microsoft.com/office/drawing/2014/main" id="{D7DE98D8-D062-A78A-F3A9-BB5C4F2CB102}"/>
              </a:ext>
            </a:extLst>
          </p:cNvPr>
          <p:cNvSpPr txBox="1"/>
          <p:nvPr/>
        </p:nvSpPr>
        <p:spPr>
          <a:xfrm>
            <a:off x="6097103" y="448091"/>
            <a:ext cx="3501280" cy="369332"/>
          </a:xfrm>
          <a:prstGeom prst="rect">
            <a:avLst/>
          </a:prstGeom>
          <a:noFill/>
        </p:spPr>
        <p:txBody>
          <a:bodyPr wrap="none" rtlCol="0">
            <a:spAutoFit/>
          </a:bodyPr>
          <a:lstStyle/>
          <a:p>
            <a:pPr algn="ctr"/>
            <a:r>
              <a:rPr kumimoji="1" lang="ja-JP" altLang="en-US" dirty="0">
                <a:latin typeface="+mn-ea"/>
                <a:ea typeface="+mn-ea"/>
              </a:rPr>
              <a:t>アクセシブルな書籍等を知る</a:t>
            </a:r>
            <a:r>
              <a:rPr lang="ja-JP" altLang="en-US" dirty="0">
                <a:latin typeface="+mn-ea"/>
                <a:ea typeface="+mn-ea"/>
              </a:rPr>
              <a:t>・広める</a:t>
            </a:r>
            <a:endParaRPr kumimoji="1" lang="en-US" altLang="ja-JP" dirty="0">
              <a:latin typeface="+mn-ea"/>
              <a:ea typeface="+mn-ea"/>
            </a:endParaRPr>
          </a:p>
        </p:txBody>
      </p:sp>
      <p:sp>
        <p:nvSpPr>
          <p:cNvPr id="11" name="テキスト ボックス 10">
            <a:extLst>
              <a:ext uri="{FF2B5EF4-FFF2-40B4-BE49-F238E27FC236}">
                <a16:creationId xmlns:a16="http://schemas.microsoft.com/office/drawing/2014/main" id="{53E0C3BF-E25F-9748-CAE7-24DC26BD8EC8}"/>
              </a:ext>
            </a:extLst>
          </p:cNvPr>
          <p:cNvSpPr txBox="1"/>
          <p:nvPr/>
        </p:nvSpPr>
        <p:spPr>
          <a:xfrm>
            <a:off x="1689023" y="395385"/>
            <a:ext cx="3159839" cy="369332"/>
          </a:xfrm>
          <a:prstGeom prst="rect">
            <a:avLst/>
          </a:prstGeom>
          <a:noFill/>
        </p:spPr>
        <p:txBody>
          <a:bodyPr wrap="none" rtlCol="0">
            <a:spAutoFit/>
          </a:bodyPr>
          <a:lstStyle/>
          <a:p>
            <a:r>
              <a:rPr kumimoji="1" lang="ja-JP" altLang="en-US" dirty="0">
                <a:latin typeface="+mn-ea"/>
                <a:ea typeface="+mn-ea"/>
              </a:rPr>
              <a:t>アクセシブルな書籍等を入手する</a:t>
            </a:r>
            <a:endParaRPr kumimoji="1" lang="en-US" altLang="ja-JP" dirty="0">
              <a:latin typeface="+mn-ea"/>
              <a:ea typeface="+mn-ea"/>
            </a:endParaRPr>
          </a:p>
        </p:txBody>
      </p:sp>
      <p:grpSp>
        <p:nvGrpSpPr>
          <p:cNvPr id="36" name="グループ化 35">
            <a:extLst>
              <a:ext uri="{FF2B5EF4-FFF2-40B4-BE49-F238E27FC236}">
                <a16:creationId xmlns:a16="http://schemas.microsoft.com/office/drawing/2014/main" id="{DAD587CC-FB08-B1D0-A82B-FD72C9D945F5}"/>
              </a:ext>
            </a:extLst>
          </p:cNvPr>
          <p:cNvGrpSpPr/>
          <p:nvPr/>
        </p:nvGrpSpPr>
        <p:grpSpPr>
          <a:xfrm>
            <a:off x="423523" y="797825"/>
            <a:ext cx="5442566" cy="1239232"/>
            <a:chOff x="5171853" y="2984317"/>
            <a:chExt cx="5835047" cy="1239232"/>
          </a:xfrm>
        </p:grpSpPr>
        <p:sp>
          <p:nvSpPr>
            <p:cNvPr id="21" name="フローチャート: 処理 20">
              <a:extLst>
                <a:ext uri="{FF2B5EF4-FFF2-40B4-BE49-F238E27FC236}">
                  <a16:creationId xmlns:a16="http://schemas.microsoft.com/office/drawing/2014/main" id="{B9E8A561-0325-FD1E-01F6-89C366D574DB}"/>
                </a:ext>
              </a:extLst>
            </p:cNvPr>
            <p:cNvSpPr/>
            <p:nvPr/>
          </p:nvSpPr>
          <p:spPr>
            <a:xfrm>
              <a:off x="5186970" y="3133290"/>
              <a:ext cx="5819930" cy="1062262"/>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sp>
          <p:nvSpPr>
            <p:cNvPr id="13" name="テキスト ボックス 12">
              <a:extLst>
                <a:ext uri="{FF2B5EF4-FFF2-40B4-BE49-F238E27FC236}">
                  <a16:creationId xmlns:a16="http://schemas.microsoft.com/office/drawing/2014/main" id="{1606D5E0-5E98-66B5-6386-58D3D75DD5BD}"/>
                </a:ext>
              </a:extLst>
            </p:cNvPr>
            <p:cNvSpPr txBox="1"/>
            <p:nvPr/>
          </p:nvSpPr>
          <p:spPr>
            <a:xfrm>
              <a:off x="5171853" y="3269442"/>
              <a:ext cx="3515430" cy="954107"/>
            </a:xfrm>
            <a:prstGeom prst="rect">
              <a:avLst/>
            </a:prstGeom>
            <a:noFill/>
          </p:spPr>
          <p:txBody>
            <a:bodyPr wrap="square" rtlCol="0">
              <a:spAutoFit/>
            </a:bodyPr>
            <a:lstStyle/>
            <a:p>
              <a:pPr algn="just"/>
              <a:r>
                <a:rPr kumimoji="1" lang="ja-JP" altLang="en-US" sz="1400" dirty="0">
                  <a:latin typeface="+mn-ea"/>
                  <a:ea typeface="+mn-ea"/>
                </a:rPr>
                <a:t>全国にあるアクセシブルな書籍等を統合的に検索できるシステム。</a:t>
              </a:r>
              <a:r>
                <a:rPr lang="ja-JP" altLang="en-US" sz="1400" dirty="0">
                  <a:latin typeface="+mn-ea"/>
                  <a:ea typeface="+mn-ea"/>
                </a:rPr>
                <a:t>視覚障害者等用データ送信サービスの送信承認館になると、直接データのダウンロードやストリーミングも可能。</a:t>
              </a:r>
              <a:endParaRPr kumimoji="1" lang="en-US" altLang="ja-JP" sz="1400" dirty="0">
                <a:latin typeface="+mn-ea"/>
                <a:ea typeface="+mn-ea"/>
              </a:endParaRPr>
            </a:p>
          </p:txBody>
        </p:sp>
        <p:sp>
          <p:nvSpPr>
            <p:cNvPr id="19" name="四角形: 角を丸くする 18">
              <a:extLst>
                <a:ext uri="{FF2B5EF4-FFF2-40B4-BE49-F238E27FC236}">
                  <a16:creationId xmlns:a16="http://schemas.microsoft.com/office/drawing/2014/main" id="{7A317BA1-8C71-66C0-7522-419166977130}"/>
                </a:ext>
              </a:extLst>
            </p:cNvPr>
            <p:cNvSpPr/>
            <p:nvPr/>
          </p:nvSpPr>
          <p:spPr>
            <a:xfrm>
              <a:off x="5243489" y="2984317"/>
              <a:ext cx="4875632" cy="32483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latin typeface="+mn-ea"/>
                  <a:ea typeface="+mn-ea"/>
                </a:rPr>
                <a:t> みなサーチ</a:t>
              </a:r>
              <a:r>
                <a:rPr lang="ja-JP" altLang="en-US" sz="1600" dirty="0">
                  <a:latin typeface="+mn-ea"/>
                  <a:ea typeface="+mn-ea"/>
                </a:rPr>
                <a:t>（国立国会図書館障害者用資料検索）</a:t>
              </a:r>
              <a:endParaRPr lang="en-US" altLang="ja-JP" sz="1600" dirty="0">
                <a:latin typeface="+mn-ea"/>
                <a:ea typeface="+mn-ea"/>
              </a:endParaRPr>
            </a:p>
          </p:txBody>
        </p:sp>
        <p:pic>
          <p:nvPicPr>
            <p:cNvPr id="32" name="図 31" descr="QR コード&#10;&#10;自動的に生成された説明">
              <a:extLst>
                <a:ext uri="{FF2B5EF4-FFF2-40B4-BE49-F238E27FC236}">
                  <a16:creationId xmlns:a16="http://schemas.microsoft.com/office/drawing/2014/main" id="{2ACA9199-A0E3-D386-0A6F-3189E7C20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6097" y="3435222"/>
              <a:ext cx="605807" cy="605807"/>
            </a:xfrm>
            <a:prstGeom prst="rect">
              <a:avLst/>
            </a:prstGeom>
            <a:ln>
              <a:solidFill>
                <a:schemeClr val="tx1"/>
              </a:solidFill>
            </a:ln>
          </p:spPr>
        </p:pic>
        <p:sp>
          <p:nvSpPr>
            <p:cNvPr id="33" name="テキスト ボックス 32">
              <a:extLst>
                <a:ext uri="{FF2B5EF4-FFF2-40B4-BE49-F238E27FC236}">
                  <a16:creationId xmlns:a16="http://schemas.microsoft.com/office/drawing/2014/main" id="{FA9A1307-55B5-BB30-00BB-39DD5C68859B}"/>
                </a:ext>
              </a:extLst>
            </p:cNvPr>
            <p:cNvSpPr txBox="1"/>
            <p:nvPr/>
          </p:nvSpPr>
          <p:spPr>
            <a:xfrm>
              <a:off x="8795825" y="3862568"/>
              <a:ext cx="1512713" cy="215444"/>
            </a:xfrm>
            <a:prstGeom prst="rect">
              <a:avLst/>
            </a:prstGeom>
            <a:noFill/>
          </p:spPr>
          <p:txBody>
            <a:bodyPr wrap="square" rtlCol="0">
              <a:spAutoFit/>
            </a:bodyPr>
            <a:lstStyle/>
            <a:p>
              <a:pPr algn="just"/>
              <a:r>
                <a:rPr lang="en-US" altLang="ja-JP" sz="800" dirty="0">
                  <a:solidFill>
                    <a:schemeClr val="tx2"/>
                  </a:solidFill>
                  <a:latin typeface="+mn-ea"/>
                  <a:ea typeface="+mn-ea"/>
                  <a:hlinkClick r:id="rId4">
                    <a:extLst>
                      <a:ext uri="{A12FA001-AC4F-418D-AE19-62706E023703}">
                        <ahyp:hlinkClr xmlns:ahyp="http://schemas.microsoft.com/office/drawing/2018/hyperlinkcolor" val="tx"/>
                      </a:ext>
                    </a:extLst>
                  </a:hlinkClick>
                </a:rPr>
                <a:t>https://mina.ndl.go.jp/</a:t>
              </a:r>
              <a:r>
                <a:rPr lang="ja-JP" altLang="en-US" sz="800" dirty="0">
                  <a:solidFill>
                    <a:schemeClr val="tx2"/>
                  </a:solidFill>
                  <a:latin typeface="+mn-ea"/>
                  <a:ea typeface="+mn-ea"/>
                </a:rPr>
                <a:t>　</a:t>
              </a:r>
              <a:endParaRPr lang="en-US" altLang="ja-JP" sz="800" dirty="0">
                <a:solidFill>
                  <a:schemeClr val="tx2"/>
                </a:solidFill>
                <a:latin typeface="+mn-ea"/>
                <a:ea typeface="+mn-ea"/>
              </a:endParaRPr>
            </a:p>
          </p:txBody>
        </p:sp>
        <p:pic>
          <p:nvPicPr>
            <p:cNvPr id="35" name="図 34">
              <a:extLst>
                <a:ext uri="{FF2B5EF4-FFF2-40B4-BE49-F238E27FC236}">
                  <a16:creationId xmlns:a16="http://schemas.microsoft.com/office/drawing/2014/main" id="{41B71F61-0A7F-72E3-5DA3-2ADF13A65E01}"/>
                </a:ext>
              </a:extLst>
            </p:cNvPr>
            <p:cNvPicPr>
              <a:picLocks noChangeAspect="1"/>
            </p:cNvPicPr>
            <p:nvPr/>
          </p:nvPicPr>
          <p:blipFill rotWithShape="1">
            <a:blip r:embed="rId5"/>
            <a:srcRect l="38025" t="8781" r="40740" b="86268"/>
            <a:stretch/>
          </p:blipFill>
          <p:spPr>
            <a:xfrm>
              <a:off x="8656815" y="3413159"/>
              <a:ext cx="1651723" cy="433214"/>
            </a:xfrm>
            <a:prstGeom prst="rect">
              <a:avLst/>
            </a:prstGeom>
          </p:spPr>
        </p:pic>
      </p:grpSp>
      <p:grpSp>
        <p:nvGrpSpPr>
          <p:cNvPr id="56" name="グループ化 55">
            <a:extLst>
              <a:ext uri="{FF2B5EF4-FFF2-40B4-BE49-F238E27FC236}">
                <a16:creationId xmlns:a16="http://schemas.microsoft.com/office/drawing/2014/main" id="{BBAD3DCD-4A82-7B95-29C8-69E2A1FE882B}"/>
              </a:ext>
            </a:extLst>
          </p:cNvPr>
          <p:cNvGrpSpPr/>
          <p:nvPr/>
        </p:nvGrpSpPr>
        <p:grpSpPr>
          <a:xfrm>
            <a:off x="423727" y="2088373"/>
            <a:ext cx="5462573" cy="2393163"/>
            <a:chOff x="421631" y="1894291"/>
            <a:chExt cx="5462573" cy="2393163"/>
          </a:xfrm>
        </p:grpSpPr>
        <p:sp>
          <p:nvSpPr>
            <p:cNvPr id="9" name="テキスト ボックス 8">
              <a:extLst>
                <a:ext uri="{FF2B5EF4-FFF2-40B4-BE49-F238E27FC236}">
                  <a16:creationId xmlns:a16="http://schemas.microsoft.com/office/drawing/2014/main" id="{277179FB-5C68-C625-4509-9AE54859FAF5}"/>
                </a:ext>
              </a:extLst>
            </p:cNvPr>
            <p:cNvSpPr txBox="1"/>
            <p:nvPr/>
          </p:nvSpPr>
          <p:spPr>
            <a:xfrm>
              <a:off x="508402" y="3958540"/>
              <a:ext cx="2308645" cy="307777"/>
            </a:xfrm>
            <a:prstGeom prst="rect">
              <a:avLst/>
            </a:prstGeom>
            <a:noFill/>
          </p:spPr>
          <p:txBody>
            <a:bodyPr wrap="none" rtlCol="0">
              <a:spAutoFit/>
            </a:bodyPr>
            <a:lstStyle/>
            <a:p>
              <a:r>
                <a:rPr kumimoji="1" lang="ja-JP" altLang="en-US" sz="1400" dirty="0">
                  <a:latin typeface="+mn-ea"/>
                  <a:ea typeface="+mn-ea"/>
                </a:rPr>
                <a:t>送信承認館の申請はコチラ→</a:t>
              </a:r>
              <a:endParaRPr kumimoji="1" lang="en-US" altLang="ja-JP" sz="1400" dirty="0">
                <a:latin typeface="+mn-ea"/>
                <a:ea typeface="+mn-ea"/>
              </a:endParaRPr>
            </a:p>
          </p:txBody>
        </p:sp>
        <p:sp>
          <p:nvSpPr>
            <p:cNvPr id="23" name="フローチャート: 処理 22">
              <a:extLst>
                <a:ext uri="{FF2B5EF4-FFF2-40B4-BE49-F238E27FC236}">
                  <a16:creationId xmlns:a16="http://schemas.microsoft.com/office/drawing/2014/main" id="{E6017D59-3803-F5A2-E002-0653BFFCE702}"/>
                </a:ext>
              </a:extLst>
            </p:cNvPr>
            <p:cNvSpPr/>
            <p:nvPr/>
          </p:nvSpPr>
          <p:spPr>
            <a:xfrm>
              <a:off x="421631" y="2050987"/>
              <a:ext cx="5409042" cy="2236467"/>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sp>
          <p:nvSpPr>
            <p:cNvPr id="14" name="テキスト ボックス 13">
              <a:extLst>
                <a:ext uri="{FF2B5EF4-FFF2-40B4-BE49-F238E27FC236}">
                  <a16:creationId xmlns:a16="http://schemas.microsoft.com/office/drawing/2014/main" id="{D139225C-87F3-3CAA-2C6A-F5A1D77F2D10}"/>
                </a:ext>
              </a:extLst>
            </p:cNvPr>
            <p:cNvSpPr txBox="1"/>
            <p:nvPr/>
          </p:nvSpPr>
          <p:spPr>
            <a:xfrm>
              <a:off x="455511" y="2200659"/>
              <a:ext cx="5399060" cy="738664"/>
            </a:xfrm>
            <a:prstGeom prst="rect">
              <a:avLst/>
            </a:prstGeom>
            <a:noFill/>
          </p:spPr>
          <p:txBody>
            <a:bodyPr wrap="square" rtlCol="0">
              <a:spAutoFit/>
            </a:bodyPr>
            <a:lstStyle/>
            <a:p>
              <a:pPr algn="just"/>
              <a:r>
                <a:rPr lang="ja-JP" altLang="en-US" sz="1400" dirty="0">
                  <a:latin typeface="+mn-ea"/>
                  <a:ea typeface="+mn-ea"/>
                </a:rPr>
                <a:t>本サービスの</a:t>
              </a:r>
              <a:r>
                <a:rPr lang="ja-JP" altLang="en-US" sz="1400" b="1" dirty="0">
                  <a:solidFill>
                    <a:srgbClr val="FF0000"/>
                  </a:solidFill>
                  <a:latin typeface="+mn-ea"/>
                  <a:ea typeface="+mn-ea"/>
                </a:rPr>
                <a:t>送信承認館</a:t>
              </a:r>
              <a:r>
                <a:rPr lang="ja-JP" altLang="en-US" sz="1400" dirty="0">
                  <a:latin typeface="+mn-ea"/>
                  <a:ea typeface="+mn-ea"/>
                </a:rPr>
                <a:t>は、国立国会図書館や公共図書館等が製作した</a:t>
              </a:r>
              <a:r>
                <a:rPr lang="en-US" altLang="ja-JP" sz="1400" b="1" dirty="0">
                  <a:solidFill>
                    <a:srgbClr val="FF0000"/>
                  </a:solidFill>
                  <a:latin typeface="+mn-ea"/>
                  <a:ea typeface="+mn-ea"/>
                </a:rPr>
                <a:t>250</a:t>
              </a:r>
              <a:r>
                <a:rPr lang="ja-JP" altLang="en-US" sz="1400" b="1" dirty="0">
                  <a:solidFill>
                    <a:srgbClr val="FF0000"/>
                  </a:solidFill>
                  <a:latin typeface="+mn-ea"/>
                  <a:ea typeface="+mn-ea"/>
                </a:rPr>
                <a:t>万件以上</a:t>
              </a:r>
              <a:r>
                <a:rPr lang="ja-JP" altLang="en-US" sz="1400" dirty="0">
                  <a:latin typeface="+mn-ea"/>
                  <a:ea typeface="+mn-ea"/>
                </a:rPr>
                <a:t>の視覚障害者等用データ（</a:t>
              </a:r>
              <a:r>
                <a:rPr lang="en-US" altLang="ja-JP" sz="1400" dirty="0">
                  <a:latin typeface="+mn-ea"/>
                  <a:ea typeface="+mn-ea"/>
                </a:rPr>
                <a:t>DAISY</a:t>
              </a:r>
              <a:r>
                <a:rPr lang="ja-JP" altLang="en-US" sz="1400" dirty="0">
                  <a:latin typeface="+mn-ea"/>
                  <a:ea typeface="+mn-ea"/>
                </a:rPr>
                <a:t>データ、点字データ、テキストデータ等）をダウンロードすることが可能。サービスの利用は</a:t>
              </a:r>
              <a:r>
                <a:rPr lang="ja-JP" altLang="en-US" sz="1400" b="1" dirty="0">
                  <a:solidFill>
                    <a:srgbClr val="FF0000"/>
                  </a:solidFill>
                  <a:latin typeface="+mn-ea"/>
                  <a:ea typeface="+mn-ea"/>
                </a:rPr>
                <a:t>無料</a:t>
              </a:r>
              <a:r>
                <a:rPr lang="ja-JP" altLang="en-US" sz="1400" dirty="0">
                  <a:latin typeface="+mn-ea"/>
                  <a:ea typeface="+mn-ea"/>
                </a:rPr>
                <a:t>。</a:t>
              </a:r>
              <a:endParaRPr lang="en-US" altLang="ja-JP" sz="1400" dirty="0">
                <a:latin typeface="+mn-ea"/>
                <a:ea typeface="+mn-ea"/>
              </a:endParaRPr>
            </a:p>
          </p:txBody>
        </p:sp>
        <p:sp>
          <p:nvSpPr>
            <p:cNvPr id="20" name="四角形: 角を丸くする 19">
              <a:extLst>
                <a:ext uri="{FF2B5EF4-FFF2-40B4-BE49-F238E27FC236}">
                  <a16:creationId xmlns:a16="http://schemas.microsoft.com/office/drawing/2014/main" id="{00532A93-2361-C794-9FAA-C04CC6B14D5A}"/>
                </a:ext>
              </a:extLst>
            </p:cNvPr>
            <p:cNvSpPr/>
            <p:nvPr/>
          </p:nvSpPr>
          <p:spPr>
            <a:xfrm>
              <a:off x="481839" y="1894291"/>
              <a:ext cx="3528004" cy="33973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latin typeface="+mn-ea"/>
                  <a:ea typeface="+mn-ea"/>
                </a:rPr>
                <a:t>視覚障害者等用データ送信サービス</a:t>
              </a:r>
              <a:endParaRPr kumimoji="1" lang="en-US" altLang="ja-JP" dirty="0">
                <a:latin typeface="+mn-ea"/>
                <a:ea typeface="+mn-ea"/>
              </a:endParaRPr>
            </a:p>
          </p:txBody>
        </p:sp>
        <p:pic>
          <p:nvPicPr>
            <p:cNvPr id="41" name="図 40" descr="QR コード&#10;&#10;自動的に生成された説明">
              <a:extLst>
                <a:ext uri="{FF2B5EF4-FFF2-40B4-BE49-F238E27FC236}">
                  <a16:creationId xmlns:a16="http://schemas.microsoft.com/office/drawing/2014/main" id="{0BAFABA6-F045-FD24-89BE-C27982D23F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5929" y="3049244"/>
              <a:ext cx="738664" cy="738664"/>
            </a:xfrm>
            <a:prstGeom prst="rect">
              <a:avLst/>
            </a:prstGeom>
            <a:ln>
              <a:solidFill>
                <a:schemeClr val="tx1"/>
              </a:solidFill>
            </a:ln>
          </p:spPr>
        </p:pic>
        <p:sp>
          <p:nvSpPr>
            <p:cNvPr id="5" name="テキスト ボックス 4">
              <a:extLst>
                <a:ext uri="{FF2B5EF4-FFF2-40B4-BE49-F238E27FC236}">
                  <a16:creationId xmlns:a16="http://schemas.microsoft.com/office/drawing/2014/main" id="{51053658-DEE8-C150-3882-74E482D4CCB6}"/>
                </a:ext>
              </a:extLst>
            </p:cNvPr>
            <p:cNvSpPr txBox="1"/>
            <p:nvPr/>
          </p:nvSpPr>
          <p:spPr>
            <a:xfrm>
              <a:off x="527667" y="2957219"/>
              <a:ext cx="5356537" cy="954107"/>
            </a:xfrm>
            <a:prstGeom prst="rect">
              <a:avLst/>
            </a:prstGeom>
            <a:noFill/>
          </p:spPr>
          <p:txBody>
            <a:bodyPr wrap="square" rtlCol="0">
              <a:spAutoFit/>
            </a:bodyPr>
            <a:lstStyle/>
            <a:p>
              <a:pPr algn="just"/>
              <a:r>
                <a:rPr lang="ja-JP" altLang="en-US" sz="1400" dirty="0">
                  <a:latin typeface="+mn-ea"/>
                  <a:ea typeface="+mn-ea"/>
                </a:rPr>
                <a:t>送信承認館：</a:t>
              </a:r>
              <a:r>
                <a:rPr lang="en-US" altLang="ja-JP" sz="1400" dirty="0">
                  <a:latin typeface="+mn-ea"/>
                  <a:ea typeface="+mn-ea"/>
                </a:rPr>
                <a:t>345</a:t>
              </a:r>
              <a:r>
                <a:rPr lang="ja-JP" altLang="en-US" sz="1400" dirty="0">
                  <a:latin typeface="+mn-ea"/>
                  <a:ea typeface="+mn-ea"/>
                </a:rPr>
                <a:t>館（全公立・学校図書館の約</a:t>
              </a:r>
              <a:r>
                <a:rPr lang="en-US" altLang="ja-JP" sz="1400" dirty="0">
                  <a:latin typeface="+mn-ea"/>
                  <a:ea typeface="+mn-ea"/>
                </a:rPr>
                <a:t>0.9%</a:t>
              </a:r>
              <a:r>
                <a:rPr lang="ja-JP" altLang="en-US" sz="1400" dirty="0">
                  <a:latin typeface="+mn-ea"/>
                  <a:ea typeface="+mn-ea"/>
                </a:rPr>
                <a:t>）</a:t>
              </a:r>
              <a:endParaRPr lang="en-US" altLang="ja-JP" sz="800" dirty="0">
                <a:latin typeface="+mn-ea"/>
                <a:ea typeface="+mn-ea"/>
              </a:endParaRPr>
            </a:p>
            <a:p>
              <a:pPr algn="just"/>
              <a:r>
                <a:rPr lang="ja-JP" altLang="en-US" sz="1400" dirty="0">
                  <a:latin typeface="+mn-ea"/>
                  <a:ea typeface="+mn-ea"/>
                </a:rPr>
                <a:t>　うち学校図書館：</a:t>
              </a:r>
              <a:r>
                <a:rPr lang="en-US" altLang="ja-JP" sz="1400" dirty="0">
                  <a:latin typeface="+mn-ea"/>
                  <a:ea typeface="+mn-ea"/>
                </a:rPr>
                <a:t>49</a:t>
              </a:r>
              <a:r>
                <a:rPr lang="ja-JP" altLang="en-US" sz="1400" dirty="0">
                  <a:latin typeface="+mn-ea"/>
                  <a:ea typeface="+mn-ea"/>
                </a:rPr>
                <a:t>館　　</a:t>
              </a:r>
              <a:endParaRPr lang="en-US" altLang="ja-JP" sz="1400" dirty="0">
                <a:latin typeface="+mn-ea"/>
                <a:ea typeface="+mn-ea"/>
              </a:endParaRPr>
            </a:p>
            <a:p>
              <a:pPr algn="just"/>
              <a:r>
                <a:rPr lang="ja-JP" altLang="en-US" sz="1400" dirty="0">
                  <a:latin typeface="+mn-ea"/>
                  <a:ea typeface="+mn-ea"/>
                </a:rPr>
                <a:t>　　うち特別支援学校図書館：</a:t>
              </a:r>
              <a:r>
                <a:rPr lang="en-US" altLang="ja-JP" sz="1400" dirty="0">
                  <a:latin typeface="+mn-ea"/>
                  <a:ea typeface="+mn-ea"/>
                </a:rPr>
                <a:t>24</a:t>
              </a:r>
              <a:r>
                <a:rPr lang="ja-JP" altLang="en-US" sz="1400" dirty="0">
                  <a:latin typeface="+mn-ea"/>
                  <a:ea typeface="+mn-ea"/>
                </a:rPr>
                <a:t>館</a:t>
              </a:r>
              <a:endParaRPr lang="en-US" altLang="ja-JP" sz="1400" dirty="0">
                <a:latin typeface="+mn-ea"/>
                <a:ea typeface="+mn-ea"/>
              </a:endParaRPr>
            </a:p>
            <a:p>
              <a:pPr algn="just"/>
              <a:r>
                <a:rPr lang="ja-JP" altLang="en-US" sz="1400" dirty="0">
                  <a:latin typeface="+mn-ea"/>
                  <a:ea typeface="+mn-ea"/>
                </a:rPr>
                <a:t>　　　　　　　　　　　</a:t>
              </a:r>
              <a:r>
                <a:rPr lang="ja-JP" altLang="en-US" sz="1100" dirty="0">
                  <a:latin typeface="+mn-ea"/>
                  <a:ea typeface="+mn-ea"/>
                </a:rPr>
                <a:t>（</a:t>
              </a:r>
              <a:r>
                <a:rPr lang="en-US" altLang="ja-JP" sz="1100" dirty="0">
                  <a:latin typeface="+mn-ea"/>
                  <a:ea typeface="+mn-ea"/>
                </a:rPr>
                <a:t>2024</a:t>
              </a:r>
              <a:r>
                <a:rPr lang="ja-JP" altLang="en-US" sz="1100" dirty="0">
                  <a:latin typeface="+mn-ea"/>
                  <a:ea typeface="+mn-ea"/>
                </a:rPr>
                <a:t>年６月末時点）</a:t>
              </a:r>
              <a:endParaRPr lang="en-US" altLang="ja-JP" sz="1100" dirty="0">
                <a:latin typeface="+mn-ea"/>
                <a:ea typeface="+mn-ea"/>
              </a:endParaRPr>
            </a:p>
          </p:txBody>
        </p:sp>
        <p:sp>
          <p:nvSpPr>
            <p:cNvPr id="37" name="テキスト ボックス 36">
              <a:extLst>
                <a:ext uri="{FF2B5EF4-FFF2-40B4-BE49-F238E27FC236}">
                  <a16:creationId xmlns:a16="http://schemas.microsoft.com/office/drawing/2014/main" id="{04495837-B51C-FC83-3DC0-80E804960341}"/>
                </a:ext>
              </a:extLst>
            </p:cNvPr>
            <p:cNvSpPr txBox="1"/>
            <p:nvPr/>
          </p:nvSpPr>
          <p:spPr>
            <a:xfrm>
              <a:off x="2658591" y="3922308"/>
              <a:ext cx="3225613" cy="338554"/>
            </a:xfrm>
            <a:prstGeom prst="rect">
              <a:avLst/>
            </a:prstGeom>
            <a:noFill/>
          </p:spPr>
          <p:txBody>
            <a:bodyPr wrap="square" rtlCol="0">
              <a:spAutoFit/>
            </a:bodyPr>
            <a:lstStyle/>
            <a:p>
              <a:pPr algn="just"/>
              <a:r>
                <a:rPr lang="en-US" altLang="ja-JP" sz="800" dirty="0">
                  <a:solidFill>
                    <a:schemeClr val="tx2"/>
                  </a:solidFill>
                  <a:latin typeface="+mn-ea"/>
                  <a:ea typeface="+mn-ea"/>
                  <a:hlinkClick r:id="rId7">
                    <a:extLst>
                      <a:ext uri="{A12FA001-AC4F-418D-AE19-62706E023703}">
                        <ahyp:hlinkClr xmlns:ahyp="http://schemas.microsoft.com/office/drawing/2018/hyperlinkcolor" val="tx"/>
                      </a:ext>
                    </a:extLst>
                  </a:hlinkClick>
                </a:rPr>
                <a:t>https://www.ndl.go.jp/jp/library/supportvisual/supportvisual-10.html</a:t>
              </a:r>
              <a:r>
                <a:rPr lang="ja-JP" altLang="en-US" sz="800" dirty="0">
                  <a:solidFill>
                    <a:schemeClr val="tx2"/>
                  </a:solidFill>
                  <a:latin typeface="+mn-ea"/>
                  <a:ea typeface="+mn-ea"/>
                </a:rPr>
                <a:t>　</a:t>
              </a:r>
              <a:endParaRPr lang="en-US" altLang="ja-JP" sz="800" dirty="0">
                <a:solidFill>
                  <a:schemeClr val="tx2"/>
                </a:solidFill>
                <a:latin typeface="+mn-ea"/>
                <a:ea typeface="+mn-ea"/>
              </a:endParaRPr>
            </a:p>
          </p:txBody>
        </p:sp>
        <p:sp>
          <p:nvSpPr>
            <p:cNvPr id="10" name="吹き出し: 円形 9">
              <a:extLst>
                <a:ext uri="{FF2B5EF4-FFF2-40B4-BE49-F238E27FC236}">
                  <a16:creationId xmlns:a16="http://schemas.microsoft.com/office/drawing/2014/main" id="{12126E80-7826-1DED-BEC9-BF41BFB33D09}"/>
                </a:ext>
              </a:extLst>
            </p:cNvPr>
            <p:cNvSpPr/>
            <p:nvPr/>
          </p:nvSpPr>
          <p:spPr>
            <a:xfrm>
              <a:off x="3399159" y="3246050"/>
              <a:ext cx="1602226" cy="585252"/>
            </a:xfrm>
            <a:prstGeom prst="wedgeEllipseCallout">
              <a:avLst>
                <a:gd name="adj1" fmla="val -57803"/>
                <a:gd name="adj2" fmla="val -29"/>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aseline="0" dirty="0">
                  <a:solidFill>
                    <a:schemeClr val="tx1"/>
                  </a:solidFill>
                  <a:latin typeface="+mn-ea"/>
                </a:rPr>
                <a:t>うち</a:t>
              </a:r>
              <a:r>
                <a:rPr kumimoji="1" lang="en-US" altLang="ja-JP" sz="1200" baseline="0" dirty="0">
                  <a:solidFill>
                    <a:schemeClr val="tx1"/>
                  </a:solidFill>
                  <a:latin typeface="+mn-ea"/>
                </a:rPr>
                <a:t>21</a:t>
              </a:r>
              <a:r>
                <a:rPr kumimoji="1" lang="ja-JP" altLang="en-US" sz="1200" baseline="0" dirty="0">
                  <a:solidFill>
                    <a:schemeClr val="tx1"/>
                  </a:solidFill>
                  <a:latin typeface="+mn-ea"/>
                </a:rPr>
                <a:t>館は</a:t>
              </a:r>
              <a:endParaRPr kumimoji="1" lang="en-US" altLang="ja-JP" sz="1200" baseline="0" dirty="0">
                <a:solidFill>
                  <a:schemeClr val="tx1"/>
                </a:solidFill>
                <a:latin typeface="+mn-ea"/>
              </a:endParaRPr>
            </a:p>
            <a:p>
              <a:pPr algn="ctr"/>
              <a:r>
                <a:rPr kumimoji="1" lang="ja-JP" altLang="en-US" sz="1200" baseline="0" dirty="0">
                  <a:solidFill>
                    <a:schemeClr val="tx1"/>
                  </a:solidFill>
                  <a:latin typeface="+mn-ea"/>
                </a:rPr>
                <a:t>教育委員会主導で導入</a:t>
              </a:r>
            </a:p>
          </p:txBody>
        </p:sp>
      </p:grpSp>
      <p:grpSp>
        <p:nvGrpSpPr>
          <p:cNvPr id="30" name="グループ化 29">
            <a:extLst>
              <a:ext uri="{FF2B5EF4-FFF2-40B4-BE49-F238E27FC236}">
                <a16:creationId xmlns:a16="http://schemas.microsoft.com/office/drawing/2014/main" id="{52541955-0BFA-B779-3924-7BDDF67A8126}"/>
              </a:ext>
            </a:extLst>
          </p:cNvPr>
          <p:cNvGrpSpPr/>
          <p:nvPr/>
        </p:nvGrpSpPr>
        <p:grpSpPr>
          <a:xfrm>
            <a:off x="6020533" y="3341261"/>
            <a:ext cx="3651841" cy="2908526"/>
            <a:chOff x="-1167678" y="3383192"/>
            <a:chExt cx="3648673" cy="2908526"/>
          </a:xfrm>
        </p:grpSpPr>
        <p:grpSp>
          <p:nvGrpSpPr>
            <p:cNvPr id="28" name="グループ化 27">
              <a:extLst>
                <a:ext uri="{FF2B5EF4-FFF2-40B4-BE49-F238E27FC236}">
                  <a16:creationId xmlns:a16="http://schemas.microsoft.com/office/drawing/2014/main" id="{92D6A10E-00B8-2DD4-2338-128A077ECBEC}"/>
                </a:ext>
              </a:extLst>
            </p:cNvPr>
            <p:cNvGrpSpPr/>
            <p:nvPr/>
          </p:nvGrpSpPr>
          <p:grpSpPr>
            <a:xfrm>
              <a:off x="-1167678" y="3383192"/>
              <a:ext cx="3648673" cy="2908526"/>
              <a:chOff x="-2203020" y="2268796"/>
              <a:chExt cx="3648673" cy="2908526"/>
            </a:xfrm>
          </p:grpSpPr>
          <p:pic>
            <p:nvPicPr>
              <p:cNvPr id="17" name="図 16">
                <a:extLst>
                  <a:ext uri="{FF2B5EF4-FFF2-40B4-BE49-F238E27FC236}">
                    <a16:creationId xmlns:a16="http://schemas.microsoft.com/office/drawing/2014/main" id="{EDFC7689-5311-6617-4194-AD46281BD78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12556" y="2753042"/>
                <a:ext cx="1270986" cy="1813317"/>
              </a:xfrm>
              <a:prstGeom prst="rect">
                <a:avLst/>
              </a:prstGeom>
            </p:spPr>
          </p:pic>
          <p:pic>
            <p:nvPicPr>
              <p:cNvPr id="18" name="図 8">
                <a:extLst>
                  <a:ext uri="{FF2B5EF4-FFF2-40B4-BE49-F238E27FC236}">
                    <a16:creationId xmlns:a16="http://schemas.microsoft.com/office/drawing/2014/main" id="{D3D82B99-67E8-D570-9138-E8BFA3802074}"/>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195" y="3610654"/>
                <a:ext cx="73866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7" name="グループ化 26">
                <a:extLst>
                  <a:ext uri="{FF2B5EF4-FFF2-40B4-BE49-F238E27FC236}">
                    <a16:creationId xmlns:a16="http://schemas.microsoft.com/office/drawing/2014/main" id="{32817DF3-1233-6B0C-6623-8CC5460171A1}"/>
                  </a:ext>
                </a:extLst>
              </p:cNvPr>
              <p:cNvGrpSpPr/>
              <p:nvPr/>
            </p:nvGrpSpPr>
            <p:grpSpPr>
              <a:xfrm>
                <a:off x="-2203020" y="2268796"/>
                <a:ext cx="3648673" cy="2908526"/>
                <a:chOff x="449834" y="5513389"/>
                <a:chExt cx="3634834" cy="2843667"/>
              </a:xfrm>
            </p:grpSpPr>
            <p:sp>
              <p:nvSpPr>
                <p:cNvPr id="26" name="フローチャート: 処理 25">
                  <a:extLst>
                    <a:ext uri="{FF2B5EF4-FFF2-40B4-BE49-F238E27FC236}">
                      <a16:creationId xmlns:a16="http://schemas.microsoft.com/office/drawing/2014/main" id="{9D0750FA-1DF0-7C53-0278-B840573835C5}"/>
                    </a:ext>
                  </a:extLst>
                </p:cNvPr>
                <p:cNvSpPr/>
                <p:nvPr/>
              </p:nvSpPr>
              <p:spPr>
                <a:xfrm>
                  <a:off x="449834" y="5675610"/>
                  <a:ext cx="3634834" cy="2681446"/>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sp>
              <p:nvSpPr>
                <p:cNvPr id="16" name="テキスト ボックス 15">
                  <a:extLst>
                    <a:ext uri="{FF2B5EF4-FFF2-40B4-BE49-F238E27FC236}">
                      <a16:creationId xmlns:a16="http://schemas.microsoft.com/office/drawing/2014/main" id="{2B6A1DBC-99AC-73A0-E399-204D4677BDB0}"/>
                    </a:ext>
                  </a:extLst>
                </p:cNvPr>
                <p:cNvSpPr txBox="1"/>
                <p:nvPr/>
              </p:nvSpPr>
              <p:spPr>
                <a:xfrm>
                  <a:off x="1816016" y="6040587"/>
                  <a:ext cx="2215726" cy="722192"/>
                </a:xfrm>
                <a:prstGeom prst="rect">
                  <a:avLst/>
                </a:prstGeom>
                <a:noFill/>
              </p:spPr>
              <p:txBody>
                <a:bodyPr wrap="square" rtlCol="0">
                  <a:spAutoFit/>
                </a:bodyPr>
                <a:lstStyle/>
                <a:p>
                  <a:pPr algn="just"/>
                  <a:r>
                    <a:rPr lang="ja-JP" altLang="en-US" sz="1400" dirty="0">
                      <a:latin typeface="+mn-ea"/>
                      <a:ea typeface="+mn-ea"/>
                    </a:rPr>
                    <a:t>文部科学省</a:t>
                  </a:r>
                  <a:r>
                    <a:rPr lang="en-US" altLang="ja-JP" sz="1400" dirty="0">
                      <a:latin typeface="+mn-ea"/>
                      <a:ea typeface="+mn-ea"/>
                    </a:rPr>
                    <a:t>HP</a:t>
                  </a:r>
                  <a:r>
                    <a:rPr lang="ja-JP" altLang="en-US" sz="1400" dirty="0">
                      <a:latin typeface="+mn-ea"/>
                      <a:ea typeface="+mn-ea"/>
                    </a:rPr>
                    <a:t>から、読み上げ対応版、</a:t>
                  </a:r>
                  <a:r>
                    <a:rPr lang="en-US" altLang="ja-JP" sz="1400" dirty="0">
                      <a:latin typeface="+mn-ea"/>
                      <a:ea typeface="+mn-ea"/>
                    </a:rPr>
                    <a:t>A4</a:t>
                  </a:r>
                  <a:r>
                    <a:rPr lang="ja-JP" altLang="en-US" sz="1400" dirty="0">
                      <a:latin typeface="+mn-ea"/>
                      <a:ea typeface="+mn-ea"/>
                    </a:rPr>
                    <a:t>サイズ印刷版、テキスト版がダウンロード可能。</a:t>
                  </a:r>
                  <a:endParaRPr lang="en-US" altLang="ja-JP" sz="1400" dirty="0">
                    <a:latin typeface="+mn-ea"/>
                    <a:ea typeface="+mn-ea"/>
                  </a:endParaRPr>
                </a:p>
              </p:txBody>
            </p:sp>
            <p:sp>
              <p:nvSpPr>
                <p:cNvPr id="25" name="四角形: 角を丸くする 24">
                  <a:extLst>
                    <a:ext uri="{FF2B5EF4-FFF2-40B4-BE49-F238E27FC236}">
                      <a16:creationId xmlns:a16="http://schemas.microsoft.com/office/drawing/2014/main" id="{54FE53FF-C0DA-D9ED-DBC5-3915E97D539A}"/>
                    </a:ext>
                  </a:extLst>
                </p:cNvPr>
                <p:cNvSpPr/>
                <p:nvPr/>
              </p:nvSpPr>
              <p:spPr>
                <a:xfrm>
                  <a:off x="551117" y="5513389"/>
                  <a:ext cx="3456384" cy="36933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latin typeface="+mn-ea"/>
                    </a:rPr>
                    <a:t>読書バリアフリー啓発用リーフレット</a:t>
                  </a:r>
                  <a:endParaRPr kumimoji="1" lang="en-US" altLang="ja-JP" dirty="0">
                    <a:latin typeface="+mn-ea"/>
                    <a:ea typeface="+mn-ea"/>
                  </a:endParaRPr>
                </a:p>
              </p:txBody>
            </p:sp>
          </p:grpSp>
        </p:grpSp>
        <p:sp>
          <p:nvSpPr>
            <p:cNvPr id="29" name="テキスト ボックス 28">
              <a:extLst>
                <a:ext uri="{FF2B5EF4-FFF2-40B4-BE49-F238E27FC236}">
                  <a16:creationId xmlns:a16="http://schemas.microsoft.com/office/drawing/2014/main" id="{06238BBD-9C2D-F22B-6789-3355D0ED176C}"/>
                </a:ext>
              </a:extLst>
            </p:cNvPr>
            <p:cNvSpPr txBox="1"/>
            <p:nvPr/>
          </p:nvSpPr>
          <p:spPr>
            <a:xfrm>
              <a:off x="1087422" y="4810724"/>
              <a:ext cx="1270986" cy="584775"/>
            </a:xfrm>
            <a:prstGeom prst="rect">
              <a:avLst/>
            </a:prstGeom>
            <a:noFill/>
          </p:spPr>
          <p:txBody>
            <a:bodyPr wrap="square" rtlCol="0">
              <a:spAutoFit/>
            </a:bodyPr>
            <a:lstStyle/>
            <a:p>
              <a:pPr algn="just"/>
              <a:r>
                <a:rPr lang="en-US" altLang="ja-JP" sz="800" dirty="0">
                  <a:solidFill>
                    <a:schemeClr val="tx2"/>
                  </a:solidFill>
                  <a:latin typeface="+mn-ea"/>
                  <a:ea typeface="+mn-ea"/>
                  <a:hlinkClick r:id="rId10">
                    <a:extLst>
                      <a:ext uri="{A12FA001-AC4F-418D-AE19-62706E023703}">
                        <ahyp:hlinkClr xmlns:ahyp="http://schemas.microsoft.com/office/drawing/2018/hyperlinkcolor" val="tx"/>
                      </a:ext>
                    </a:extLst>
                  </a:hlinkClick>
                </a:rPr>
                <a:t>https://www.mext.go.jp/a_menu/ikusei/gakusyushien/mext_01304.html</a:t>
              </a:r>
              <a:r>
                <a:rPr lang="ja-JP" altLang="en-US" sz="800" dirty="0">
                  <a:solidFill>
                    <a:schemeClr val="tx2"/>
                  </a:solidFill>
                  <a:latin typeface="+mn-ea"/>
                  <a:ea typeface="+mn-ea"/>
                </a:rPr>
                <a:t>　</a:t>
              </a:r>
              <a:endParaRPr lang="en-US" altLang="ja-JP" sz="800" dirty="0">
                <a:solidFill>
                  <a:schemeClr val="tx2"/>
                </a:solidFill>
                <a:latin typeface="+mn-ea"/>
                <a:ea typeface="+mn-ea"/>
              </a:endParaRPr>
            </a:p>
          </p:txBody>
        </p:sp>
      </p:grpSp>
      <p:grpSp>
        <p:nvGrpSpPr>
          <p:cNvPr id="53" name="グループ化 52">
            <a:extLst>
              <a:ext uri="{FF2B5EF4-FFF2-40B4-BE49-F238E27FC236}">
                <a16:creationId xmlns:a16="http://schemas.microsoft.com/office/drawing/2014/main" id="{A595DE4A-DAA7-48FA-0EF6-59D2649BDB14}"/>
              </a:ext>
            </a:extLst>
          </p:cNvPr>
          <p:cNvGrpSpPr/>
          <p:nvPr/>
        </p:nvGrpSpPr>
        <p:grpSpPr>
          <a:xfrm>
            <a:off x="6032462" y="834789"/>
            <a:ext cx="3658497" cy="2240473"/>
            <a:chOff x="295872" y="1503742"/>
            <a:chExt cx="3658497" cy="2240473"/>
          </a:xfrm>
        </p:grpSpPr>
        <p:pic>
          <p:nvPicPr>
            <p:cNvPr id="51" name="図 50" descr="図形, 円&#10;&#10;自動的に生成された説明">
              <a:extLst>
                <a:ext uri="{FF2B5EF4-FFF2-40B4-BE49-F238E27FC236}">
                  <a16:creationId xmlns:a16="http://schemas.microsoft.com/office/drawing/2014/main" id="{FDB571D8-2FAA-9071-2187-94D0B93E0E9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2932" y="2042206"/>
              <a:ext cx="782088" cy="782088"/>
            </a:xfrm>
            <a:prstGeom prst="rect">
              <a:avLst/>
            </a:prstGeom>
          </p:spPr>
        </p:pic>
        <p:sp>
          <p:nvSpPr>
            <p:cNvPr id="45" name="フローチャート: 処理 44">
              <a:extLst>
                <a:ext uri="{FF2B5EF4-FFF2-40B4-BE49-F238E27FC236}">
                  <a16:creationId xmlns:a16="http://schemas.microsoft.com/office/drawing/2014/main" id="{CC702E3B-0CB1-9760-F6D5-F9BC6CAD903E}"/>
                </a:ext>
              </a:extLst>
            </p:cNvPr>
            <p:cNvSpPr/>
            <p:nvPr/>
          </p:nvSpPr>
          <p:spPr>
            <a:xfrm>
              <a:off x="295872" y="1620665"/>
              <a:ext cx="3658497" cy="2123550"/>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sp>
          <p:nvSpPr>
            <p:cNvPr id="43" name="四角形: 角を丸くする 42">
              <a:extLst>
                <a:ext uri="{FF2B5EF4-FFF2-40B4-BE49-F238E27FC236}">
                  <a16:creationId xmlns:a16="http://schemas.microsoft.com/office/drawing/2014/main" id="{54487F6C-2F78-3AFC-57C7-6179A7B3877E}"/>
                </a:ext>
              </a:extLst>
            </p:cNvPr>
            <p:cNvSpPr/>
            <p:nvPr/>
          </p:nvSpPr>
          <p:spPr>
            <a:xfrm>
              <a:off x="385700" y="1503742"/>
              <a:ext cx="1851115" cy="33973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latin typeface="+mn-ea"/>
                  <a:ea typeface="+mn-ea"/>
                </a:rPr>
                <a:t>りんごプロジェクト</a:t>
              </a:r>
              <a:endParaRPr kumimoji="1" lang="en-US" altLang="ja-JP" dirty="0">
                <a:latin typeface="+mn-ea"/>
                <a:ea typeface="+mn-ea"/>
              </a:endParaRPr>
            </a:p>
          </p:txBody>
        </p:sp>
        <p:sp>
          <p:nvSpPr>
            <p:cNvPr id="44" name="テキスト ボックス 43">
              <a:extLst>
                <a:ext uri="{FF2B5EF4-FFF2-40B4-BE49-F238E27FC236}">
                  <a16:creationId xmlns:a16="http://schemas.microsoft.com/office/drawing/2014/main" id="{98740DBF-BA6E-92A5-83AF-61A8AE13DE6F}"/>
                </a:ext>
              </a:extLst>
            </p:cNvPr>
            <p:cNvSpPr txBox="1"/>
            <p:nvPr/>
          </p:nvSpPr>
          <p:spPr>
            <a:xfrm>
              <a:off x="295872" y="1826212"/>
              <a:ext cx="2580687" cy="1600438"/>
            </a:xfrm>
            <a:prstGeom prst="rect">
              <a:avLst/>
            </a:prstGeom>
            <a:noFill/>
          </p:spPr>
          <p:txBody>
            <a:bodyPr wrap="square" rtlCol="0">
              <a:spAutoFit/>
            </a:bodyPr>
            <a:lstStyle/>
            <a:p>
              <a:pPr algn="just"/>
              <a:r>
                <a:rPr lang="en-US" altLang="ja-JP" sz="1400" dirty="0">
                  <a:latin typeface="+mn-ea"/>
                  <a:ea typeface="+mn-ea"/>
                </a:rPr>
                <a:t>NPO</a:t>
              </a:r>
              <a:r>
                <a:rPr lang="ja-JP" altLang="en-US" sz="1400" dirty="0">
                  <a:latin typeface="+mn-ea"/>
                  <a:ea typeface="+mn-ea"/>
                </a:rPr>
                <a:t>法人ピープルデザイン研究所が行う、アクセシブルな図書の普及事業。全国各地の学校や図書館等で、</a:t>
              </a:r>
              <a:r>
                <a:rPr lang="ja-JP" altLang="en-US" sz="1400" dirty="0">
                  <a:solidFill>
                    <a:srgbClr val="FF0000"/>
                  </a:solidFill>
                  <a:latin typeface="+mn-ea"/>
                  <a:ea typeface="+mn-ea"/>
                </a:rPr>
                <a:t>出前事業</a:t>
              </a:r>
              <a:r>
                <a:rPr lang="ja-JP" altLang="en-US" sz="1400" dirty="0">
                  <a:latin typeface="+mn-ea"/>
                  <a:ea typeface="+mn-ea"/>
                </a:rPr>
                <a:t>や</a:t>
              </a:r>
              <a:r>
                <a:rPr lang="ja-JP" altLang="en-US" sz="1400" dirty="0">
                  <a:solidFill>
                    <a:srgbClr val="FF0000"/>
                  </a:solidFill>
                  <a:latin typeface="+mn-ea"/>
                  <a:ea typeface="+mn-ea"/>
                </a:rPr>
                <a:t>体験会</a:t>
              </a:r>
              <a:r>
                <a:rPr lang="ja-JP" altLang="en-US" sz="1400" dirty="0">
                  <a:latin typeface="+mn-ea"/>
                  <a:ea typeface="+mn-ea"/>
                </a:rPr>
                <a:t>を実施。図書館における</a:t>
              </a:r>
              <a:r>
                <a:rPr lang="ja-JP" altLang="en-US" sz="1400" b="1" dirty="0">
                  <a:solidFill>
                    <a:srgbClr val="FF0000"/>
                  </a:solidFill>
                  <a:latin typeface="+mn-ea"/>
                  <a:ea typeface="+mn-ea"/>
                </a:rPr>
                <a:t>「りんごの棚」（アクセシブルな図書のコーナー）</a:t>
              </a:r>
              <a:r>
                <a:rPr lang="ja-JP" altLang="en-US" sz="1400" dirty="0">
                  <a:latin typeface="+mn-ea"/>
                  <a:ea typeface="+mn-ea"/>
                </a:rPr>
                <a:t>設置の普及を目指す。</a:t>
              </a:r>
              <a:endParaRPr lang="en-US" altLang="ja-JP" sz="1400" dirty="0">
                <a:latin typeface="+mn-ea"/>
                <a:ea typeface="+mn-ea"/>
              </a:endParaRPr>
            </a:p>
          </p:txBody>
        </p:sp>
        <p:sp>
          <p:nvSpPr>
            <p:cNvPr id="47" name="テキスト ボックス 46">
              <a:extLst>
                <a:ext uri="{FF2B5EF4-FFF2-40B4-BE49-F238E27FC236}">
                  <a16:creationId xmlns:a16="http://schemas.microsoft.com/office/drawing/2014/main" id="{818B5CA0-CDCB-9EC0-C59B-B768FA1943C3}"/>
                </a:ext>
              </a:extLst>
            </p:cNvPr>
            <p:cNvSpPr txBox="1"/>
            <p:nvPr/>
          </p:nvSpPr>
          <p:spPr>
            <a:xfrm>
              <a:off x="328502" y="3349164"/>
              <a:ext cx="2455358" cy="338554"/>
            </a:xfrm>
            <a:prstGeom prst="rect">
              <a:avLst/>
            </a:prstGeom>
            <a:noFill/>
          </p:spPr>
          <p:txBody>
            <a:bodyPr wrap="square" rtlCol="0">
              <a:spAutoFit/>
            </a:bodyPr>
            <a:lstStyle/>
            <a:p>
              <a:pPr algn="just"/>
              <a:r>
                <a:rPr lang="en-US" altLang="ja-JP" sz="800" dirty="0">
                  <a:solidFill>
                    <a:schemeClr val="tx2"/>
                  </a:solidFill>
                  <a:latin typeface="+mn-ea"/>
                  <a:ea typeface="+mn-ea"/>
                  <a:hlinkClick r:id="rId12">
                    <a:extLst>
                      <a:ext uri="{A12FA001-AC4F-418D-AE19-62706E023703}">
                        <ahyp:hlinkClr xmlns:ahyp="http://schemas.microsoft.com/office/drawing/2018/hyperlinkcolor" val="tx"/>
                      </a:ext>
                    </a:extLst>
                  </a:hlinkClick>
                </a:rPr>
                <a:t>https://www.mext.go.jp/content/20240618-mxt_kyousei01-000036612_24.pdf</a:t>
              </a:r>
              <a:r>
                <a:rPr lang="ja-JP" altLang="en-US" sz="800" dirty="0">
                  <a:solidFill>
                    <a:schemeClr val="tx2"/>
                  </a:solidFill>
                  <a:latin typeface="+mn-ea"/>
                  <a:ea typeface="+mn-ea"/>
                </a:rPr>
                <a:t>　</a:t>
              </a:r>
              <a:endParaRPr lang="en-US" altLang="ja-JP" sz="800" dirty="0">
                <a:solidFill>
                  <a:schemeClr val="tx2"/>
                </a:solidFill>
                <a:latin typeface="+mn-ea"/>
                <a:ea typeface="+mn-ea"/>
              </a:endParaRPr>
            </a:p>
          </p:txBody>
        </p:sp>
        <p:pic>
          <p:nvPicPr>
            <p:cNvPr id="49" name="図 48" descr="QR コード&#10;&#10;自動的に生成された説明">
              <a:extLst>
                <a:ext uri="{FF2B5EF4-FFF2-40B4-BE49-F238E27FC236}">
                  <a16:creationId xmlns:a16="http://schemas.microsoft.com/office/drawing/2014/main" id="{541A0139-DD2D-C82E-5C2B-C01A80685E4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93978" y="2973940"/>
              <a:ext cx="743259" cy="743259"/>
            </a:xfrm>
            <a:prstGeom prst="rect">
              <a:avLst/>
            </a:prstGeom>
            <a:ln>
              <a:solidFill>
                <a:schemeClr val="tx1"/>
              </a:solidFill>
            </a:ln>
          </p:spPr>
        </p:pic>
      </p:grpSp>
      <p:sp>
        <p:nvSpPr>
          <p:cNvPr id="38" name="四角形: 角を丸くする 37">
            <a:extLst>
              <a:ext uri="{FF2B5EF4-FFF2-40B4-BE49-F238E27FC236}">
                <a16:creationId xmlns:a16="http://schemas.microsoft.com/office/drawing/2014/main" id="{80D22DD3-AA2B-0C1E-823A-F6E7EC436F3C}"/>
              </a:ext>
            </a:extLst>
          </p:cNvPr>
          <p:cNvSpPr/>
          <p:nvPr/>
        </p:nvSpPr>
        <p:spPr>
          <a:xfrm>
            <a:off x="179574" y="194808"/>
            <a:ext cx="1380019" cy="27669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schemeClr val="bg1"/>
                </a:solidFill>
              </a:rPr>
              <a:t> できることは？</a:t>
            </a:r>
            <a:endParaRPr kumimoji="1" lang="ja-JP" altLang="en-US" baseline="0" dirty="0">
              <a:solidFill>
                <a:schemeClr val="bg1"/>
              </a:solidFill>
            </a:endParaRPr>
          </a:p>
        </p:txBody>
      </p:sp>
      <p:grpSp>
        <p:nvGrpSpPr>
          <p:cNvPr id="50" name="グループ化 49">
            <a:extLst>
              <a:ext uri="{FF2B5EF4-FFF2-40B4-BE49-F238E27FC236}">
                <a16:creationId xmlns:a16="http://schemas.microsoft.com/office/drawing/2014/main" id="{9321BAD6-B447-AC00-1D38-94E79BCC8235}"/>
              </a:ext>
            </a:extLst>
          </p:cNvPr>
          <p:cNvGrpSpPr/>
          <p:nvPr/>
        </p:nvGrpSpPr>
        <p:grpSpPr>
          <a:xfrm>
            <a:off x="417961" y="4527130"/>
            <a:ext cx="5436610" cy="1277976"/>
            <a:chOff x="440841" y="3630953"/>
            <a:chExt cx="5427058" cy="1277976"/>
          </a:xfrm>
        </p:grpSpPr>
        <p:sp>
          <p:nvSpPr>
            <p:cNvPr id="3" name="フローチャート: 処理 2">
              <a:extLst>
                <a:ext uri="{FF2B5EF4-FFF2-40B4-BE49-F238E27FC236}">
                  <a16:creationId xmlns:a16="http://schemas.microsoft.com/office/drawing/2014/main" id="{A316B53C-4BF8-DE54-B853-141202EC3A71}"/>
                </a:ext>
              </a:extLst>
            </p:cNvPr>
            <p:cNvSpPr/>
            <p:nvPr/>
          </p:nvSpPr>
          <p:spPr>
            <a:xfrm>
              <a:off x="440841" y="3768071"/>
              <a:ext cx="5400213" cy="1120996"/>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kumimoji="1" lang="ja-JP" altLang="en-US" sz="1600" dirty="0">
                <a:solidFill>
                  <a:schemeClr val="tx1"/>
                </a:solidFill>
              </a:endParaRPr>
            </a:p>
          </p:txBody>
        </p:sp>
        <p:sp>
          <p:nvSpPr>
            <p:cNvPr id="2" name="四角形: 角を丸くする 1">
              <a:extLst>
                <a:ext uri="{FF2B5EF4-FFF2-40B4-BE49-F238E27FC236}">
                  <a16:creationId xmlns:a16="http://schemas.microsoft.com/office/drawing/2014/main" id="{6BE6385F-9D25-8E2F-D444-F086BDCC17E3}"/>
                </a:ext>
              </a:extLst>
            </p:cNvPr>
            <p:cNvSpPr/>
            <p:nvPr/>
          </p:nvSpPr>
          <p:spPr>
            <a:xfrm>
              <a:off x="506699" y="3630953"/>
              <a:ext cx="1420356" cy="32483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latin typeface="+mn-ea"/>
                </a:rPr>
                <a:t>サピエ図書館</a:t>
              </a:r>
              <a:endParaRPr lang="en-US" altLang="ja-JP" sz="1600" dirty="0">
                <a:latin typeface="+mn-ea"/>
                <a:ea typeface="+mn-ea"/>
              </a:endParaRPr>
            </a:p>
          </p:txBody>
        </p:sp>
        <p:sp>
          <p:nvSpPr>
            <p:cNvPr id="12" name="テキスト ボックス 11">
              <a:extLst>
                <a:ext uri="{FF2B5EF4-FFF2-40B4-BE49-F238E27FC236}">
                  <a16:creationId xmlns:a16="http://schemas.microsoft.com/office/drawing/2014/main" id="{F0DCD50B-23FC-842A-C012-32281BEE0FC0}"/>
                </a:ext>
              </a:extLst>
            </p:cNvPr>
            <p:cNvSpPr txBox="1"/>
            <p:nvPr/>
          </p:nvSpPr>
          <p:spPr>
            <a:xfrm>
              <a:off x="480417" y="3954822"/>
              <a:ext cx="4296254" cy="954107"/>
            </a:xfrm>
            <a:prstGeom prst="rect">
              <a:avLst/>
            </a:prstGeom>
            <a:noFill/>
          </p:spPr>
          <p:txBody>
            <a:bodyPr wrap="square" rtlCol="0">
              <a:spAutoFit/>
            </a:bodyPr>
            <a:lstStyle/>
            <a:p>
              <a:pPr algn="just"/>
              <a:r>
                <a:rPr lang="ja-JP" altLang="en-US" sz="1400" dirty="0">
                  <a:latin typeface="+mn-ea"/>
                  <a:ea typeface="+mn-ea"/>
                </a:rPr>
                <a:t>サピエの施設会員になると、サピエが保有する</a:t>
              </a:r>
              <a:r>
                <a:rPr lang="en-US" altLang="ja-JP" sz="1400" b="1" dirty="0">
                  <a:solidFill>
                    <a:srgbClr val="FF0000"/>
                  </a:solidFill>
                  <a:latin typeface="+mn-ea"/>
                  <a:ea typeface="+mn-ea"/>
                </a:rPr>
                <a:t>30</a:t>
              </a:r>
              <a:r>
                <a:rPr lang="ja-JP" altLang="en-US" sz="1400" b="1" dirty="0">
                  <a:solidFill>
                    <a:srgbClr val="FF0000"/>
                  </a:solidFill>
                  <a:latin typeface="+mn-ea"/>
                  <a:ea typeface="+mn-ea"/>
                </a:rPr>
                <a:t>万タイトル以上</a:t>
              </a:r>
              <a:r>
                <a:rPr lang="ja-JP" altLang="en-US" sz="1400" dirty="0">
                  <a:latin typeface="+mn-ea"/>
                  <a:ea typeface="+mn-ea"/>
                </a:rPr>
                <a:t>の録音・点字・電子図書をダウンロードすることが可能。</a:t>
              </a:r>
              <a:endParaRPr lang="en-US" altLang="ja-JP" sz="1400" dirty="0">
                <a:latin typeface="+mn-ea"/>
                <a:ea typeface="+mn-ea"/>
              </a:endParaRPr>
            </a:p>
            <a:p>
              <a:pPr algn="just"/>
              <a:r>
                <a:rPr lang="ja-JP" altLang="en-US" sz="1400" dirty="0">
                  <a:latin typeface="+mn-ea"/>
                  <a:ea typeface="+mn-ea"/>
                </a:rPr>
                <a:t>国立国会図書館の視覚障害者等用データも、一部を除いて利用可能。施設会員の年間利用料は４万円。</a:t>
              </a:r>
              <a:endParaRPr lang="en-US" altLang="ja-JP" sz="1400" dirty="0">
                <a:latin typeface="+mn-ea"/>
                <a:ea typeface="+mn-ea"/>
              </a:endParaRPr>
            </a:p>
          </p:txBody>
        </p:sp>
        <p:sp>
          <p:nvSpPr>
            <p:cNvPr id="42" name="テキスト ボックス 41">
              <a:extLst>
                <a:ext uri="{FF2B5EF4-FFF2-40B4-BE49-F238E27FC236}">
                  <a16:creationId xmlns:a16="http://schemas.microsoft.com/office/drawing/2014/main" id="{629F3E98-B259-2C58-0137-A82141340CEB}"/>
                </a:ext>
              </a:extLst>
            </p:cNvPr>
            <p:cNvSpPr txBox="1"/>
            <p:nvPr/>
          </p:nvSpPr>
          <p:spPr>
            <a:xfrm>
              <a:off x="4670840" y="4431831"/>
              <a:ext cx="1197059" cy="461665"/>
            </a:xfrm>
            <a:prstGeom prst="rect">
              <a:avLst/>
            </a:prstGeom>
            <a:noFill/>
          </p:spPr>
          <p:txBody>
            <a:bodyPr wrap="square" rtlCol="0">
              <a:spAutoFit/>
            </a:bodyPr>
            <a:lstStyle/>
            <a:p>
              <a:pPr algn="just"/>
              <a:r>
                <a:rPr lang="en-US" altLang="ja-JP" sz="800" dirty="0">
                  <a:solidFill>
                    <a:schemeClr val="tx2"/>
                  </a:solidFill>
                  <a:latin typeface="+mn-ea"/>
                  <a:ea typeface="+mn-ea"/>
                  <a:hlinkClick r:id="rId14">
                    <a:extLst>
                      <a:ext uri="{A12FA001-AC4F-418D-AE19-62706E023703}">
                        <ahyp:hlinkClr xmlns:ahyp="http://schemas.microsoft.com/office/drawing/2018/hyperlinkcolor" val="tx"/>
                      </a:ext>
                    </a:extLst>
                  </a:hlinkClick>
                </a:rPr>
                <a:t>https://www.sapie.or.jp/sapie_manual.shtml</a:t>
              </a:r>
              <a:r>
                <a:rPr lang="ja-JP" altLang="en-US" sz="800" dirty="0">
                  <a:solidFill>
                    <a:schemeClr val="tx2"/>
                  </a:solidFill>
                  <a:latin typeface="+mn-ea"/>
                  <a:ea typeface="+mn-ea"/>
                </a:rPr>
                <a:t>　</a:t>
              </a:r>
              <a:endParaRPr lang="en-US" altLang="ja-JP" sz="800" dirty="0">
                <a:solidFill>
                  <a:schemeClr val="tx2"/>
                </a:solidFill>
                <a:latin typeface="+mn-ea"/>
                <a:ea typeface="+mn-ea"/>
              </a:endParaRPr>
            </a:p>
          </p:txBody>
        </p:sp>
        <p:pic>
          <p:nvPicPr>
            <p:cNvPr id="48" name="図 47" descr="QR コード&#10;&#10;自動的に生成された説明">
              <a:extLst>
                <a:ext uri="{FF2B5EF4-FFF2-40B4-BE49-F238E27FC236}">
                  <a16:creationId xmlns:a16="http://schemas.microsoft.com/office/drawing/2014/main" id="{98619779-C0C2-277E-744F-56D73690AE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82594" y="3835779"/>
              <a:ext cx="624789" cy="624789"/>
            </a:xfrm>
            <a:prstGeom prst="rect">
              <a:avLst/>
            </a:prstGeom>
            <a:ln>
              <a:solidFill>
                <a:schemeClr val="tx1"/>
              </a:solidFill>
            </a:ln>
          </p:spPr>
        </p:pic>
      </p:grpSp>
      <p:sp>
        <p:nvSpPr>
          <p:cNvPr id="52" name="矢印: 下 51">
            <a:extLst>
              <a:ext uri="{FF2B5EF4-FFF2-40B4-BE49-F238E27FC236}">
                <a16:creationId xmlns:a16="http://schemas.microsoft.com/office/drawing/2014/main" id="{E40681BA-6256-92EB-916D-721619DB0D7B}"/>
              </a:ext>
            </a:extLst>
          </p:cNvPr>
          <p:cNvSpPr/>
          <p:nvPr/>
        </p:nvSpPr>
        <p:spPr>
          <a:xfrm>
            <a:off x="2444875" y="5850836"/>
            <a:ext cx="1648136" cy="27000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54" name="テキスト ボックス 53">
            <a:extLst>
              <a:ext uri="{FF2B5EF4-FFF2-40B4-BE49-F238E27FC236}">
                <a16:creationId xmlns:a16="http://schemas.microsoft.com/office/drawing/2014/main" id="{EDC340ED-FE62-1ABD-2589-F584E15B8942}"/>
              </a:ext>
            </a:extLst>
          </p:cNvPr>
          <p:cNvSpPr txBox="1"/>
          <p:nvPr/>
        </p:nvSpPr>
        <p:spPr>
          <a:xfrm>
            <a:off x="1429296" y="6058130"/>
            <a:ext cx="3834704" cy="646331"/>
          </a:xfrm>
          <a:prstGeom prst="rect">
            <a:avLst/>
          </a:prstGeom>
          <a:noFill/>
        </p:spPr>
        <p:txBody>
          <a:bodyPr wrap="none" rtlCol="0">
            <a:spAutoFit/>
          </a:bodyPr>
          <a:lstStyle/>
          <a:p>
            <a:pPr algn="ctr"/>
            <a:r>
              <a:rPr kumimoji="1" lang="ja-JP" altLang="en-US" dirty="0">
                <a:latin typeface="+mn-ea"/>
                <a:ea typeface="+mn-ea"/>
              </a:rPr>
              <a:t>図書館の読書バリアフリーを進めるために</a:t>
            </a:r>
            <a:endParaRPr kumimoji="1" lang="en-US" altLang="ja-JP" dirty="0">
              <a:latin typeface="+mn-ea"/>
              <a:ea typeface="+mn-ea"/>
            </a:endParaRPr>
          </a:p>
          <a:p>
            <a:pPr algn="ctr"/>
            <a:r>
              <a:rPr kumimoji="1" lang="ja-JP" altLang="en-US" dirty="0">
                <a:latin typeface="+mn-ea"/>
                <a:ea typeface="+mn-ea"/>
              </a:rPr>
              <a:t>是非これらのサービスをご活用ください</a:t>
            </a:r>
            <a:r>
              <a:rPr kumimoji="1" lang="en-US" altLang="ja-JP" dirty="0">
                <a:latin typeface="+mn-ea"/>
                <a:ea typeface="+mn-ea"/>
              </a:rPr>
              <a:t>!!</a:t>
            </a:r>
          </a:p>
        </p:txBody>
      </p:sp>
      <p:sp>
        <p:nvSpPr>
          <p:cNvPr id="58" name="テキスト ボックス 57">
            <a:extLst>
              <a:ext uri="{FF2B5EF4-FFF2-40B4-BE49-F238E27FC236}">
                <a16:creationId xmlns:a16="http://schemas.microsoft.com/office/drawing/2014/main" id="{2BEFCD46-F638-C4D7-5AC2-C872E8C25DF2}"/>
              </a:ext>
            </a:extLst>
          </p:cNvPr>
          <p:cNvSpPr txBox="1"/>
          <p:nvPr/>
        </p:nvSpPr>
        <p:spPr>
          <a:xfrm>
            <a:off x="6089003" y="5658772"/>
            <a:ext cx="3690434" cy="584775"/>
          </a:xfrm>
          <a:prstGeom prst="rect">
            <a:avLst/>
          </a:prstGeom>
          <a:noFill/>
        </p:spPr>
        <p:txBody>
          <a:bodyPr wrap="none" rtlCol="0">
            <a:spAutoFit/>
          </a:bodyPr>
          <a:lstStyle/>
          <a:p>
            <a:r>
              <a:rPr kumimoji="1" lang="ja-JP" altLang="en-US" sz="1600" dirty="0">
                <a:latin typeface="+mn-ea"/>
                <a:ea typeface="+mn-ea"/>
              </a:rPr>
              <a:t>冊子も配布中です。</a:t>
            </a:r>
            <a:endParaRPr kumimoji="1" lang="en-US" altLang="ja-JP" sz="1600" dirty="0">
              <a:latin typeface="+mn-ea"/>
              <a:ea typeface="+mn-ea"/>
            </a:endParaRPr>
          </a:p>
          <a:p>
            <a:r>
              <a:rPr lang="ja-JP" altLang="en-US" sz="1600" dirty="0">
                <a:latin typeface="+mn-ea"/>
                <a:ea typeface="+mn-ea"/>
              </a:rPr>
              <a:t>ご希望ありましたら、お問い合わせください</a:t>
            </a:r>
            <a:r>
              <a:rPr lang="en-US" altLang="ja-JP" sz="1600" dirty="0">
                <a:latin typeface="+mn-ea"/>
                <a:ea typeface="+mn-ea"/>
              </a:rPr>
              <a:t>!!</a:t>
            </a:r>
            <a:endParaRPr kumimoji="1" lang="en-US" altLang="ja-JP" sz="1600" dirty="0">
              <a:latin typeface="+mn-ea"/>
              <a:ea typeface="+mn-ea"/>
            </a:endParaRPr>
          </a:p>
        </p:txBody>
      </p:sp>
    </p:spTree>
    <p:extLst>
      <p:ext uri="{BB962C8B-B14F-4D97-AF65-F5344CB8AC3E}">
        <p14:creationId xmlns:p14="http://schemas.microsoft.com/office/powerpoint/2010/main" val="364247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角丸四角形 32"/>
          <p:cNvSpPr/>
          <p:nvPr/>
        </p:nvSpPr>
        <p:spPr>
          <a:xfrm>
            <a:off x="5030373" y="5217270"/>
            <a:ext cx="2183645" cy="29021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Segoe UI"/>
                <a:ea typeface="メイリオ"/>
                <a:cs typeface="+mn-cs"/>
              </a:rPr>
              <a:t>その他</a:t>
            </a:r>
            <a:endParaRPr kumimoji="1" lang="ja-JP" altLang="en-US" sz="1400" b="1"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108" name="正方形/長方形 11"/>
          <p:cNvSpPr/>
          <p:nvPr/>
        </p:nvSpPr>
        <p:spPr>
          <a:xfrm>
            <a:off x="44231" y="685870"/>
            <a:ext cx="1008110" cy="3782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Segoe UI"/>
                <a:ea typeface="メイリオ"/>
                <a:cs typeface="+mn-cs"/>
              </a:rPr>
              <a:t>事業名</a:t>
            </a:r>
            <a:endParaRPr kumimoji="1" lang="en-US" altLang="ja-JP" sz="1400" b="1"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1109" name="正方形/長方形 12"/>
          <p:cNvSpPr/>
          <p:nvPr/>
        </p:nvSpPr>
        <p:spPr>
          <a:xfrm>
            <a:off x="1121357" y="708663"/>
            <a:ext cx="8719265" cy="355425"/>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a:ea typeface="メイリオ"/>
                <a:cs typeface="+mn-cs"/>
              </a:rPr>
              <a:t>生涯学習の土台をつくる。アクセシブルな図書の普及事業「りんごプロジェクト」</a:t>
            </a:r>
          </a:p>
        </p:txBody>
      </p:sp>
      <p:sp>
        <p:nvSpPr>
          <p:cNvPr id="1110" name="角丸四角形 14"/>
          <p:cNvSpPr/>
          <p:nvPr/>
        </p:nvSpPr>
        <p:spPr>
          <a:xfrm>
            <a:off x="50672" y="1165629"/>
            <a:ext cx="1950000" cy="28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Segoe UI"/>
                <a:ea typeface="メイリオ"/>
                <a:cs typeface="+mn-cs"/>
              </a:rPr>
              <a:t>事業の趣旨・目的</a:t>
            </a:r>
          </a:p>
        </p:txBody>
      </p:sp>
      <p:sp>
        <p:nvSpPr>
          <p:cNvPr id="1111" name="正方形/長方形 15"/>
          <p:cNvSpPr/>
          <p:nvPr/>
        </p:nvSpPr>
        <p:spPr>
          <a:xfrm>
            <a:off x="54964" y="1165629"/>
            <a:ext cx="4898036" cy="1180551"/>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12" name="正方形/長方形 23"/>
          <p:cNvSpPr/>
          <p:nvPr/>
        </p:nvSpPr>
        <p:spPr>
          <a:xfrm>
            <a:off x="5034658" y="5126641"/>
            <a:ext cx="4805965" cy="1679986"/>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13" name="テキスト ボックス 25"/>
          <p:cNvSpPr txBox="1"/>
          <p:nvPr/>
        </p:nvSpPr>
        <p:spPr>
          <a:xfrm>
            <a:off x="0" y="-16351"/>
            <a:ext cx="9906000" cy="276999"/>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120" normalizeH="0" baseline="0" noProof="0" dirty="0">
                <a:ln>
                  <a:noFill/>
                </a:ln>
                <a:solidFill>
                  <a:prstClr val="black"/>
                </a:solidFill>
                <a:effectLst/>
                <a:uLnTx/>
                <a:uFillTx/>
                <a:latin typeface="游ゴシック Bold"/>
                <a:ea typeface="游ゴシック Bold"/>
                <a:cs typeface="+mn-cs"/>
              </a:rPr>
              <a:t>　別添</a:t>
            </a:r>
            <a:r>
              <a:rPr kumimoji="1" lang="ja-JP" altLang="en-US" sz="1200" b="0" i="0" u="none" strike="noStrike" kern="1200" cap="none" spc="-120" normalizeH="0" baseline="0" noProof="0" dirty="0">
                <a:ln>
                  <a:noFill/>
                </a:ln>
                <a:solidFill>
                  <a:prstClr val="black"/>
                </a:solidFill>
                <a:effectLst/>
                <a:uLnTx/>
                <a:uFillTx/>
                <a:latin typeface="游ゴシック Bold"/>
                <a:ea typeface="游ゴシック Bold"/>
                <a:cs typeface="+mn-cs"/>
              </a:rPr>
              <a:t>５</a:t>
            </a:r>
            <a:r>
              <a:rPr kumimoji="1" lang="en-US" altLang="zh-TW" sz="1200" b="0" i="0" u="none" strike="noStrike" kern="1200" cap="none" spc="-120" normalizeH="0" baseline="0" noProof="0" dirty="0">
                <a:ln>
                  <a:noFill/>
                </a:ln>
                <a:solidFill>
                  <a:prstClr val="black"/>
                </a:solidFill>
                <a:effectLst/>
                <a:uLnTx/>
                <a:uFillTx/>
                <a:latin typeface="游ゴシック Bold"/>
                <a:ea typeface="游ゴシック Bold"/>
                <a:cs typeface="+mn-cs"/>
              </a:rPr>
              <a:t>-2</a:t>
            </a:r>
            <a:r>
              <a:rPr kumimoji="1" lang="zh-TW" altLang="en-US" sz="1200" b="0" i="0" u="none" strike="noStrike" kern="1200" cap="none" spc="-120" normalizeH="0" baseline="0" noProof="0" dirty="0">
                <a:ln>
                  <a:noFill/>
                </a:ln>
                <a:solidFill>
                  <a:prstClr val="black"/>
                </a:solidFill>
                <a:effectLst/>
                <a:uLnTx/>
                <a:uFillTx/>
                <a:latin typeface="游ゴシック Bold"/>
                <a:ea typeface="游ゴシック Bold"/>
                <a:cs typeface="+mn-cs"/>
              </a:rPr>
              <a:t>（別紙１）　</a:t>
            </a:r>
            <a:r>
              <a:rPr kumimoji="1" lang="ja-JP" altLang="en-US" sz="1200" b="0" i="0" u="none" strike="noStrike" kern="1200" cap="none" spc="-120" normalizeH="0" baseline="0" noProof="0" dirty="0">
                <a:ln>
                  <a:noFill/>
                </a:ln>
                <a:solidFill>
                  <a:prstClr val="black"/>
                </a:solidFill>
                <a:effectLst/>
                <a:uLnTx/>
                <a:uFillTx/>
                <a:latin typeface="游ゴシック Bold"/>
                <a:ea typeface="游ゴシック Bold"/>
                <a:cs typeface="+mn-cs"/>
              </a:rPr>
              <a:t>取組概要　 地域連携による障害者の生涯学習機会の拡大促進　</a:t>
            </a:r>
            <a:endParaRPr kumimoji="1" lang="en-US" altLang="ja-JP" sz="1200" b="0" i="0" u="none" strike="noStrike" kern="1200" cap="none" spc="-120" normalizeH="0" baseline="0" noProof="0" dirty="0">
              <a:ln>
                <a:noFill/>
              </a:ln>
              <a:solidFill>
                <a:prstClr val="black"/>
              </a:solidFill>
              <a:effectLst/>
              <a:uLnTx/>
              <a:uFillTx/>
              <a:latin typeface="游ゴシック Bold"/>
              <a:ea typeface="游ゴシック Bold"/>
              <a:cs typeface="+mn-cs"/>
            </a:endParaRPr>
          </a:p>
        </p:txBody>
      </p:sp>
      <p:sp>
        <p:nvSpPr>
          <p:cNvPr id="1114" name="角丸四角形 19"/>
          <p:cNvSpPr/>
          <p:nvPr/>
        </p:nvSpPr>
        <p:spPr>
          <a:xfrm>
            <a:off x="5059587" y="1167106"/>
            <a:ext cx="2114486" cy="28652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Segoe UI"/>
                <a:ea typeface="メイリオ"/>
                <a:cs typeface="+mn-cs"/>
              </a:rPr>
              <a:t>事業実施体制・連携先</a:t>
            </a:r>
          </a:p>
        </p:txBody>
      </p:sp>
      <p:sp>
        <p:nvSpPr>
          <p:cNvPr id="1116" name="角丸四角形 27"/>
          <p:cNvSpPr/>
          <p:nvPr/>
        </p:nvSpPr>
        <p:spPr>
          <a:xfrm>
            <a:off x="74121" y="2426288"/>
            <a:ext cx="1926551" cy="28996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Segoe UI"/>
                <a:ea typeface="メイリオ"/>
                <a:cs typeface="+mn-cs"/>
              </a:rPr>
              <a:t>事業内容</a:t>
            </a:r>
          </a:p>
        </p:txBody>
      </p:sp>
      <p:sp>
        <p:nvSpPr>
          <p:cNvPr id="1117" name="正方形/長方形 28"/>
          <p:cNvSpPr/>
          <p:nvPr/>
        </p:nvSpPr>
        <p:spPr>
          <a:xfrm>
            <a:off x="54962" y="2403332"/>
            <a:ext cx="9776917" cy="2666157"/>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0" marR="0" lvl="0" indent="0" algn="l" defTabSz="914400" rtl="0" eaLnBrk="1" fontAlgn="auto" latinLnBrk="0" hangingPunct="1">
              <a:lnSpc>
                <a:spcPts val="144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体験会</a:t>
            </a:r>
            <a:r>
              <a:rPr kumimoji="1" lang="en-US" altLang="ja-JP" sz="1200" b="1" i="0" u="none" strike="noStrike" kern="1200" cap="none" spc="0" normalizeH="0" baseline="0" noProof="0" dirty="0">
                <a:ln>
                  <a:noFill/>
                </a:ln>
                <a:solidFill>
                  <a:prstClr val="black"/>
                </a:solidFill>
                <a:effectLst/>
                <a:uLnTx/>
                <a:uFillTx/>
                <a:latin typeface="メイリオ"/>
                <a:ea typeface="メイリオ"/>
                <a:cs typeface="+mn-cs"/>
              </a:rPr>
              <a:t>】</a:t>
            </a:r>
            <a:br>
              <a:rPr kumimoji="1" lang="en-US" altLang="ja-JP" sz="1000" b="1" i="0" u="none" strike="noStrike" kern="1200" cap="none" spc="0" normalizeH="0" baseline="0" noProof="0" dirty="0">
                <a:ln>
                  <a:noFill/>
                </a:ln>
                <a:solidFill>
                  <a:prstClr val="black"/>
                </a:solidFill>
                <a:effectLst/>
                <a:uLnTx/>
                <a:uFillTx/>
                <a:latin typeface="メイリオ"/>
                <a:ea typeface="メイリオ"/>
                <a:cs typeface="+mn-cs"/>
              </a:rPr>
            </a:b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令和</a:t>
            </a:r>
            <a:r>
              <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rPr>
              <a:t>5</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年度までの実績を踏まえ、体験会の開催を拡大。</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あわせて広報活動も積極的に行う。</a:t>
            </a:r>
            <a:br>
              <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rPr>
            </a:b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▷内容</a:t>
            </a:r>
            <a:endParaRPr kumimoji="1" lang="en-US" altLang="ja-JP" sz="1000" b="1"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・読書の困難を抱える当事者や一般市民に向けたアクセシブルな図書の</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　体験会、研修会、点字体験会など</a:t>
            </a: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・講師によるレクチャーのあとアクセシブルな図書の体験、質疑応答</a:t>
            </a: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▷アクセシブル図書の種類</a:t>
            </a:r>
            <a:endParaRPr kumimoji="1" lang="en-US" altLang="ja-JP" sz="1000" b="1"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点字・拡大文字・音声デイジー・マルチメディアデイジー・点字付き絵本・</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ユニバーサル絵本・布の絵本・</a:t>
            </a:r>
            <a:r>
              <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rPr>
              <a:t>LL</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ブックなど</a:t>
            </a: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 参加について</a:t>
            </a:r>
            <a:br>
              <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rPr>
            </a:b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障害の有無はもちろん職業や年齢等に関わらず参加可能。</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なお体験会プログラムへの参加費は基本無料。</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19" name="角丸四角形 30"/>
          <p:cNvSpPr/>
          <p:nvPr/>
        </p:nvSpPr>
        <p:spPr>
          <a:xfrm>
            <a:off x="94310" y="5148648"/>
            <a:ext cx="2598072" cy="27239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Segoe UI"/>
                <a:ea typeface="メイリオ"/>
                <a:cs typeface="+mn-cs"/>
              </a:rPr>
              <a:t>事業終了後の目指す方向性</a:t>
            </a:r>
          </a:p>
        </p:txBody>
      </p:sp>
      <p:sp>
        <p:nvSpPr>
          <p:cNvPr id="1120" name="正方形/長方形 31"/>
          <p:cNvSpPr/>
          <p:nvPr/>
        </p:nvSpPr>
        <p:spPr>
          <a:xfrm>
            <a:off x="74121" y="5126641"/>
            <a:ext cx="4887623" cy="1679986"/>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22" name="テキスト ボックス 34"/>
          <p:cNvSpPr txBox="1"/>
          <p:nvPr/>
        </p:nvSpPr>
        <p:spPr>
          <a:xfrm>
            <a:off x="0" y="188640"/>
            <a:ext cx="9906000" cy="400110"/>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20" normalizeH="0" baseline="0" noProof="0" dirty="0">
                <a:ln>
                  <a:noFill/>
                </a:ln>
                <a:solidFill>
                  <a:prstClr val="black"/>
                </a:solidFill>
                <a:effectLst/>
                <a:uLnTx/>
                <a:uFillTx/>
                <a:latin typeface="游ゴシック Bold"/>
                <a:ea typeface="游ゴシック Bold"/>
                <a:cs typeface="+mn-cs"/>
              </a:rPr>
              <a:t> 特定非営利活動法人ピープルデザイン研究所</a:t>
            </a:r>
            <a:r>
              <a:rPr kumimoji="1" lang="ja-JP" altLang="en-US" sz="1600" b="0" i="0" u="none" strike="noStrike" kern="1200" cap="none" spc="-120" normalizeH="0" baseline="0" noProof="0" dirty="0">
                <a:ln>
                  <a:noFill/>
                </a:ln>
                <a:solidFill>
                  <a:prstClr val="black"/>
                </a:solidFill>
                <a:effectLst/>
                <a:uLnTx/>
                <a:uFillTx/>
                <a:latin typeface="游ゴシック Bold"/>
                <a:ea typeface="游ゴシック Bold"/>
                <a:cs typeface="+mn-cs"/>
              </a:rPr>
              <a:t>（所在地：東京都品川区）</a:t>
            </a:r>
            <a:endParaRPr kumimoji="1" lang="en-US" altLang="ja-JP" sz="1600" b="0" i="0" u="none" strike="noStrike" kern="1200" cap="none" spc="-120" normalizeH="0" baseline="0" noProof="0" dirty="0">
              <a:ln>
                <a:noFill/>
              </a:ln>
              <a:solidFill>
                <a:prstClr val="black"/>
              </a:solidFill>
              <a:effectLst/>
              <a:uLnTx/>
              <a:uFillTx/>
              <a:latin typeface="游ゴシック Bold"/>
              <a:ea typeface="游ゴシック Bold"/>
              <a:cs typeface="+mn-cs"/>
            </a:endParaRPr>
          </a:p>
        </p:txBody>
      </p:sp>
      <p:sp>
        <p:nvSpPr>
          <p:cNvPr id="28" name="正方形/長方形 15">
            <a:extLst>
              <a:ext uri="{FF2B5EF4-FFF2-40B4-BE49-F238E27FC236}">
                <a16:creationId xmlns:a16="http://schemas.microsoft.com/office/drawing/2014/main" id="{BDD44887-EB2B-772C-3FB9-F1B23284521B}"/>
              </a:ext>
            </a:extLst>
          </p:cNvPr>
          <p:cNvSpPr/>
          <p:nvPr/>
        </p:nvSpPr>
        <p:spPr>
          <a:xfrm>
            <a:off x="5034658" y="1165629"/>
            <a:ext cx="4815615" cy="1180551"/>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ＮＰＯ法人ピープルデザイン研究所／りんごプロジェクトが主体となり事業を実施。行政・企業・団体・学校・市民などと連携しながら活動を拡大し、各地域での自発的なアクションへの繋げていく。</a:t>
            </a:r>
            <a:br>
              <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rPr>
            </a:b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連携先）神奈川県川崎市・横浜市教育員会事務局、島根県立大学、読書バリアフリー専門家、横浜市学校・地域コーディネーター、ボランティア、障がい当事者、出版社、図書館関係者、教育関係者、大学生など</a:t>
            </a:r>
            <a:endParaRPr kumimoji="1" lang="en-US" altLang="ja-JP" sz="9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2" name="図 1">
            <a:extLst>
              <a:ext uri="{FF2B5EF4-FFF2-40B4-BE49-F238E27FC236}">
                <a16:creationId xmlns:a16="http://schemas.microsoft.com/office/drawing/2014/main" id="{53AE33C8-087B-1316-9BC2-D8A912ADEF01}"/>
              </a:ext>
            </a:extLst>
          </p:cNvPr>
          <p:cNvPicPr>
            <a:picLocks noChangeAspect="1"/>
          </p:cNvPicPr>
          <p:nvPr/>
        </p:nvPicPr>
        <p:blipFill>
          <a:blip r:embed="rId3"/>
          <a:stretch>
            <a:fillRect/>
          </a:stretch>
        </p:blipFill>
        <p:spPr>
          <a:xfrm>
            <a:off x="5359044" y="5580951"/>
            <a:ext cx="838019" cy="838019"/>
          </a:xfrm>
          <a:prstGeom prst="rect">
            <a:avLst/>
          </a:prstGeom>
        </p:spPr>
      </p:pic>
      <p:pic>
        <p:nvPicPr>
          <p:cNvPr id="3" name="図 2">
            <a:extLst>
              <a:ext uri="{FF2B5EF4-FFF2-40B4-BE49-F238E27FC236}">
                <a16:creationId xmlns:a16="http://schemas.microsoft.com/office/drawing/2014/main" id="{1719A6A7-7E15-806C-EB41-D3F01DF3DC7C}"/>
              </a:ext>
            </a:extLst>
          </p:cNvPr>
          <p:cNvPicPr>
            <a:picLocks noChangeAspect="1"/>
          </p:cNvPicPr>
          <p:nvPr/>
        </p:nvPicPr>
        <p:blipFill>
          <a:blip r:embed="rId4"/>
          <a:stretch>
            <a:fillRect/>
          </a:stretch>
        </p:blipFill>
        <p:spPr>
          <a:xfrm>
            <a:off x="6827367" y="5655261"/>
            <a:ext cx="736287" cy="736287"/>
          </a:xfrm>
          <a:prstGeom prst="rect">
            <a:avLst/>
          </a:prstGeom>
        </p:spPr>
      </p:pic>
      <p:pic>
        <p:nvPicPr>
          <p:cNvPr id="4" name="図 3">
            <a:extLst>
              <a:ext uri="{FF2B5EF4-FFF2-40B4-BE49-F238E27FC236}">
                <a16:creationId xmlns:a16="http://schemas.microsoft.com/office/drawing/2014/main" id="{39481B4D-DE80-87E5-107F-256C3495A4D7}"/>
              </a:ext>
            </a:extLst>
          </p:cNvPr>
          <p:cNvPicPr>
            <a:picLocks noChangeAspect="1"/>
          </p:cNvPicPr>
          <p:nvPr/>
        </p:nvPicPr>
        <p:blipFill>
          <a:blip r:embed="rId5"/>
          <a:stretch>
            <a:fillRect/>
          </a:stretch>
        </p:blipFill>
        <p:spPr>
          <a:xfrm>
            <a:off x="8202441" y="5592144"/>
            <a:ext cx="831288" cy="831288"/>
          </a:xfrm>
          <a:prstGeom prst="rect">
            <a:avLst/>
          </a:prstGeom>
        </p:spPr>
      </p:pic>
      <p:sp>
        <p:nvSpPr>
          <p:cNvPr id="5" name="テキスト ボックス 4">
            <a:extLst>
              <a:ext uri="{FF2B5EF4-FFF2-40B4-BE49-F238E27FC236}">
                <a16:creationId xmlns:a16="http://schemas.microsoft.com/office/drawing/2014/main" id="{078CA97A-97C4-05BA-E77A-2BEAB2DCDF02}"/>
              </a:ext>
            </a:extLst>
          </p:cNvPr>
          <p:cNvSpPr txBox="1"/>
          <p:nvPr/>
        </p:nvSpPr>
        <p:spPr>
          <a:xfrm>
            <a:off x="5184934" y="6380280"/>
            <a:ext cx="1419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りんごプロジェクトホームページ</a:t>
            </a:r>
          </a:p>
        </p:txBody>
      </p:sp>
      <p:sp>
        <p:nvSpPr>
          <p:cNvPr id="8" name="テキスト ボックス 7">
            <a:extLst>
              <a:ext uri="{FF2B5EF4-FFF2-40B4-BE49-F238E27FC236}">
                <a16:creationId xmlns:a16="http://schemas.microsoft.com/office/drawing/2014/main" id="{88A2A4C9-5722-5B83-CEB5-C34C3EFD7DE2}"/>
              </a:ext>
            </a:extLst>
          </p:cNvPr>
          <p:cNvSpPr txBox="1"/>
          <p:nvPr/>
        </p:nvSpPr>
        <p:spPr>
          <a:xfrm>
            <a:off x="6710510" y="6372422"/>
            <a:ext cx="12360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読書バリアフリー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啓発動画</a:t>
            </a:r>
          </a:p>
        </p:txBody>
      </p:sp>
      <p:sp>
        <p:nvSpPr>
          <p:cNvPr id="9" name="テキスト ボックス 8">
            <a:extLst>
              <a:ext uri="{FF2B5EF4-FFF2-40B4-BE49-F238E27FC236}">
                <a16:creationId xmlns:a16="http://schemas.microsoft.com/office/drawing/2014/main" id="{0C53F767-39AE-76A5-A620-34FBD0BE4489}"/>
              </a:ext>
            </a:extLst>
          </p:cNvPr>
          <p:cNvSpPr txBox="1"/>
          <p:nvPr/>
        </p:nvSpPr>
        <p:spPr>
          <a:xfrm>
            <a:off x="8135141" y="6380280"/>
            <a:ext cx="12360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超福祉の学校</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シンポジウム動画</a:t>
            </a:r>
            <a:br>
              <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rPr>
            </a:br>
            <a:endPar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6C27D740-CBC2-671C-14BD-7094F61A96BB}"/>
              </a:ext>
            </a:extLst>
          </p:cNvPr>
          <p:cNvSpPr txBox="1"/>
          <p:nvPr/>
        </p:nvSpPr>
        <p:spPr>
          <a:xfrm>
            <a:off x="4376935" y="2513056"/>
            <a:ext cx="5454943" cy="2426305"/>
          </a:xfrm>
          <a:prstGeom prst="rect">
            <a:avLst/>
          </a:prstGeom>
          <a:noFill/>
        </p:spPr>
        <p:txBody>
          <a:bodyPr wrap="square">
            <a:spAutoFit/>
          </a:bodyPr>
          <a:lstStyle/>
          <a:p>
            <a:pPr marL="0" marR="0" lvl="0" indent="0" algn="l" defTabSz="914400" rtl="0" eaLnBrk="1" fontAlgn="auto" latinLnBrk="0" hangingPunct="1">
              <a:lnSpc>
                <a:spcPts val="142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100" b="1" i="0" u="none" strike="noStrike" kern="1200" cap="none" spc="0" normalizeH="0" baseline="0" noProof="0" dirty="0">
                <a:ln>
                  <a:noFill/>
                </a:ln>
                <a:solidFill>
                  <a:prstClr val="black"/>
                </a:solidFill>
                <a:effectLst/>
                <a:uLnTx/>
                <a:uFillTx/>
                <a:latin typeface="メイリオ"/>
                <a:ea typeface="メイリオ"/>
                <a:cs typeface="+mn-cs"/>
              </a:rPr>
              <a:t>学校（通常級）への授業</a:t>
            </a:r>
            <a:r>
              <a:rPr kumimoji="1" lang="en-US" altLang="ja-JP" sz="1100" b="1" i="0" u="none" strike="noStrike" kern="1200" cap="none" spc="0" normalizeH="0" baseline="0" noProof="0" dirty="0">
                <a:ln>
                  <a:noFill/>
                </a:ln>
                <a:solidFill>
                  <a:prstClr val="black"/>
                </a:solidFill>
                <a:effectLst/>
                <a:uLnTx/>
                <a:uFillTx/>
                <a:latin typeface="メイリオ"/>
                <a:ea typeface="メイリオ"/>
                <a:cs typeface="+mn-cs"/>
              </a:rPr>
              <a:t>】</a:t>
            </a: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令和</a:t>
            </a: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5</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年度の反響を受け、小中学校、高校、大学での授業を開催。</a:t>
            </a:r>
            <a:b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br>
            <a:r>
              <a:rPr kumimoji="1" lang="ja-JP" altLang="en-US" sz="1100" b="1" i="0" u="none" strike="noStrike" kern="1200" cap="none" spc="0" normalizeH="0" baseline="0" noProof="0" dirty="0">
                <a:ln>
                  <a:noFill/>
                </a:ln>
                <a:solidFill>
                  <a:prstClr val="black"/>
                </a:solidFill>
                <a:effectLst/>
                <a:uLnTx/>
                <a:uFillTx/>
                <a:latin typeface="メイリオ"/>
                <a:ea typeface="メイリオ"/>
                <a:cs typeface="+mn-cs"/>
              </a:rPr>
              <a:t>▷内容</a:t>
            </a:r>
            <a:endParaRPr kumimoji="1" lang="en-US" altLang="ja-JP" sz="1100" b="1"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・活動の説明、アクセシブルな図書の説明と体験</a:t>
            </a: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・生徒主体で学校図書館への「りんごの棚」の設置や学内外での体験会の実施な</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　どを目指し、そのアクションを継続サポート</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・通常級への授業を通じて健常な学生に対して障害の社会モデルや学びの多様性</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　に対する理解を深める</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・若い世代からも障害者の生涯学習の機会を広める機運を醸成する</a:t>
            </a:r>
          </a:p>
          <a:p>
            <a:pPr marL="0" marR="0" lvl="0" indent="0" algn="l" defTabSz="914400" rtl="0" eaLnBrk="1" fontAlgn="auto" latinLnBrk="0" hangingPunct="1">
              <a:lnSpc>
                <a:spcPts val="142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2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100" b="1" i="0" u="none" strike="noStrike" kern="1200" cap="none" spc="0" normalizeH="0" baseline="0" noProof="0" dirty="0">
                <a:ln>
                  <a:noFill/>
                </a:ln>
                <a:solidFill>
                  <a:prstClr val="black"/>
                </a:solidFill>
                <a:effectLst/>
                <a:uLnTx/>
                <a:uFillTx/>
                <a:latin typeface="メイリオ"/>
                <a:ea typeface="メイリオ"/>
                <a:cs typeface="+mn-cs"/>
              </a:rPr>
              <a:t>成果報告会</a:t>
            </a:r>
            <a:r>
              <a:rPr kumimoji="1" lang="en-US" altLang="ja-JP" sz="1100" b="1" i="0" u="none" strike="noStrike" kern="1200" cap="none" spc="0" normalizeH="0" baseline="0" noProof="0" dirty="0">
                <a:ln>
                  <a:noFill/>
                </a:ln>
                <a:solidFill>
                  <a:prstClr val="black"/>
                </a:solidFill>
                <a:effectLst/>
                <a:uLnTx/>
                <a:uFillTx/>
                <a:latin typeface="メイリオ"/>
                <a:ea typeface="メイリオ"/>
                <a:cs typeface="+mn-cs"/>
              </a:rPr>
              <a:t>】</a:t>
            </a:r>
          </a:p>
          <a:p>
            <a:pPr marL="0" marR="0" lvl="0" indent="0" algn="l" defTabSz="914400" rtl="0" eaLnBrk="1" fontAlgn="auto" latinLnBrk="0" hangingPunct="1">
              <a:lnSpc>
                <a:spcPts val="142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「超福祉の学校</a:t>
            </a: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@SHIBUYA</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」イベント（渋谷ヒカリエ）において、</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2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　シンポジウムと体験会を開催予定。</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a:extLst>
              <a:ext uri="{FF2B5EF4-FFF2-40B4-BE49-F238E27FC236}">
                <a16:creationId xmlns:a16="http://schemas.microsoft.com/office/drawing/2014/main" id="{49F5115E-EB60-0A7E-A0C4-1CD6073BF563}"/>
              </a:ext>
            </a:extLst>
          </p:cNvPr>
          <p:cNvSpPr txBox="1"/>
          <p:nvPr/>
        </p:nvSpPr>
        <p:spPr>
          <a:xfrm>
            <a:off x="94310" y="1406798"/>
            <a:ext cx="4952082" cy="990015"/>
          </a:xfrm>
          <a:prstGeom prst="rect">
            <a:avLst/>
          </a:prstGeom>
          <a:noFill/>
        </p:spPr>
        <p:txBody>
          <a:bodyPr wrap="square">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・障害者が利用できる図書資料の普及啓発を推進することにより、</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　障害者の学校卒業後の</a:t>
            </a: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学びの継続</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が可能となる環境整備を行う</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・図書館の障害者サービスの向上をはかることで</a:t>
            </a: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障害者理解を深め</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　当事者の</a:t>
            </a: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主体的な学び</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の機会を増やす</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・日々の生活の中での障害者の読書機会を拡充させ、豊かな学びを提供する</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3" name="テキスト ボックス 12">
            <a:extLst>
              <a:ext uri="{FF2B5EF4-FFF2-40B4-BE49-F238E27FC236}">
                <a16:creationId xmlns:a16="http://schemas.microsoft.com/office/drawing/2014/main" id="{0C79051A-CF9B-51AE-36FE-32FE8C46A323}"/>
              </a:ext>
            </a:extLst>
          </p:cNvPr>
          <p:cNvSpPr txBox="1"/>
          <p:nvPr/>
        </p:nvSpPr>
        <p:spPr>
          <a:xfrm>
            <a:off x="44231" y="5396541"/>
            <a:ext cx="495208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・アクセシブルな図書の普及で障害者の生涯学習の土台をつくり、</a:t>
            </a: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障害者の学習</a:t>
            </a:r>
            <a:endParaRPr kumimoji="1" lang="en-US" altLang="ja-JP" sz="1000" b="1"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　スキルや情報収集能力が向上し、学校卒業後の学びの継続</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を可能としていく。</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・障害当事者のみならず広く一般市民にもアクセシブルな図書の魅力を伝え、その</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　必要性をワクワク感を持って普及啓発させていくことで</a:t>
            </a: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共生社会の実現</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を目指す</a:t>
            </a:r>
            <a:br>
              <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rPr>
            </a:b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障害者の生涯学習を社会全体の課題として認知させ</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、インクルーシブ教育に</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　向けた学校教育の改善へと寄与していく</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・読書バリアフリーの周知が進むことで「りんごの棚」の設置が進むなど</a:t>
            </a: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全国の</a:t>
            </a:r>
            <a:endParaRPr kumimoji="1" lang="en-US" altLang="ja-JP" sz="1000" b="1"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　図書館の障害者サービスの質の向上が図られる。結果、障害者の生涯学習の機会</a:t>
            </a:r>
            <a:endParaRPr kumimoji="1" lang="en-US" altLang="ja-JP" sz="1000" b="1"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a:ea typeface="メイリオ"/>
                <a:cs typeface="+mn-cs"/>
              </a:rPr>
              <a:t>　が増える。</a:t>
            </a:r>
          </a:p>
        </p:txBody>
      </p:sp>
    </p:spTree>
    <p:extLst>
      <p:ext uri="{BB962C8B-B14F-4D97-AF65-F5344CB8AC3E}">
        <p14:creationId xmlns:p14="http://schemas.microsoft.com/office/powerpoint/2010/main" val="28531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D4969ED-4EFF-BA41-4F2D-C17B2D46341B}"/>
              </a:ext>
            </a:extLst>
          </p:cNvPr>
          <p:cNvPicPr>
            <a:picLocks noChangeAspect="1"/>
          </p:cNvPicPr>
          <p:nvPr/>
        </p:nvPicPr>
        <p:blipFill>
          <a:blip r:embed="rId3"/>
          <a:srcRect l="66306" t="18751" r="25528" b="69699"/>
          <a:stretch/>
        </p:blipFill>
        <p:spPr>
          <a:xfrm>
            <a:off x="488504" y="332656"/>
            <a:ext cx="3665860" cy="5833101"/>
          </a:xfrm>
          <a:prstGeom prst="rect">
            <a:avLst/>
          </a:prstGeom>
        </p:spPr>
      </p:pic>
      <p:pic>
        <p:nvPicPr>
          <p:cNvPr id="7" name="図 6" descr="テーブル, 女性, コンピュータ, ボックス が含まれている画像&#10;&#10;自動的に生成された説明">
            <a:extLst>
              <a:ext uri="{FF2B5EF4-FFF2-40B4-BE49-F238E27FC236}">
                <a16:creationId xmlns:a16="http://schemas.microsoft.com/office/drawing/2014/main" id="{A3B40E6F-8B36-DC6F-635D-6DABE887F2F9}"/>
              </a:ext>
            </a:extLst>
          </p:cNvPr>
          <p:cNvPicPr>
            <a:picLocks noChangeAspect="1"/>
          </p:cNvPicPr>
          <p:nvPr/>
        </p:nvPicPr>
        <p:blipFill>
          <a:blip r:embed="rId4" cstate="print">
            <a:extLst>
              <a:ext uri="{28A0092B-C50C-407E-A947-70E740481C1C}">
                <a14:useLocalDpi xmlns:a14="http://schemas.microsoft.com/office/drawing/2010/main" val="0"/>
              </a:ext>
            </a:extLst>
          </a:blip>
          <a:srcRect l="17850" t="-590" r="31752" b="11391"/>
          <a:stretch/>
        </p:blipFill>
        <p:spPr>
          <a:xfrm rot="5400000">
            <a:off x="5019312" y="824519"/>
            <a:ext cx="3924210" cy="5208962"/>
          </a:xfrm>
          <a:prstGeom prst="rect">
            <a:avLst/>
          </a:prstGeom>
        </p:spPr>
      </p:pic>
    </p:spTree>
    <p:extLst>
      <p:ext uri="{BB962C8B-B14F-4D97-AF65-F5344CB8AC3E}">
        <p14:creationId xmlns:p14="http://schemas.microsoft.com/office/powerpoint/2010/main" val="2734660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16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ｺﾞｼｯｸM"/>
        <a:ea typeface="ＭＳ Ｐゴシック"/>
        <a:cs typeface=""/>
      </a:majorFont>
      <a:minorFont>
        <a:latin typeface="HGPｺﾞｼｯｸ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9_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12.xml><?xml version="1.0" encoding="utf-8"?>
<a:theme xmlns:a="http://schemas.openxmlformats.org/drawingml/2006/main" name="12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12700">
          <a:solidFill>
            <a:schemeClr val="accent5">
              <a:lumMod val="75000"/>
            </a:schemeClr>
          </a:solidFill>
        </a:ln>
      </a:spPr>
      <a:bodyPr rtlCol="0" anchor="t" anchorCtr="0"/>
      <a:lstStyle>
        <a:defPPr algn="l">
          <a:defRPr sz="500"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Segoe UI"/>
        <a:ea typeface="游ゴシック Bold"/>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ｺﾞｼｯｸM"/>
        <a:ea typeface="ＭＳ Ｐゴシック"/>
        <a:cs typeface=""/>
      </a:majorFont>
      <a:minorFont>
        <a:latin typeface="HGPｺﾞｼｯｸ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12700">
          <a:solidFill>
            <a:schemeClr val="accent5">
              <a:lumMod val="75000"/>
            </a:schemeClr>
          </a:solidFill>
        </a:ln>
      </a:spPr>
      <a:bodyPr rtlCol="0" anchor="t" anchorCtr="0"/>
      <a:lstStyle>
        <a:defPPr algn="l">
          <a:defRPr sz="500"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12700">
          <a:solidFill>
            <a:schemeClr val="accent5">
              <a:lumMod val="75000"/>
            </a:schemeClr>
          </a:solidFill>
        </a:ln>
      </a:spPr>
      <a:bodyPr rtlCol="0" anchor="t" anchorCtr="0"/>
      <a:lstStyle>
        <a:defPPr algn="l">
          <a:defRPr sz="500"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プレゼンテーション4" id="{BD2C203B-4255-4736-B8FF-C4716B46021B}" vid="{0924CDE3-CE86-4FB0-904A-C87E35898A5D}"/>
    </a:ext>
  </a:extLst>
</a:theme>
</file>

<file path=docProps/app.xml><?xml version="1.0" encoding="utf-8"?>
<Properties xmlns="http://schemas.openxmlformats.org/officeDocument/2006/extended-properties" xmlns:vt="http://schemas.openxmlformats.org/officeDocument/2006/docPropsVTypes">
  <TotalTime>64898</TotalTime>
  <Words>2689</Words>
  <Application>Microsoft Office PowerPoint</Application>
  <PresentationFormat>A4 210 x 297 mm</PresentationFormat>
  <Paragraphs>178</Paragraphs>
  <Slides>4</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13</vt:i4>
      </vt:variant>
      <vt:variant>
        <vt:lpstr>スライド タイトル</vt:lpstr>
      </vt:variant>
      <vt:variant>
        <vt:i4>4</vt:i4>
      </vt:variant>
    </vt:vector>
  </HeadingPairs>
  <TitlesOfParts>
    <vt:vector size="28" baseType="lpstr">
      <vt:lpstr>HGPｺﾞｼｯｸM</vt:lpstr>
      <vt:lpstr>Hiragino Kaku Gothic Pro</vt:lpstr>
      <vt:lpstr>Meiryo UI</vt:lpstr>
      <vt:lpstr>ＭＳ Ｐゴシック</vt:lpstr>
      <vt:lpstr>メイリオ</vt:lpstr>
      <vt:lpstr>游ゴシック</vt:lpstr>
      <vt:lpstr>游ゴシック Bold</vt:lpstr>
      <vt:lpstr>Arial</vt:lpstr>
      <vt:lpstr>Calibri</vt:lpstr>
      <vt:lpstr>Segoe UI</vt:lpstr>
      <vt:lpstr>Wingdings</vt:lpstr>
      <vt:lpstr>16_標準デザイン</vt:lpstr>
      <vt:lpstr>17_標準デザイン</vt:lpstr>
      <vt:lpstr>デザインの設定</vt:lpstr>
      <vt:lpstr>2_Office テーマ</vt:lpstr>
      <vt:lpstr>3_Office テーマ</vt:lpstr>
      <vt:lpstr>8_Office テーマ</vt:lpstr>
      <vt:lpstr>7_Office テーマ</vt:lpstr>
      <vt:lpstr>9_Office テーマ</vt:lpstr>
      <vt:lpstr>MURC2016</vt:lpstr>
      <vt:lpstr>3_Office テーマ</vt:lpstr>
      <vt:lpstr>29_Office テーマ</vt:lpstr>
      <vt:lpstr>12_Office テーマ</vt:lpstr>
      <vt:lpstr>blank</vt:lpstr>
      <vt:lpstr>PowerPoint プレゼンテーション</vt:lpstr>
      <vt:lpstr>PowerPoint プレゼンテーション</vt:lpstr>
      <vt:lpstr>PowerPoint プレゼンテーション</vt:lpstr>
      <vt:lpstr>PowerPoint プレゼンテーション</vt:lpstr>
    </vt:vector>
  </TitlesOfParts>
  <Company>文部科学省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kurokami</dc:creator>
  <cp:lastModifiedBy>野内</cp:lastModifiedBy>
  <cp:revision>1207</cp:revision>
  <cp:lastPrinted>2023-07-06T03:15:39Z</cp:lastPrinted>
  <dcterms:created xsi:type="dcterms:W3CDTF">2010-07-29T09:14:06Z</dcterms:created>
  <dcterms:modified xsi:type="dcterms:W3CDTF">2025-01-16T06:52:50Z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2022-06-24T01:51:48Z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f22fc1d8-66c7-4cc4-93d2-9ab6857befac</vt:lpwstr>
  </property>
  <property fmtid="{D5CDD505-2E9C-101B-9397-08002B2CF9AE}" pid="8" name="MSIP_Label_d899a617-f30e-4fb8-b81c-fb6d0b94ac5b_ContentBits">
    <vt:lpwstr>0</vt:lpwstr>
  </property>
</Properties>
</file>