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2.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3.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5.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31" r:id="rId4"/>
    <p:sldMasterId id="2147483750" r:id="rId5"/>
    <p:sldMasterId id="2147483780" r:id="rId6"/>
    <p:sldMasterId id="2147483799" r:id="rId7"/>
    <p:sldMasterId id="2147483812" r:id="rId8"/>
    <p:sldMasterId id="2147483836" r:id="rId9"/>
    <p:sldMasterId id="2147483871" r:id="rId10"/>
    <p:sldMasterId id="2147483910" r:id="rId11"/>
    <p:sldMasterId id="2147483928" r:id="rId12"/>
    <p:sldMasterId id="2147483985" r:id="rId13"/>
    <p:sldMasterId id="2147483999" r:id="rId14"/>
    <p:sldMasterId id="2147484020" r:id="rId15"/>
    <p:sldMasterId id="2147484032" r:id="rId16"/>
  </p:sldMasterIdLst>
  <p:notesMasterIdLst>
    <p:notesMasterId r:id="rId31"/>
  </p:notesMasterIdLst>
  <p:sldIdLst>
    <p:sldId id="306" r:id="rId17"/>
    <p:sldId id="2146848453" r:id="rId18"/>
    <p:sldId id="2146848462" r:id="rId19"/>
    <p:sldId id="2146848456" r:id="rId20"/>
    <p:sldId id="2146848474" r:id="rId21"/>
    <p:sldId id="426" r:id="rId22"/>
    <p:sldId id="2158" r:id="rId23"/>
    <p:sldId id="2147377159" r:id="rId24"/>
    <p:sldId id="2233" r:id="rId25"/>
    <p:sldId id="2147377154" r:id="rId26"/>
    <p:sldId id="2147379807" r:id="rId27"/>
    <p:sldId id="2146848425" r:id="rId28"/>
    <p:sldId id="256" r:id="rId29"/>
    <p:sldId id="259" r:id="rId3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644CA-6766-4EF8-9C6D-8C64DC7363D0}" v="2" dt="2024-11-20T07:00:47.55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93" autoAdjust="0"/>
  </p:normalViewPr>
  <p:slideViewPr>
    <p:cSldViewPr snapToGrid="0">
      <p:cViewPr varScale="1">
        <p:scale>
          <a:sx n="84" d="100"/>
          <a:sy n="84" d="100"/>
        </p:scale>
        <p:origin x="96" y="192"/>
      </p:cViewPr>
      <p:guideLst/>
    </p:cSldViewPr>
  </p:slideViewPr>
  <p:notesTextViewPr>
    <p:cViewPr>
      <p:scale>
        <a:sx n="1" d="1"/>
        <a:sy n="1" d="1"/>
      </p:scale>
      <p:origin x="0" y="0"/>
    </p:cViewPr>
  </p:notesTextViewPr>
  <p:sorterViewPr>
    <p:cViewPr>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99644CA-6766-4EF8-9C6D-8C64DC7363D0}"/>
    <pc:docChg chg="modSld">
      <pc:chgData name="" userId="" providerId="" clId="Web-{199644CA-6766-4EF8-9C6D-8C64DC7363D0}" dt="2024-11-20T07:00:47.552" v="0" actId="20577"/>
      <pc:docMkLst>
        <pc:docMk/>
      </pc:docMkLst>
      <pc:sldChg chg="modSp">
        <pc:chgData name="" userId="" providerId="" clId="Web-{199644CA-6766-4EF8-9C6D-8C64DC7363D0}" dt="2024-11-20T07:00:47.552" v="0" actId="20577"/>
        <pc:sldMkLst>
          <pc:docMk/>
          <pc:sldMk cId="1778389661" sldId="2312"/>
        </pc:sldMkLst>
        <pc:spChg chg="mod">
          <ac:chgData name="" userId="" providerId="" clId="Web-{199644CA-6766-4EF8-9C6D-8C64DC7363D0}" dt="2024-11-20T07:00:47.552" v="0" actId="20577"/>
          <ac:spMkLst>
            <pc:docMk/>
            <pc:sldMk cId="1778389661" sldId="2312"/>
            <ac:spMk id="3" creationId="{632195CA-967B-A881-4DCE-B899324D44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chemeClr val="accent4">
                <a:lumMod val="20000"/>
                <a:lumOff val="80000"/>
              </a:schemeClr>
            </a:solidFill>
          </c:spPr>
          <c:dPt>
            <c:idx val="0"/>
            <c:bubble3D val="0"/>
            <c:explosion val="10"/>
            <c:spPr>
              <a:solidFill>
                <a:schemeClr val="accent4">
                  <a:lumMod val="75000"/>
                </a:schemeClr>
              </a:solidFill>
              <a:ln w="19050">
                <a:solidFill>
                  <a:schemeClr val="lt1"/>
                </a:solidFill>
              </a:ln>
              <a:effectLst/>
            </c:spPr>
            <c:extLst>
              <c:ext xmlns:c16="http://schemas.microsoft.com/office/drawing/2014/chart" uri="{C3380CC4-5D6E-409C-BE32-E72D297353CC}">
                <c16:uniqueId val="{00000001-2B7A-44DE-A84D-671ECC041E98}"/>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3-2B7A-44DE-A84D-671ECC041E98}"/>
              </c:ext>
            </c:extLst>
          </c:dPt>
          <c:cat>
            <c:strRef>
              <c:f>Sheet1!$A$2:$A$3</c:f>
              <c:strCache>
                <c:ptCount val="2"/>
                <c:pt idx="0">
                  <c:v>「そう思う」または「まあそう思う」</c:v>
                </c:pt>
                <c:pt idx="1">
                  <c:v>「あまりそう思わない」または「全くそう思わない」</c:v>
                </c:pt>
              </c:strCache>
            </c:strRef>
          </c:cat>
          <c:val>
            <c:numRef>
              <c:f>Sheet1!$B$2:$B$3</c:f>
              <c:numCache>
                <c:formatCode>General</c:formatCode>
                <c:ptCount val="2"/>
                <c:pt idx="0">
                  <c:v>85.5</c:v>
                </c:pt>
                <c:pt idx="1">
                  <c:v>14.5</c:v>
                </c:pt>
              </c:numCache>
            </c:numRef>
          </c:val>
          <c:extLst>
            <c:ext xmlns:c16="http://schemas.microsoft.com/office/drawing/2014/chart" uri="{C3380CC4-5D6E-409C-BE32-E72D297353CC}">
              <c16:uniqueId val="{00000004-2B7A-44DE-A84D-671ECC041E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E7EF875E-DA65-401D-9A41-528D6325DF8D}" type="datetimeFigureOut">
              <a:rPr kumimoji="1" lang="ja-JP" altLang="en-US" smtClean="0"/>
              <a:t>2025/1/17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3BEC4441-8ACF-4AC4-B4EE-84D707ED1597}" type="slidenum">
              <a:rPr kumimoji="1" lang="ja-JP" altLang="en-US" smtClean="0"/>
              <a:t>‹#›</a:t>
            </a:fld>
            <a:endParaRPr kumimoji="1" lang="ja-JP" altLang="en-US"/>
          </a:p>
        </p:txBody>
      </p:sp>
    </p:spTree>
    <p:extLst>
      <p:ext uri="{BB962C8B-B14F-4D97-AF65-F5344CB8AC3E}">
        <p14:creationId xmlns:p14="http://schemas.microsoft.com/office/powerpoint/2010/main" val="20656215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○本日は多くの方にご参加をいただきありがとうございます。</a:t>
            </a:r>
            <a:endParaRPr kumimoji="1" lang="en-US" altLang="ja-JP" dirty="0"/>
          </a:p>
          <a:p>
            <a:r>
              <a:rPr kumimoji="1" lang="ja-JP" altLang="en-US" dirty="0"/>
              <a:t>○文部科学省では、障害者の障害学習の取組を普及・啓発するため、委託事業により、全国各地で「共に学び、生きる共生社会コンファレンス」を開催しています。</a:t>
            </a:r>
            <a:endParaRPr kumimoji="1" lang="en-US" altLang="ja-JP" dirty="0"/>
          </a:p>
          <a:p>
            <a:r>
              <a:rPr kumimoji="1" lang="ja-JP" altLang="en-US" dirty="0"/>
              <a:t>○大分県教育委員会のみなさま、登壇者のみなさま、ありがとうございます。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A265BA-4FD6-4796-8CFF-0BCA70F22807}"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911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E0506-BAAC-4133-BB9D-7C44394A7BB2}"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758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7E0506-BAAC-4133-BB9D-7C44394A7BB2}" type="slidenum">
              <a:rPr kumimoji="1" lang="ja-JP" altLang="en-US" smtClean="0"/>
              <a:t>14</a:t>
            </a:fld>
            <a:endParaRPr kumimoji="1" lang="ja-JP" altLang="en-US"/>
          </a:p>
        </p:txBody>
      </p:sp>
    </p:spTree>
    <p:extLst>
      <p:ext uri="{BB962C8B-B14F-4D97-AF65-F5344CB8AC3E}">
        <p14:creationId xmlns:p14="http://schemas.microsoft.com/office/powerpoint/2010/main" val="342617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○文部科学省がこの取組を始めたきっかけの一つは、２００６年に国連総会で障害者権利条約が採択されたことがあります。</a:t>
            </a:r>
            <a:endParaRPr kumimoji="1" lang="en-US" altLang="ja-JP" dirty="0"/>
          </a:p>
          <a:p>
            <a:r>
              <a:rPr lang="ja-JP" altLang="en-US" dirty="0"/>
              <a:t>○批准に向けて、国内法の整備が進みました。</a:t>
            </a:r>
            <a:endParaRPr lang="en-US" altLang="ja-JP" dirty="0"/>
          </a:p>
          <a:p>
            <a:r>
              <a:rPr kumimoji="1" lang="ja-JP" altLang="en-US" dirty="0"/>
              <a:t>○２０１４年に、日本も条約を批准しました。</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A265BA-4FD6-4796-8CFF-0BCA70F22807}"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43056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○障害者権利条約には、「教育についての障害者の権利を認める」そして、「生涯学習を確保する」という文言があります。</a:t>
            </a:r>
            <a:endParaRPr kumimoji="1" lang="en-US" altLang="ja-JP" dirty="0"/>
          </a:p>
          <a:p>
            <a:r>
              <a:rPr lang="ja-JP" altLang="en-US" dirty="0"/>
              <a:t>○障害者の生涯学習の取組を、国として進めるための、体制整備をする必要がありました。</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A265BA-4FD6-4796-8CFF-0BCA70F22807}"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65758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○もう一つのきっかけは、平成２８年１０月、当時の文部科学大臣（松野博一大臣）が特別支援学校を視察した際に聞いた、保護者からの言葉です。</a:t>
            </a:r>
            <a:endParaRPr kumimoji="1" lang="en-US" altLang="ja-JP" dirty="0"/>
          </a:p>
          <a:p>
            <a:r>
              <a:rPr lang="ja-JP" altLang="en-US" dirty="0"/>
              <a:t>○子供たちは、特別支援学校を卒業した後に、学びや交流の場がなくなってしまう、という言葉でした。</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A265BA-4FD6-4796-8CFF-0BCA70F22807}"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6766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EC4441-8ACF-4AC4-B4EE-84D707ED1597}" type="slidenum">
              <a:rPr kumimoji="1" lang="ja-JP" altLang="en-US" smtClean="0"/>
              <a:t>6</a:t>
            </a:fld>
            <a:endParaRPr kumimoji="1" lang="ja-JP" altLang="en-US"/>
          </a:p>
        </p:txBody>
      </p:sp>
    </p:spTree>
    <p:extLst>
      <p:ext uri="{BB962C8B-B14F-4D97-AF65-F5344CB8AC3E}">
        <p14:creationId xmlns:p14="http://schemas.microsoft.com/office/powerpoint/2010/main" val="313541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890518" rtl="0" eaLnBrk="1" fontAlgn="base" latinLnBrk="0" hangingPunct="1">
              <a:lnSpc>
                <a:spcPct val="100000"/>
              </a:lnSpc>
              <a:spcBef>
                <a:spcPct val="0"/>
              </a:spcBef>
              <a:spcAft>
                <a:spcPct val="0"/>
              </a:spcAft>
              <a:buClrTx/>
              <a:buSzTx/>
              <a:buFontTx/>
              <a:buNone/>
              <a:tabLst/>
              <a:defRPr/>
            </a:pPr>
            <a:fld id="{5DA265BA-4FD6-4796-8CFF-0BCA70F22807}" type="slidenum">
              <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890518" rtl="0" eaLnBrk="1" fontAlgn="base" latinLnBrk="0" hangingPunct="1">
                <a:lnSpc>
                  <a:spcPct val="100000"/>
                </a:lnSpc>
                <a:spcBef>
                  <a:spcPct val="0"/>
                </a:spcBef>
                <a:spcAft>
                  <a:spcPct val="0"/>
                </a:spcAft>
                <a:buClrTx/>
                <a:buSzTx/>
                <a:buFontTx/>
                <a:buNone/>
                <a:tabLst/>
                <a:defRPr/>
              </a:pPr>
              <a:t>7</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34054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06308" rtl="0" eaLnBrk="1" fontAlgn="base" latinLnBrk="0" hangingPunct="1">
              <a:lnSpc>
                <a:spcPct val="100000"/>
              </a:lnSpc>
              <a:spcBef>
                <a:spcPct val="0"/>
              </a:spcBef>
              <a:spcAft>
                <a:spcPct val="0"/>
              </a:spcAft>
              <a:buClrTx/>
              <a:buSzTx/>
              <a:buFontTx/>
              <a:buNone/>
              <a:tabLst/>
              <a:defRPr/>
            </a:pPr>
            <a:fld id="{5DA265BA-4FD6-4796-8CFF-0BCA70F22807}" type="slidenum">
              <a:rPr kumimoji="1" lang="en-US" altLang="ja-JP" sz="13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rPr>
              <a:pPr marL="0" marR="0" lvl="0" indent="0" algn="r" defTabSz="906308" rtl="0" eaLnBrk="1" fontAlgn="base" latinLnBrk="0" hangingPunct="1">
                <a:lnSpc>
                  <a:spcPct val="100000"/>
                </a:lnSpc>
                <a:spcBef>
                  <a:spcPct val="0"/>
                </a:spcBef>
                <a:spcAft>
                  <a:spcPct val="0"/>
                </a:spcAft>
                <a:buClrTx/>
                <a:buSzTx/>
                <a:buFontTx/>
                <a:buNone/>
                <a:tabLst/>
                <a:defRPr/>
              </a:pPr>
              <a:t>9</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40327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Rot="1" noChangeAspect="1" noChangeArrowheads="1" noTextEdit="1"/>
          </p:cNvSpPr>
          <p:nvPr>
            <p:ph type="sldImg"/>
          </p:nvPr>
        </p:nvSpPr>
        <p:spPr>
          <a:xfrm>
            <a:off x="714375" y="636588"/>
            <a:ext cx="4224338" cy="3168650"/>
          </a:xfrm>
          <a:ln/>
        </p:spPr>
      </p:sp>
      <p:sp>
        <p:nvSpPr>
          <p:cNvPr id="68613" name="Rectangle 3"/>
          <p:cNvSpPr>
            <a:spLocks noGrp="1" noChangeArrowheads="1"/>
          </p:cNvSpPr>
          <p:nvPr>
            <p:ph type="body" idx="1"/>
          </p:nvPr>
        </p:nvSpPr>
        <p:spPr>
          <a:noFill/>
        </p:spPr>
        <p:txBody>
          <a:bodyPr/>
          <a:lstStyle/>
          <a:p>
            <a:endParaRPr lang="en-US" altLang="ja-JP" dirty="0"/>
          </a:p>
        </p:txBody>
      </p:sp>
      <p:sp>
        <p:nvSpPr>
          <p:cNvPr id="2" name="スライド番号プレースホルダー 1">
            <a:extLst>
              <a:ext uri="{FF2B5EF4-FFF2-40B4-BE49-F238E27FC236}">
                <a16:creationId xmlns:a16="http://schemas.microsoft.com/office/drawing/2014/main" id="{77CA925E-148E-8B20-BBBF-6F26449126D8}"/>
              </a:ext>
            </a:extLst>
          </p:cNvPr>
          <p:cNvSpPr>
            <a:spLocks noGrp="1"/>
          </p:cNvSpPr>
          <p:nvPr>
            <p:ph type="sldNum" sz="quarter" idx="5"/>
          </p:nvPr>
        </p:nvSpPr>
        <p:spPr/>
        <p:txBody>
          <a:bodyPr/>
          <a:lstStyle/>
          <a:p>
            <a:pPr marL="0" marR="0" lvl="0" indent="0" algn="r" defTabSz="496888" rtl="0" eaLnBrk="1" fontAlgn="base" latinLnBrk="0" hangingPunct="1">
              <a:lnSpc>
                <a:spcPct val="100000"/>
              </a:lnSpc>
              <a:spcBef>
                <a:spcPct val="0"/>
              </a:spcBef>
              <a:spcAft>
                <a:spcPct val="0"/>
              </a:spcAft>
              <a:buClrTx/>
              <a:buSzTx/>
              <a:buFontTx/>
              <a:buNone/>
              <a:tabLst/>
              <a:defRPr/>
            </a:pPr>
            <a:fld id="{22E8A1E1-39FB-44CF-9D7C-A4D12445AC21}" type="slidenum">
              <a:rPr kumimoji="1" lang="ja-JP" altLang="en-U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496888" rtl="0" eaLnBrk="1" fontAlgn="base" latinLnBrk="0" hangingPunct="1">
                <a:lnSpc>
                  <a:spcPct val="100000"/>
                </a:lnSpc>
                <a:spcBef>
                  <a:spcPct val="0"/>
                </a:spcBef>
                <a:spcAft>
                  <a:spcPct val="0"/>
                </a:spcAft>
                <a:buClrTx/>
                <a:buSzTx/>
                <a:buFontTx/>
                <a:buNone/>
                <a:tabLst/>
                <a:defRPr/>
              </a:pPr>
              <a:t>11</a:t>
            </a:fld>
            <a:endParaRPr kumimoji="1" lang="ja-JP" altLang="en-U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0771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1043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6"/>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96" y="3886202"/>
            <a:ext cx="6400801" cy="1752600"/>
          </a:xfrm>
        </p:spPr>
        <p:txBody>
          <a:bodyPr/>
          <a:lstStyle>
            <a:lvl1pPr marL="0" indent="0" algn="ctr">
              <a:buNone/>
              <a:defRPr>
                <a:solidFill>
                  <a:schemeClr val="tx1">
                    <a:tint val="75000"/>
                  </a:schemeClr>
                </a:solidFill>
              </a:defRPr>
            </a:lvl1pPr>
            <a:lvl2pPr marL="403873" indent="0" algn="ctr">
              <a:buNone/>
              <a:defRPr>
                <a:solidFill>
                  <a:schemeClr val="tx1">
                    <a:tint val="75000"/>
                  </a:schemeClr>
                </a:solidFill>
              </a:defRPr>
            </a:lvl2pPr>
            <a:lvl3pPr marL="807747" indent="0" algn="ctr">
              <a:buNone/>
              <a:defRPr>
                <a:solidFill>
                  <a:schemeClr val="tx1">
                    <a:tint val="75000"/>
                  </a:schemeClr>
                </a:solidFill>
              </a:defRPr>
            </a:lvl3pPr>
            <a:lvl4pPr marL="1211620" indent="0" algn="ctr">
              <a:buNone/>
              <a:defRPr>
                <a:solidFill>
                  <a:schemeClr val="tx1">
                    <a:tint val="75000"/>
                  </a:schemeClr>
                </a:solidFill>
              </a:defRPr>
            </a:lvl4pPr>
            <a:lvl5pPr marL="1615492" indent="0" algn="ctr">
              <a:buNone/>
              <a:defRPr>
                <a:solidFill>
                  <a:schemeClr val="tx1">
                    <a:tint val="75000"/>
                  </a:schemeClr>
                </a:solidFill>
              </a:defRPr>
            </a:lvl5pPr>
            <a:lvl6pPr marL="2019366" indent="0" algn="ctr">
              <a:buNone/>
              <a:defRPr>
                <a:solidFill>
                  <a:schemeClr val="tx1">
                    <a:tint val="75000"/>
                  </a:schemeClr>
                </a:solidFill>
              </a:defRPr>
            </a:lvl6pPr>
            <a:lvl7pPr marL="2423237" indent="0" algn="ctr">
              <a:buNone/>
              <a:defRPr>
                <a:solidFill>
                  <a:schemeClr val="tx1">
                    <a:tint val="75000"/>
                  </a:schemeClr>
                </a:solidFill>
              </a:defRPr>
            </a:lvl7pPr>
            <a:lvl8pPr marL="2827110" indent="0" algn="ctr">
              <a:buNone/>
              <a:defRPr>
                <a:solidFill>
                  <a:schemeClr val="tx1">
                    <a:tint val="75000"/>
                  </a:schemeClr>
                </a:solidFill>
              </a:defRPr>
            </a:lvl8pPr>
            <a:lvl9pPr marL="323098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9A7269F8-D122-4B3A-9C58-3FF47C402BAD}" type="datetime1">
              <a:rPr lang="ja-JP" altLang="en-US" smtClean="0"/>
              <a:t>2025/1/17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a:xfrm>
            <a:off x="6553200" y="6356693"/>
            <a:ext cx="2133600" cy="365125"/>
          </a:xfrm>
          <a:prstGeom prst="rect">
            <a:avLst/>
          </a:prstGeom>
        </p:spPr>
        <p:txBody>
          <a:bodyPr/>
          <a:lstStyle>
            <a:lvl1pPr>
              <a:defRPr b="1"/>
            </a:lvl1pPr>
          </a:lstStyle>
          <a:p>
            <a:pPr>
              <a:defRPr/>
            </a:pPr>
            <a:fld id="{15CCDCEB-B369-44EB-940D-A0616AC614E8}" type="slidenum">
              <a:rPr lang="ja-JP" altLang="en-US"/>
              <a:pPr>
                <a:defRPr/>
              </a:pPr>
              <a:t>‹#›</a:t>
            </a:fld>
            <a:endParaRPr lang="ja-JP" altLang="en-US"/>
          </a:p>
        </p:txBody>
      </p:sp>
    </p:spTree>
    <p:extLst>
      <p:ext uri="{BB962C8B-B14F-4D97-AF65-F5344CB8AC3E}">
        <p14:creationId xmlns:p14="http://schemas.microsoft.com/office/powerpoint/2010/main" val="785521145"/>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1460045"/>
      </p:ext>
    </p:extLst>
  </p:cSld>
  <p:clrMapOvr>
    <a:masterClrMapping/>
  </p:clrMapOvr>
  <p:transition spd="slow">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05810A-56F2-4625-8C2F-E921E90CADF3}"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39957355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28FAB5-FC23-4357-9764-12E6F6FCF9EC}" type="datetime1">
              <a:rPr kumimoji="1" lang="ja-JP" altLang="en-US" smtClean="0"/>
              <a:t>2025/1/17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27535667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522889-FC6E-4895-AF29-328E3CE33840}" type="datetime1">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19089652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9118E-8F73-4021-AD1F-7ED06C0A13EE}" type="datetime1">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3917677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270CC1-378D-4973-A251-3D015585E5B8}"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21532937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56267F-F1A6-4D86-B179-F248C2F1A067}"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19864861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99DB90-6437-49BE-995F-CCD6C1B512DE}"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4706307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DC096D-F574-4116-B7F7-9ED33C3F463E}"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4991197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344780" indent="0" algn="ctr">
              <a:buNone/>
              <a:defRPr>
                <a:solidFill>
                  <a:schemeClr val="tx1">
                    <a:tint val="75000"/>
                  </a:schemeClr>
                </a:solidFill>
              </a:defRPr>
            </a:lvl2pPr>
            <a:lvl3pPr marL="689562" indent="0" algn="ctr">
              <a:buNone/>
              <a:defRPr>
                <a:solidFill>
                  <a:schemeClr val="tx1">
                    <a:tint val="75000"/>
                  </a:schemeClr>
                </a:solidFill>
              </a:defRPr>
            </a:lvl3pPr>
            <a:lvl4pPr marL="1034342" indent="0" algn="ctr">
              <a:buNone/>
              <a:defRPr>
                <a:solidFill>
                  <a:schemeClr val="tx1">
                    <a:tint val="75000"/>
                  </a:schemeClr>
                </a:solidFill>
              </a:defRPr>
            </a:lvl4pPr>
            <a:lvl5pPr marL="1379122" indent="0" algn="ctr">
              <a:buNone/>
              <a:defRPr>
                <a:solidFill>
                  <a:schemeClr val="tx1">
                    <a:tint val="75000"/>
                  </a:schemeClr>
                </a:solidFill>
              </a:defRPr>
            </a:lvl5pPr>
            <a:lvl6pPr marL="1723904" indent="0" algn="ctr">
              <a:buNone/>
              <a:defRPr>
                <a:solidFill>
                  <a:schemeClr val="tx1">
                    <a:tint val="75000"/>
                  </a:schemeClr>
                </a:solidFill>
              </a:defRPr>
            </a:lvl6pPr>
            <a:lvl7pPr marL="2068684" indent="0" algn="ctr">
              <a:buNone/>
              <a:defRPr>
                <a:solidFill>
                  <a:schemeClr val="tx1">
                    <a:tint val="75000"/>
                  </a:schemeClr>
                </a:solidFill>
              </a:defRPr>
            </a:lvl7pPr>
            <a:lvl8pPr marL="2413463" indent="0" algn="ctr">
              <a:buNone/>
              <a:defRPr>
                <a:solidFill>
                  <a:schemeClr val="tx1">
                    <a:tint val="75000"/>
                  </a:schemeClr>
                </a:solidFill>
              </a:defRPr>
            </a:lvl8pPr>
            <a:lvl9pPr marL="275824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5BB3E-45BE-45D6-A54F-1BA102C6F0F5}"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7095842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6DD940-B5A9-4246-BAE1-BC0AD3D38293}"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1208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6"/>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54" y="274639"/>
            <a:ext cx="6019800" cy="58515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68438441"/>
      </p:ext>
    </p:extLst>
  </p:cSld>
  <p:clrMapOvr>
    <a:masterClrMapping/>
  </p:clrMapOvr>
  <p:transition spd="slow">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5" y="4406908"/>
            <a:ext cx="7772400" cy="1362075"/>
          </a:xfrm>
        </p:spPr>
        <p:txBody>
          <a:bodyPr anchor="t"/>
          <a:lstStyle>
            <a:lvl1pPr algn="l">
              <a:defRPr sz="3017"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5" y="2906716"/>
            <a:ext cx="7772400" cy="1500187"/>
          </a:xfrm>
        </p:spPr>
        <p:txBody>
          <a:bodyPr anchor="b"/>
          <a:lstStyle>
            <a:lvl1pPr marL="0" indent="0">
              <a:buNone/>
              <a:defRPr sz="1507">
                <a:solidFill>
                  <a:schemeClr val="tx1">
                    <a:tint val="75000"/>
                  </a:schemeClr>
                </a:solidFill>
              </a:defRPr>
            </a:lvl1pPr>
            <a:lvl2pPr marL="344780" indent="0">
              <a:buNone/>
              <a:defRPr sz="1358">
                <a:solidFill>
                  <a:schemeClr val="tx1">
                    <a:tint val="75000"/>
                  </a:schemeClr>
                </a:solidFill>
              </a:defRPr>
            </a:lvl2pPr>
            <a:lvl3pPr marL="689562" indent="0">
              <a:buNone/>
              <a:defRPr sz="1206">
                <a:solidFill>
                  <a:schemeClr val="tx1">
                    <a:tint val="75000"/>
                  </a:schemeClr>
                </a:solidFill>
              </a:defRPr>
            </a:lvl3pPr>
            <a:lvl4pPr marL="1034342" indent="0">
              <a:buNone/>
              <a:defRPr sz="1056">
                <a:solidFill>
                  <a:schemeClr val="tx1">
                    <a:tint val="75000"/>
                  </a:schemeClr>
                </a:solidFill>
              </a:defRPr>
            </a:lvl4pPr>
            <a:lvl5pPr marL="1379122" indent="0">
              <a:buNone/>
              <a:defRPr sz="1056">
                <a:solidFill>
                  <a:schemeClr val="tx1">
                    <a:tint val="75000"/>
                  </a:schemeClr>
                </a:solidFill>
              </a:defRPr>
            </a:lvl5pPr>
            <a:lvl6pPr marL="1723904" indent="0">
              <a:buNone/>
              <a:defRPr sz="1056">
                <a:solidFill>
                  <a:schemeClr val="tx1">
                    <a:tint val="75000"/>
                  </a:schemeClr>
                </a:solidFill>
              </a:defRPr>
            </a:lvl6pPr>
            <a:lvl7pPr marL="2068684" indent="0">
              <a:buNone/>
              <a:defRPr sz="1056">
                <a:solidFill>
                  <a:schemeClr val="tx1">
                    <a:tint val="75000"/>
                  </a:schemeClr>
                </a:solidFill>
              </a:defRPr>
            </a:lvl7pPr>
            <a:lvl8pPr marL="2413463" indent="0">
              <a:buNone/>
              <a:defRPr sz="1056">
                <a:solidFill>
                  <a:schemeClr val="tx1">
                    <a:tint val="75000"/>
                  </a:schemeClr>
                </a:solidFill>
              </a:defRPr>
            </a:lvl8pPr>
            <a:lvl9pPr marL="2758246" indent="0">
              <a:buNone/>
              <a:defRPr sz="105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274D62D-367F-4BFB-9530-9A4AE869BCEE}"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8843297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2" y="1600206"/>
            <a:ext cx="4038600" cy="4525963"/>
          </a:xfrm>
        </p:spPr>
        <p:txBody>
          <a:bodyPr/>
          <a:lstStyle>
            <a:lvl1pPr>
              <a:defRPr sz="2111"/>
            </a:lvl1pPr>
            <a:lvl2pPr>
              <a:defRPr sz="1809"/>
            </a:lvl2pPr>
            <a:lvl3pPr>
              <a:defRPr sz="1507"/>
            </a:lvl3pPr>
            <a:lvl4pPr>
              <a:defRPr sz="1358"/>
            </a:lvl4pPr>
            <a:lvl5pPr>
              <a:defRPr sz="1358"/>
            </a:lvl5pPr>
            <a:lvl6pPr>
              <a:defRPr sz="1358"/>
            </a:lvl6pPr>
            <a:lvl7pPr>
              <a:defRPr sz="1358"/>
            </a:lvl7pPr>
            <a:lvl8pPr>
              <a:defRPr sz="1358"/>
            </a:lvl8pPr>
            <a:lvl9pPr>
              <a:defRPr sz="13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111"/>
            </a:lvl1pPr>
            <a:lvl2pPr>
              <a:defRPr sz="1809"/>
            </a:lvl2pPr>
            <a:lvl3pPr>
              <a:defRPr sz="1507"/>
            </a:lvl3pPr>
            <a:lvl4pPr>
              <a:defRPr sz="1358"/>
            </a:lvl4pPr>
            <a:lvl5pPr>
              <a:defRPr sz="1358"/>
            </a:lvl5pPr>
            <a:lvl6pPr>
              <a:defRPr sz="1358"/>
            </a:lvl6pPr>
            <a:lvl7pPr>
              <a:defRPr sz="1358"/>
            </a:lvl7pPr>
            <a:lvl8pPr>
              <a:defRPr sz="1358"/>
            </a:lvl8pPr>
            <a:lvl9pPr>
              <a:defRPr sz="13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48797E9-43A2-4B27-93E1-4AB6AB6580D9}"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548304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4"/>
            <a:ext cx="4040188" cy="639762"/>
          </a:xfrm>
        </p:spPr>
        <p:txBody>
          <a:bodyPr anchor="b"/>
          <a:lstStyle>
            <a:lvl1pPr marL="0" indent="0">
              <a:buNone/>
              <a:defRPr sz="1809" b="1"/>
            </a:lvl1pPr>
            <a:lvl2pPr marL="344780" indent="0">
              <a:buNone/>
              <a:defRPr sz="1507" b="1"/>
            </a:lvl2pPr>
            <a:lvl3pPr marL="689562" indent="0">
              <a:buNone/>
              <a:defRPr sz="1358" b="1"/>
            </a:lvl3pPr>
            <a:lvl4pPr marL="1034342" indent="0">
              <a:buNone/>
              <a:defRPr sz="1206" b="1"/>
            </a:lvl4pPr>
            <a:lvl5pPr marL="1379122" indent="0">
              <a:buNone/>
              <a:defRPr sz="1206" b="1"/>
            </a:lvl5pPr>
            <a:lvl6pPr marL="1723904" indent="0">
              <a:buNone/>
              <a:defRPr sz="1206" b="1"/>
            </a:lvl6pPr>
            <a:lvl7pPr marL="2068684" indent="0">
              <a:buNone/>
              <a:defRPr sz="1206" b="1"/>
            </a:lvl7pPr>
            <a:lvl8pPr marL="2413463" indent="0">
              <a:buNone/>
              <a:defRPr sz="1206" b="1"/>
            </a:lvl8pPr>
            <a:lvl9pPr marL="2758246" indent="0">
              <a:buNone/>
              <a:defRPr sz="120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9"/>
            </a:lvl1pPr>
            <a:lvl2pPr>
              <a:defRPr sz="1507"/>
            </a:lvl2pPr>
            <a:lvl3pPr>
              <a:defRPr sz="1358"/>
            </a:lvl3pPr>
            <a:lvl4pPr>
              <a:defRPr sz="1206"/>
            </a:lvl4pPr>
            <a:lvl5pPr>
              <a:defRPr sz="1206"/>
            </a:lvl5pPr>
            <a:lvl6pPr>
              <a:defRPr sz="1206"/>
            </a:lvl6pPr>
            <a:lvl7pPr>
              <a:defRPr sz="1206"/>
            </a:lvl7pPr>
            <a:lvl8pPr>
              <a:defRPr sz="1206"/>
            </a:lvl8pPr>
            <a:lvl9pPr>
              <a:defRPr sz="120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8" y="1535114"/>
            <a:ext cx="4041775" cy="639762"/>
          </a:xfrm>
        </p:spPr>
        <p:txBody>
          <a:bodyPr anchor="b"/>
          <a:lstStyle>
            <a:lvl1pPr marL="0" indent="0">
              <a:buNone/>
              <a:defRPr sz="1809" b="1"/>
            </a:lvl1pPr>
            <a:lvl2pPr marL="344780" indent="0">
              <a:buNone/>
              <a:defRPr sz="1507" b="1"/>
            </a:lvl2pPr>
            <a:lvl3pPr marL="689562" indent="0">
              <a:buNone/>
              <a:defRPr sz="1358" b="1"/>
            </a:lvl3pPr>
            <a:lvl4pPr marL="1034342" indent="0">
              <a:buNone/>
              <a:defRPr sz="1206" b="1"/>
            </a:lvl4pPr>
            <a:lvl5pPr marL="1379122" indent="0">
              <a:buNone/>
              <a:defRPr sz="1206" b="1"/>
            </a:lvl5pPr>
            <a:lvl6pPr marL="1723904" indent="0">
              <a:buNone/>
              <a:defRPr sz="1206" b="1"/>
            </a:lvl6pPr>
            <a:lvl7pPr marL="2068684" indent="0">
              <a:buNone/>
              <a:defRPr sz="1206" b="1"/>
            </a:lvl7pPr>
            <a:lvl8pPr marL="2413463" indent="0">
              <a:buNone/>
              <a:defRPr sz="1206" b="1"/>
            </a:lvl8pPr>
            <a:lvl9pPr marL="2758246" indent="0">
              <a:buNone/>
              <a:defRPr sz="120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8" y="2174875"/>
            <a:ext cx="4041775" cy="3951288"/>
          </a:xfrm>
        </p:spPr>
        <p:txBody>
          <a:bodyPr/>
          <a:lstStyle>
            <a:lvl1pPr>
              <a:defRPr sz="1809"/>
            </a:lvl1pPr>
            <a:lvl2pPr>
              <a:defRPr sz="1507"/>
            </a:lvl2pPr>
            <a:lvl3pPr>
              <a:defRPr sz="1358"/>
            </a:lvl3pPr>
            <a:lvl4pPr>
              <a:defRPr sz="1206"/>
            </a:lvl4pPr>
            <a:lvl5pPr>
              <a:defRPr sz="1206"/>
            </a:lvl5pPr>
            <a:lvl6pPr>
              <a:defRPr sz="1206"/>
            </a:lvl6pPr>
            <a:lvl7pPr>
              <a:defRPr sz="1206"/>
            </a:lvl7pPr>
            <a:lvl8pPr>
              <a:defRPr sz="1206"/>
            </a:lvl8pPr>
            <a:lvl9pPr>
              <a:defRPr sz="120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C06BF75-57E4-4DCB-87AF-119DE0E55272}" type="datetime1">
              <a:rPr kumimoji="1" lang="ja-JP" altLang="en-US" smtClean="0"/>
              <a:t>2025/1/17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1372451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F858441-3BB0-47DE-BD65-2C2370B736F7}" type="datetime1">
              <a:rPr kumimoji="1" lang="ja-JP" altLang="en-US" smtClean="0"/>
              <a:t>2025/1/17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244744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7E4E91-6E09-46B8-A7CA-61BB1D65A129}" type="datetime1">
              <a:rPr kumimoji="1" lang="ja-JP" altLang="en-US" smtClean="0"/>
              <a:t>2025/1/17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7674761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3" y="273058"/>
            <a:ext cx="5111750" cy="5853113"/>
          </a:xfrm>
        </p:spPr>
        <p:txBody>
          <a:bodyPr/>
          <a:lstStyle>
            <a:lvl1pPr>
              <a:defRPr sz="2414"/>
            </a:lvl1pPr>
            <a:lvl2pPr>
              <a:defRPr sz="2111"/>
            </a:lvl2pPr>
            <a:lvl3pPr>
              <a:defRPr sz="1809"/>
            </a:lvl3pPr>
            <a:lvl4pPr>
              <a:defRPr sz="1507"/>
            </a:lvl4pPr>
            <a:lvl5pPr>
              <a:defRPr sz="1507"/>
            </a:lvl5pPr>
            <a:lvl6pPr>
              <a:defRPr sz="1507"/>
            </a:lvl6pPr>
            <a:lvl7pPr>
              <a:defRPr sz="1507"/>
            </a:lvl7pPr>
            <a:lvl8pPr>
              <a:defRPr sz="1507"/>
            </a:lvl8pPr>
            <a:lvl9pPr>
              <a:defRPr sz="150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4"/>
            <a:ext cx="3008313" cy="4691063"/>
          </a:xfrm>
        </p:spPr>
        <p:txBody>
          <a:bodyPr/>
          <a:lstStyle>
            <a:lvl1pPr marL="0" indent="0">
              <a:buNone/>
              <a:defRPr sz="1056"/>
            </a:lvl1pPr>
            <a:lvl2pPr marL="344780" indent="0">
              <a:buNone/>
              <a:defRPr sz="906"/>
            </a:lvl2pPr>
            <a:lvl3pPr marL="689562" indent="0">
              <a:buNone/>
              <a:defRPr sz="754"/>
            </a:lvl3pPr>
            <a:lvl4pPr marL="1034342" indent="0">
              <a:buNone/>
              <a:defRPr sz="679"/>
            </a:lvl4pPr>
            <a:lvl5pPr marL="1379122" indent="0">
              <a:buNone/>
              <a:defRPr sz="679"/>
            </a:lvl5pPr>
            <a:lvl6pPr marL="1723904" indent="0">
              <a:buNone/>
              <a:defRPr sz="679"/>
            </a:lvl6pPr>
            <a:lvl7pPr marL="2068684" indent="0">
              <a:buNone/>
              <a:defRPr sz="679"/>
            </a:lvl7pPr>
            <a:lvl8pPr marL="2413463" indent="0">
              <a:buNone/>
              <a:defRPr sz="679"/>
            </a:lvl8pPr>
            <a:lvl9pPr marL="2758246" indent="0">
              <a:buNone/>
              <a:defRPr sz="67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E78458-5562-4081-80CF-DA83611C2E39}"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106638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7"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14"/>
            </a:lvl1pPr>
            <a:lvl2pPr marL="344780" indent="0">
              <a:buNone/>
              <a:defRPr sz="2111"/>
            </a:lvl2pPr>
            <a:lvl3pPr marL="689562" indent="0">
              <a:buNone/>
              <a:defRPr sz="1809"/>
            </a:lvl3pPr>
            <a:lvl4pPr marL="1034342" indent="0">
              <a:buNone/>
              <a:defRPr sz="1507"/>
            </a:lvl4pPr>
            <a:lvl5pPr marL="1379122" indent="0">
              <a:buNone/>
              <a:defRPr sz="1507"/>
            </a:lvl5pPr>
            <a:lvl6pPr marL="1723904" indent="0">
              <a:buNone/>
              <a:defRPr sz="1507"/>
            </a:lvl6pPr>
            <a:lvl7pPr marL="2068684" indent="0">
              <a:buNone/>
              <a:defRPr sz="1507"/>
            </a:lvl7pPr>
            <a:lvl8pPr marL="2413463" indent="0">
              <a:buNone/>
              <a:defRPr sz="1507"/>
            </a:lvl8pPr>
            <a:lvl9pPr marL="2758246" indent="0">
              <a:buNone/>
              <a:defRPr sz="1507"/>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6"/>
            </a:lvl1pPr>
            <a:lvl2pPr marL="344780" indent="0">
              <a:buNone/>
              <a:defRPr sz="906"/>
            </a:lvl2pPr>
            <a:lvl3pPr marL="689562" indent="0">
              <a:buNone/>
              <a:defRPr sz="754"/>
            </a:lvl3pPr>
            <a:lvl4pPr marL="1034342" indent="0">
              <a:buNone/>
              <a:defRPr sz="679"/>
            </a:lvl4pPr>
            <a:lvl5pPr marL="1379122" indent="0">
              <a:buNone/>
              <a:defRPr sz="679"/>
            </a:lvl5pPr>
            <a:lvl6pPr marL="1723904" indent="0">
              <a:buNone/>
              <a:defRPr sz="679"/>
            </a:lvl6pPr>
            <a:lvl7pPr marL="2068684" indent="0">
              <a:buNone/>
              <a:defRPr sz="679"/>
            </a:lvl7pPr>
            <a:lvl8pPr marL="2413463" indent="0">
              <a:buNone/>
              <a:defRPr sz="679"/>
            </a:lvl8pPr>
            <a:lvl9pPr marL="2758246" indent="0">
              <a:buNone/>
              <a:defRPr sz="67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629CE9D-294D-479F-8B85-DD5881587559}"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154803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50D784-B3C9-4A7D-B05B-CCCD41884111}"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30823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2" y="274646"/>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161838-4A38-4AE3-9AE1-5C38CEC777F7}"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718966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90"/>
            <a:ext cx="9144160"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492480" y="2864990"/>
            <a:ext cx="6157684" cy="522537"/>
          </a:xfrm>
          <a:prstGeom prst="rect">
            <a:avLst/>
          </a:prstGeom>
        </p:spPr>
        <p:txBody>
          <a:bodyPr lIns="0" tIns="0" rIns="0" bIns="0" anchor="b" anchorCtr="0"/>
          <a:lstStyle>
            <a:lvl1pPr marL="0" indent="0" algn="ctr">
              <a:lnSpc>
                <a:spcPct val="100000"/>
              </a:lnSpc>
              <a:spcBef>
                <a:spcPts val="0"/>
              </a:spcBef>
              <a:buFontTx/>
              <a:buNone/>
              <a:defRPr sz="402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492480" y="3947907"/>
            <a:ext cx="6157684" cy="326585"/>
          </a:xfrm>
          <a:prstGeom prst="rect">
            <a:avLst/>
          </a:prstGeom>
        </p:spPr>
        <p:txBody>
          <a:bodyPr lIns="0" tIns="0" rIns="0" bIns="0" anchor="ctr" anchorCtr="0"/>
          <a:lstStyle>
            <a:lvl1pPr marL="0" indent="0" algn="ctr">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492480" y="4287146"/>
            <a:ext cx="6157684" cy="326585"/>
          </a:xfrm>
          <a:prstGeom prst="rect">
            <a:avLst/>
          </a:prstGeom>
        </p:spPr>
        <p:txBody>
          <a:bodyPr lIns="0" tIns="0" rIns="0" bIns="0" anchor="ctr" anchorCtr="0"/>
          <a:lstStyle>
            <a:lvl1pPr marL="0" indent="0" algn="ctr">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3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917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0" y="3"/>
            <a:ext cx="91441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25375" y="2864193"/>
            <a:ext cx="6157684" cy="522537"/>
          </a:xfrm>
          <a:prstGeom prst="rect">
            <a:avLst/>
          </a:prstGeom>
        </p:spPr>
        <p:txBody>
          <a:bodyPr lIns="0" tIns="0" rIns="0" bIns="0" anchor="b" anchorCtr="0"/>
          <a:lstStyle>
            <a:lvl1pPr marL="0" indent="0" algn="l">
              <a:lnSpc>
                <a:spcPct val="100000"/>
              </a:lnSpc>
              <a:spcBef>
                <a:spcPts val="0"/>
              </a:spcBef>
              <a:buFontTx/>
              <a:buNone/>
              <a:defRPr sz="368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25375" y="3657429"/>
            <a:ext cx="6157684" cy="326585"/>
          </a:xfrm>
          <a:prstGeom prst="rect">
            <a:avLst/>
          </a:prstGeom>
        </p:spPr>
        <p:txBody>
          <a:bodyPr lIns="0" tIns="0" rIns="0" bIns="0" anchor="ctr" anchorCtr="0"/>
          <a:lstStyle>
            <a:lvl1pPr marL="0" indent="0" algn="l">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25375" y="3996671"/>
            <a:ext cx="6157684" cy="326585"/>
          </a:xfrm>
          <a:prstGeom prst="rect">
            <a:avLst/>
          </a:prstGeom>
        </p:spPr>
        <p:txBody>
          <a:bodyPr lIns="0" tIns="0" rIns="0" bIns="0" anchor="ctr" anchorCtr="0"/>
          <a:lstStyle>
            <a:lvl1pPr marL="0" indent="0" algn="l">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31301429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599"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1" y="785348"/>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1"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10" b="1" baseline="0" smtClean="0">
                <a:solidFill>
                  <a:schemeClr val="tx2"/>
                </a:solidFill>
                <a:latin typeface="Meiryo UI" panose="020B0604030504040204" pitchFamily="50" charset="-128"/>
                <a:ea typeface="Meiryo UI" panose="020B0604030504040204" pitchFamily="50" charset="-128"/>
              </a:defRPr>
            </a:lvl1pPr>
            <a:lvl2pPr marL="382871" indent="0">
              <a:buNone/>
              <a:defRPr lang="ja-JP" altLang="en-US" sz="2010" smtClean="0">
                <a:latin typeface="Arial" panose="020B0604020202020204" pitchFamily="34" charset="0"/>
                <a:ea typeface="ＭＳ Ｐゴシック" panose="020B0600070205080204" pitchFamily="50" charset="-128"/>
              </a:defRPr>
            </a:lvl2pPr>
            <a:lvl3pPr marL="554724" indent="0">
              <a:buNone/>
              <a:defRPr lang="ja-JP" altLang="en-US" sz="2010" smtClean="0">
                <a:latin typeface="Arial" panose="020B0604020202020204" pitchFamily="34" charset="0"/>
                <a:ea typeface="ＭＳ Ｐゴシック" panose="020B0600070205080204" pitchFamily="50" charset="-128"/>
              </a:defRPr>
            </a:lvl3pPr>
            <a:lvl4pPr marL="937595" indent="0">
              <a:buNone/>
              <a:defRPr lang="ja-JP" altLang="en-US" sz="2010" smtClean="0">
                <a:latin typeface="Arial" panose="020B0604020202020204" pitchFamily="34" charset="0"/>
                <a:ea typeface="ＭＳ Ｐゴシック" panose="020B0600070205080204" pitchFamily="50" charset="-128"/>
              </a:defRPr>
            </a:lvl4pPr>
            <a:lvl5pPr marL="1320466" indent="0">
              <a:buNone/>
              <a:defRPr lang="ja-JP" altLang="en-US" sz="2010">
                <a:latin typeface="Arial" panose="020B0604020202020204" pitchFamily="34" charset="0"/>
                <a:ea typeface="ＭＳ Ｐゴシック" panose="020B0600070205080204" pitchFamily="50" charset="-128"/>
              </a:defRPr>
            </a:lvl5pPr>
          </a:lstStyle>
          <a:p>
            <a:pPr marL="0" lvl="0" defTabSz="382871"/>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endParaRPr kumimoji="1" lang="ja-JP" altLang="en-US" sz="837" b="0" dirty="0">
              <a:latin typeface="+mn-ea"/>
              <a:ea typeface="+mn-ea"/>
              <a:cs typeface="Arial" panose="020B0604020202020204" pitchFamily="34" charset="0"/>
            </a:endParaRPr>
          </a:p>
        </p:txBody>
      </p:sp>
    </p:spTree>
    <p:extLst>
      <p:ext uri="{BB962C8B-B14F-4D97-AF65-F5344CB8AC3E}">
        <p14:creationId xmlns:p14="http://schemas.microsoft.com/office/powerpoint/2010/main" val="31702797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1" y="785348"/>
            <a:ext cx="8066565"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1"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10" b="1" baseline="0" smtClean="0">
                <a:solidFill>
                  <a:srgbClr val="F46D0F"/>
                </a:solidFill>
                <a:latin typeface="Meiryo UI" panose="020B0604030504040204" pitchFamily="50" charset="-128"/>
                <a:ea typeface="Meiryo UI" panose="020B0604030504040204" pitchFamily="50" charset="-128"/>
              </a:defRPr>
            </a:lvl1pPr>
            <a:lvl2pPr marL="382871" indent="0">
              <a:buNone/>
              <a:defRPr lang="ja-JP" altLang="en-US" sz="2010" smtClean="0">
                <a:latin typeface="Arial" panose="020B0604020202020204" pitchFamily="34" charset="0"/>
                <a:ea typeface="ＭＳ Ｐゴシック" panose="020B0600070205080204" pitchFamily="50" charset="-128"/>
              </a:defRPr>
            </a:lvl2pPr>
            <a:lvl3pPr marL="554724" indent="0">
              <a:buNone/>
              <a:defRPr lang="ja-JP" altLang="en-US" sz="2010" smtClean="0">
                <a:latin typeface="Arial" panose="020B0604020202020204" pitchFamily="34" charset="0"/>
                <a:ea typeface="ＭＳ Ｐゴシック" panose="020B0600070205080204" pitchFamily="50" charset="-128"/>
              </a:defRPr>
            </a:lvl3pPr>
            <a:lvl4pPr marL="937595" indent="0">
              <a:buNone/>
              <a:defRPr lang="ja-JP" altLang="en-US" sz="2010" smtClean="0">
                <a:latin typeface="Arial" panose="020B0604020202020204" pitchFamily="34" charset="0"/>
                <a:ea typeface="ＭＳ Ｐゴシック" panose="020B0600070205080204" pitchFamily="50" charset="-128"/>
              </a:defRPr>
            </a:lvl4pPr>
            <a:lvl5pPr marL="1320466" indent="0">
              <a:buNone/>
              <a:defRPr lang="ja-JP" altLang="en-US" sz="2010">
                <a:latin typeface="Arial" panose="020B0604020202020204" pitchFamily="34" charset="0"/>
                <a:ea typeface="ＭＳ Ｐゴシック" panose="020B0600070205080204" pitchFamily="50" charset="-128"/>
              </a:defRPr>
            </a:lvl5pPr>
          </a:lstStyle>
          <a:p>
            <a:pPr marL="0" lvl="0" defTabSz="382871"/>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340" b="0" smtClean="0">
                <a:latin typeface="+mn-ea"/>
                <a:ea typeface="+mn-ea"/>
                <a:cs typeface="Arial" panose="020B0604020202020204" pitchFamily="34" charset="0"/>
              </a:rPr>
              <a:pPr algn="r"/>
              <a:t>‹#›</a:t>
            </a:fld>
            <a:endParaRPr kumimoji="1" lang="ja-JP" altLang="en-US" sz="837"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4901" y="194318"/>
            <a:ext cx="488335"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8235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1" y="785348"/>
            <a:ext cx="8066565"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2" y="313259"/>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10" b="1" baseline="0" smtClean="0">
                <a:solidFill>
                  <a:srgbClr val="E4312B"/>
                </a:solidFill>
                <a:latin typeface="Meiryo UI" panose="020B0604030504040204" pitchFamily="50" charset="-128"/>
                <a:ea typeface="Meiryo UI" panose="020B0604030504040204" pitchFamily="50" charset="-128"/>
              </a:defRPr>
            </a:lvl1pPr>
            <a:lvl2pPr marL="382871" indent="0">
              <a:buNone/>
              <a:defRPr lang="ja-JP" altLang="en-US" sz="2010" smtClean="0">
                <a:latin typeface="Arial" panose="020B0604020202020204" pitchFamily="34" charset="0"/>
                <a:ea typeface="ＭＳ Ｐゴシック" panose="020B0600070205080204" pitchFamily="50" charset="-128"/>
              </a:defRPr>
            </a:lvl2pPr>
            <a:lvl3pPr marL="554724" indent="0">
              <a:buNone/>
              <a:defRPr lang="ja-JP" altLang="en-US" sz="2010" smtClean="0">
                <a:latin typeface="Arial" panose="020B0604020202020204" pitchFamily="34" charset="0"/>
                <a:ea typeface="ＭＳ Ｐゴシック" panose="020B0600070205080204" pitchFamily="50" charset="-128"/>
              </a:defRPr>
            </a:lvl3pPr>
            <a:lvl4pPr marL="937595" indent="0">
              <a:buNone/>
              <a:defRPr lang="ja-JP" altLang="en-US" sz="2010" smtClean="0">
                <a:latin typeface="Arial" panose="020B0604020202020204" pitchFamily="34" charset="0"/>
                <a:ea typeface="ＭＳ Ｐゴシック" panose="020B0600070205080204" pitchFamily="50" charset="-128"/>
              </a:defRPr>
            </a:lvl4pPr>
            <a:lvl5pPr marL="1320466" indent="0">
              <a:buNone/>
              <a:defRPr lang="ja-JP" altLang="en-US" sz="2010">
                <a:latin typeface="Arial" panose="020B0604020202020204" pitchFamily="34" charset="0"/>
                <a:ea typeface="ＭＳ Ｐゴシック" panose="020B0600070205080204" pitchFamily="50" charset="-128"/>
              </a:defRPr>
            </a:lvl5pPr>
          </a:lstStyle>
          <a:p>
            <a:pPr marL="0" lvl="0" defTabSz="382871"/>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340" b="0" smtClean="0">
                <a:latin typeface="+mn-ea"/>
                <a:ea typeface="+mn-ea"/>
                <a:cs typeface="Arial" panose="020B0604020202020204" pitchFamily="34" charset="0"/>
              </a:rPr>
              <a:pPr algn="r"/>
              <a:t>‹#›</a:t>
            </a:fld>
            <a:endParaRPr kumimoji="1" lang="ja-JP" altLang="en-US" sz="837"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8417913" y="313265"/>
            <a:ext cx="495326" cy="431391"/>
          </a:xfrm>
          <a:prstGeom prst="rect">
            <a:avLst/>
          </a:prstGeom>
        </p:spPr>
      </p:pic>
    </p:spTree>
    <p:extLst>
      <p:ext uri="{BB962C8B-B14F-4D97-AF65-F5344CB8AC3E}">
        <p14:creationId xmlns:p14="http://schemas.microsoft.com/office/powerpoint/2010/main" val="18333915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340" b="0" smtClean="0">
                <a:latin typeface="+mn-ea"/>
                <a:ea typeface="+mn-ea"/>
                <a:cs typeface="Arial" panose="020B0604020202020204" pitchFamily="34" charset="0"/>
              </a:rPr>
              <a:pPr algn="r"/>
              <a:t>‹#›</a:t>
            </a:fld>
            <a:endParaRPr kumimoji="1" lang="ja-JP" altLang="en-US" sz="921" b="0" dirty="0">
              <a:latin typeface="+mn-ea"/>
              <a:ea typeface="+mn-ea"/>
              <a:cs typeface="Arial" panose="020B0604020202020204" pitchFamily="34" charset="0"/>
            </a:endParaRPr>
          </a:p>
        </p:txBody>
      </p:sp>
    </p:spTree>
    <p:extLst>
      <p:ext uri="{BB962C8B-B14F-4D97-AF65-F5344CB8AC3E}">
        <p14:creationId xmlns:p14="http://schemas.microsoft.com/office/powerpoint/2010/main" val="3307032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1392" y="3074302"/>
            <a:ext cx="2221218"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2028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647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9880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673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12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7687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6600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7521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616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7570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1118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57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3"/>
            <a:ext cx="7080026" cy="1828801"/>
          </a:xfrm>
        </p:spPr>
        <p:txBody>
          <a:bodyPr anchor="b">
            <a:normAutofit/>
          </a:bodyPr>
          <a:lstStyle>
            <a:lvl1pPr algn="ctr">
              <a:defRPr sz="4985"/>
            </a:lvl1pPr>
          </a:lstStyle>
          <a:p>
            <a:r>
              <a:rPr lang="ja-JP" altLang="en-US"/>
              <a:t>マスター タイトルの書式設定</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39DFB4-C3B5-4AB2-9278-4B9A319B19E9}"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19947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012B70-DC34-48E5-A757-976CA6800F54}"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815772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70"/>
            <a:ext cx="7192913" cy="1828813"/>
          </a:xfrm>
        </p:spPr>
        <p:txBody>
          <a:bodyPr anchor="b"/>
          <a:lstStyle>
            <a:lvl1pPr algn="ctr">
              <a:defRPr sz="3692"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1846">
                <a:solidFill>
                  <a:schemeClr val="tx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8AF73FA-CF93-46D0-8EB6-FB53652282D4}"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1235713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348" y="1732449"/>
            <a:ext cx="3795373"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52170" y="1732452"/>
            <a:ext cx="3798499"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4B5577-C14E-4B18-91DB-5C22FDE4C1B1}"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136748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600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5"/>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5"/>
            <a:ext cx="3787423" cy="4112953"/>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754404" y="2380140"/>
            <a:ext cx="3657258" cy="3411063"/>
          </a:xfrm>
        </p:spPr>
        <p:txBody>
          <a:bodyPr anchor="t">
            <a:normAutofit/>
          </a:bodyPr>
          <a:lstStyle>
            <a:lvl1pPr>
              <a:defRPr sz="1662"/>
            </a:lvl1pPr>
            <a:lvl2pPr>
              <a:defRPr sz="1477"/>
            </a:lvl2pPr>
            <a:lvl3pPr>
              <a:defRPr sz="1292"/>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21225" y="1835257"/>
            <a:ext cx="3671498" cy="544883"/>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721225" y="2380140"/>
            <a:ext cx="3671498" cy="3411063"/>
          </a:xfrm>
        </p:spPr>
        <p:txBody>
          <a:bodyPr anchor="t">
            <a:normAutofit/>
          </a:bodyPr>
          <a:lstStyle>
            <a:lvl1pPr>
              <a:defRPr sz="1662"/>
            </a:lvl1pPr>
            <a:lvl2pPr>
              <a:defRPr sz="1477"/>
            </a:lvl2pPr>
            <a:lvl3pPr>
              <a:defRPr sz="1292"/>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188AA55A-7D70-49D1-B32B-C9515EA67B3E}" type="datetime1">
              <a:rPr lang="ja-JP" altLang="en-US" smtClean="0"/>
              <a:t>2025/1/17</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11812009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678C8F-5600-439F-BDEC-67FEFAC76429}" type="datetime1">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628925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E0E93-165A-409F-8374-5226843BB637}" type="datetime1">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1460333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0"/>
            <a:ext cx="2780167" cy="1821918"/>
          </a:xfrm>
        </p:spPr>
        <p:txBody>
          <a:bodyPr anchor="b">
            <a:normAutofit/>
          </a:bodyPr>
          <a:lstStyle>
            <a:lvl1pPr algn="ctr">
              <a:defRPr sz="2215" b="0"/>
            </a:lvl1pPr>
          </a:lstStyle>
          <a:p>
            <a:r>
              <a:rPr lang="ja-JP" altLang="en-US"/>
              <a:t>マスター タイトルの書式設定</a:t>
            </a:r>
            <a:endParaRPr lang="en-US" dirty="0"/>
          </a:p>
        </p:txBody>
      </p:sp>
      <p:sp>
        <p:nvSpPr>
          <p:cNvPr id="3" name="Content Placeholder 2"/>
          <p:cNvSpPr>
            <a:spLocks noGrp="1"/>
          </p:cNvSpPr>
          <p:nvPr>
            <p:ph idx="1"/>
          </p:nvPr>
        </p:nvSpPr>
        <p:spPr>
          <a:xfrm>
            <a:off x="3641726" y="609600"/>
            <a:ext cx="4808943"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48" y="2431518"/>
            <a:ext cx="2780167" cy="3359681"/>
          </a:xfrm>
        </p:spPr>
        <p:txBody>
          <a:bodyPr anchor="t">
            <a:normAutofit/>
          </a:bodyPr>
          <a:lstStyle>
            <a:lvl1pPr marL="0" indent="0" algn="ctr">
              <a:buNone/>
              <a:defRPr sz="1477"/>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42C574-D2C4-429F-9D5F-3558FC3720C7}"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24196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8"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295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976729" y="743989"/>
            <a:ext cx="3165375" cy="4912822"/>
          </a:xfrm>
          <a:effectLst>
            <a:outerShdw blurRad="38100" dist="25400" dir="4440000">
              <a:srgbClr val="000000">
                <a:alpha val="36000"/>
              </a:srgbClr>
            </a:outerShdw>
          </a:effectLst>
        </p:spPr>
        <p:txBody>
          <a:bodyPr anchor="t">
            <a:normAutofit/>
          </a:bodyPr>
          <a:lstStyle>
            <a:lvl1pPr marL="0" indent="0" algn="ctr">
              <a:buNone/>
              <a:defRPr sz="1477"/>
            </a:lvl1pPr>
            <a:lvl2pPr marL="422041" indent="0">
              <a:buNone/>
              <a:defRPr sz="1477"/>
            </a:lvl2pPr>
            <a:lvl3pPr marL="844083" indent="0">
              <a:buNone/>
              <a:defRPr sz="1477"/>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477"/>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D492EB-853A-46FD-940E-9DE2BCF72672}"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438350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6" y="540085"/>
            <a:ext cx="7656010" cy="3834374"/>
          </a:xfrm>
          <a:prstGeom prst="rect">
            <a:avLst/>
          </a:prstGeom>
        </p:spPr>
      </p:pic>
      <p:sp>
        <p:nvSpPr>
          <p:cNvPr id="2" name="Title 1"/>
          <p:cNvSpPr>
            <a:spLocks noGrp="1"/>
          </p:cNvSpPr>
          <p:nvPr>
            <p:ph type="title"/>
          </p:nvPr>
        </p:nvSpPr>
        <p:spPr>
          <a:xfrm>
            <a:off x="685355" y="4565255"/>
            <a:ext cx="7766495" cy="543472"/>
          </a:xfrm>
        </p:spPr>
        <p:txBody>
          <a:bodyPr anchor="b">
            <a:normAutofit/>
          </a:bodyPr>
          <a:lstStyle>
            <a:lvl1pPr algn="ctr">
              <a:defRPr sz="258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26218" y="695012"/>
            <a:ext cx="7285600" cy="3525671"/>
          </a:xfrm>
          <a:effectLst>
            <a:outerShdw blurRad="38100" dist="25400" dir="4440000">
              <a:srgbClr val="000000">
                <a:alpha val="36000"/>
              </a:srgbClr>
            </a:outerShdw>
          </a:effectLst>
        </p:spPr>
        <p:txBody>
          <a:bodyPr anchor="t">
            <a:normAutofit/>
          </a:bodyPr>
          <a:lstStyle>
            <a:lvl1pPr marL="0" indent="0" algn="ctr">
              <a:buNone/>
              <a:defRPr sz="1846"/>
            </a:lvl1pPr>
            <a:lvl2pPr marL="422041" indent="0">
              <a:buNone/>
              <a:defRPr sz="1846"/>
            </a:lvl2pPr>
            <a:lvl3pPr marL="844083" indent="0">
              <a:buNone/>
              <a:defRPr sz="1846"/>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5782DCC-F2D2-42CB-B397-69FD72BD403F}" type="datetime1">
              <a:rPr lang="ja-JP" altLang="en-US" smtClean="0"/>
              <a:t>2025/1/17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9761057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2954"/>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EA3E188D-F3F7-4BF0-8585-F5558FAA7E1A}" type="datetime1">
              <a:rPr lang="ja-JP" altLang="en-US" smtClean="0"/>
              <a:t>2025/1/17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1371473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954"/>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5"/>
            <a:ext cx="6564224" cy="532749"/>
          </a:xfrm>
        </p:spPr>
        <p:txBody>
          <a:bodyPr anchor="t">
            <a:normAutofit/>
          </a:bodyPr>
          <a:lstStyle>
            <a:lvl1pPr marL="0" indent="0" algn="r">
              <a:buNone/>
              <a:defRPr sz="1292"/>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C87AFB95-2BAB-40F8-BAED-0F7C53A2DF35}" type="datetime1">
              <a:rPr lang="ja-JP" altLang="en-US" smtClean="0"/>
              <a:t>2025/1/17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
        <p:nvSpPr>
          <p:cNvPr id="11" name="TextBox 10"/>
          <p:cNvSpPr txBox="1"/>
          <p:nvPr/>
        </p:nvSpPr>
        <p:spPr>
          <a:xfrm>
            <a:off x="627459" y="873912"/>
            <a:ext cx="457200" cy="584776"/>
          </a:xfrm>
          <a:prstGeom prst="rect">
            <a:avLst/>
          </a:prstGeom>
        </p:spPr>
        <p:txBody>
          <a:bodyPr vert="horz" lIns="84406" tIns="42203" rIns="84406" bIns="4220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385"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84406" tIns="42203" rIns="84406" bIns="4220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385" dirty="0">
                <a:solidFill>
                  <a:schemeClr val="tx1"/>
                </a:solidFill>
                <a:effectLst/>
              </a:rPr>
              <a:t>”</a:t>
            </a:r>
          </a:p>
        </p:txBody>
      </p:sp>
    </p:spTree>
    <p:extLst>
      <p:ext uri="{BB962C8B-B14F-4D97-AF65-F5344CB8AC3E}">
        <p14:creationId xmlns:p14="http://schemas.microsoft.com/office/powerpoint/2010/main" val="3448071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5"/>
            <a:ext cx="7765322" cy="2511835"/>
          </a:xfrm>
        </p:spPr>
        <p:txBody>
          <a:bodyPr anchor="b"/>
          <a:lstStyle>
            <a:lvl1pPr>
              <a:defRPr sz="2954"/>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40" y="4650556"/>
            <a:ext cx="7764149" cy="1140644"/>
          </a:xfrm>
        </p:spPr>
        <p:txBody>
          <a:bodyPr anchor="t"/>
          <a:lstStyle>
            <a:lvl1pPr marL="0" indent="0" algn="ctr">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51CB4A90-89E1-465F-8F4B-5051EBC7129C}" type="datetime1">
              <a:rPr lang="ja-JP" altLang="en-US" smtClean="0"/>
              <a:t>2025/1/17</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26806768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215" b="0">
                <a:solidFill>
                  <a:schemeClr val="tx1"/>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215" b="0">
                <a:solidFill>
                  <a:schemeClr val="tx1"/>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215" b="0">
                <a:solidFill>
                  <a:schemeClr val="tx1"/>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fld id="{BF828DAE-D1E4-4C38-ADB2-73414FEDEF6A}" type="datetime1">
              <a:rPr lang="ja-JP" altLang="en-US" smtClean="0"/>
              <a:t>2025/1/17</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398562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949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846" b="0">
                <a:solidFill>
                  <a:schemeClr val="tx1"/>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477"/>
            </a:lvl1pPr>
            <a:lvl2pPr marL="422041" indent="0">
              <a:buNone/>
              <a:defRPr sz="1477"/>
            </a:lvl2pPr>
            <a:lvl3pPr marL="844083" indent="0">
              <a:buNone/>
              <a:defRPr sz="1477"/>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46" y="4480371"/>
            <a:ext cx="2475738" cy="1310833"/>
          </a:xfrm>
        </p:spPr>
        <p:txBody>
          <a:bodyPr anchor="t">
            <a:normAutofit/>
          </a:bodyPr>
          <a:lstStyle>
            <a:lvl1pPr marL="0" indent="0" algn="ctr">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846" b="0">
                <a:solidFill>
                  <a:schemeClr val="tx1"/>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409308"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477"/>
            </a:lvl1pPr>
            <a:lvl2pPr marL="422041" indent="0">
              <a:buNone/>
              <a:defRPr sz="1477"/>
            </a:lvl2pPr>
            <a:lvl3pPr marL="844083" indent="0">
              <a:buNone/>
              <a:defRPr sz="1477"/>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76" y="4480370"/>
            <a:ext cx="2476753" cy="1310833"/>
          </a:xfrm>
        </p:spPr>
        <p:txBody>
          <a:bodyPr anchor="t">
            <a:normAutofit/>
          </a:bodyPr>
          <a:lstStyle>
            <a:lvl1pPr marL="0" indent="0" algn="ctr">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846" b="0">
                <a:solidFill>
                  <a:schemeClr val="tx1"/>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477"/>
            </a:lvl1pPr>
            <a:lvl2pPr marL="422041" indent="0">
              <a:buNone/>
              <a:defRPr sz="1477"/>
            </a:lvl2pPr>
            <a:lvl3pPr marL="844083" indent="0">
              <a:buNone/>
              <a:defRPr sz="1477"/>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4929" y="4480368"/>
            <a:ext cx="2475738" cy="1310835"/>
          </a:xfrm>
        </p:spPr>
        <p:txBody>
          <a:bodyPr anchor="t">
            <a:normAutofit/>
          </a:bodyPr>
          <a:lstStyle>
            <a:lvl1pPr marL="0" indent="0" algn="ctr">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fld id="{AEF622EE-CF6F-4DA8-9F1A-AB1D321F2F4C}" type="datetime1">
              <a:rPr lang="ja-JP" altLang="en-US" smtClean="0"/>
              <a:t>2025/1/17</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17331439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D9DBB5-98E9-4FC0-B171-55EB169619DB}"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8548417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609602"/>
            <a:ext cx="1713365"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347" y="609602"/>
            <a:ext cx="5937654"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41048-2AF7-429D-A2EF-7B2AC973120C}"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539560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59627" indent="0" algn="ctr">
              <a:buNone/>
              <a:defRPr>
                <a:solidFill>
                  <a:schemeClr val="tx1">
                    <a:tint val="75000"/>
                  </a:schemeClr>
                </a:solidFill>
              </a:defRPr>
            </a:lvl2pPr>
            <a:lvl3pPr marL="719255" indent="0" algn="ctr">
              <a:buNone/>
              <a:defRPr>
                <a:solidFill>
                  <a:schemeClr val="tx1">
                    <a:tint val="75000"/>
                  </a:schemeClr>
                </a:solidFill>
              </a:defRPr>
            </a:lvl3pPr>
            <a:lvl4pPr marL="1078881" indent="0" algn="ctr">
              <a:buNone/>
              <a:defRPr>
                <a:solidFill>
                  <a:schemeClr val="tx1">
                    <a:tint val="75000"/>
                  </a:schemeClr>
                </a:solidFill>
              </a:defRPr>
            </a:lvl4pPr>
            <a:lvl5pPr marL="1438508" indent="0" algn="ctr">
              <a:buNone/>
              <a:defRPr>
                <a:solidFill>
                  <a:schemeClr val="tx1">
                    <a:tint val="75000"/>
                  </a:schemeClr>
                </a:solidFill>
              </a:defRPr>
            </a:lvl5pPr>
            <a:lvl6pPr marL="1798136" indent="0" algn="ctr">
              <a:buNone/>
              <a:defRPr>
                <a:solidFill>
                  <a:schemeClr val="tx1">
                    <a:tint val="75000"/>
                  </a:schemeClr>
                </a:solidFill>
              </a:defRPr>
            </a:lvl6pPr>
            <a:lvl7pPr marL="2157763" indent="0" algn="ctr">
              <a:buNone/>
              <a:defRPr>
                <a:solidFill>
                  <a:schemeClr val="tx1">
                    <a:tint val="75000"/>
                  </a:schemeClr>
                </a:solidFill>
              </a:defRPr>
            </a:lvl7pPr>
            <a:lvl8pPr marL="2517390" indent="0" algn="ctr">
              <a:buNone/>
              <a:defRPr>
                <a:solidFill>
                  <a:schemeClr val="tx1">
                    <a:tint val="75000"/>
                  </a:schemeClr>
                </a:solidFill>
              </a:defRPr>
            </a:lvl8pPr>
            <a:lvl9pPr marL="287701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643435-9052-4735-AEDE-FC4B039E18B5}"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608467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BDA8C-99E2-4047-832D-79691B106EAB}"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347935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146"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73">
                <a:solidFill>
                  <a:schemeClr val="tx1">
                    <a:tint val="75000"/>
                  </a:schemeClr>
                </a:solidFill>
              </a:defRPr>
            </a:lvl1pPr>
            <a:lvl2pPr marL="359627" indent="0">
              <a:buNone/>
              <a:defRPr sz="1416">
                <a:solidFill>
                  <a:schemeClr val="tx1">
                    <a:tint val="75000"/>
                  </a:schemeClr>
                </a:solidFill>
              </a:defRPr>
            </a:lvl2pPr>
            <a:lvl3pPr marL="719255" indent="0">
              <a:buNone/>
              <a:defRPr sz="1258">
                <a:solidFill>
                  <a:schemeClr val="tx1">
                    <a:tint val="75000"/>
                  </a:schemeClr>
                </a:solidFill>
              </a:defRPr>
            </a:lvl3pPr>
            <a:lvl4pPr marL="1078881" indent="0">
              <a:buNone/>
              <a:defRPr sz="1101">
                <a:solidFill>
                  <a:schemeClr val="tx1">
                    <a:tint val="75000"/>
                  </a:schemeClr>
                </a:solidFill>
              </a:defRPr>
            </a:lvl4pPr>
            <a:lvl5pPr marL="1438508" indent="0">
              <a:buNone/>
              <a:defRPr sz="1101">
                <a:solidFill>
                  <a:schemeClr val="tx1">
                    <a:tint val="75000"/>
                  </a:schemeClr>
                </a:solidFill>
              </a:defRPr>
            </a:lvl5pPr>
            <a:lvl6pPr marL="1798136" indent="0">
              <a:buNone/>
              <a:defRPr sz="1101">
                <a:solidFill>
                  <a:schemeClr val="tx1">
                    <a:tint val="75000"/>
                  </a:schemeClr>
                </a:solidFill>
              </a:defRPr>
            </a:lvl6pPr>
            <a:lvl7pPr marL="2157763" indent="0">
              <a:buNone/>
              <a:defRPr sz="1101">
                <a:solidFill>
                  <a:schemeClr val="tx1">
                    <a:tint val="75000"/>
                  </a:schemeClr>
                </a:solidFill>
              </a:defRPr>
            </a:lvl7pPr>
            <a:lvl8pPr marL="2517390" indent="0">
              <a:buNone/>
              <a:defRPr sz="1101">
                <a:solidFill>
                  <a:schemeClr val="tx1">
                    <a:tint val="75000"/>
                  </a:schemeClr>
                </a:solidFill>
              </a:defRPr>
            </a:lvl8pPr>
            <a:lvl9pPr marL="2877017" indent="0">
              <a:buNone/>
              <a:defRPr sz="110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A0A6710-ABB2-4921-994D-F5FF401ADB8B}"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596259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203"/>
            </a:lvl1pPr>
            <a:lvl2pPr>
              <a:defRPr sz="1888"/>
            </a:lvl2pPr>
            <a:lvl3pPr>
              <a:defRPr sz="1573"/>
            </a:lvl3pPr>
            <a:lvl4pPr>
              <a:defRPr sz="1416"/>
            </a:lvl4pPr>
            <a:lvl5pPr>
              <a:defRPr sz="1416"/>
            </a:lvl5pPr>
            <a:lvl6pPr>
              <a:defRPr sz="1416"/>
            </a:lvl6pPr>
            <a:lvl7pPr>
              <a:defRPr sz="1416"/>
            </a:lvl7pPr>
            <a:lvl8pPr>
              <a:defRPr sz="1416"/>
            </a:lvl8pPr>
            <a:lvl9pPr>
              <a:defRPr sz="14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203"/>
            </a:lvl1pPr>
            <a:lvl2pPr>
              <a:defRPr sz="1888"/>
            </a:lvl2pPr>
            <a:lvl3pPr>
              <a:defRPr sz="1573"/>
            </a:lvl3pPr>
            <a:lvl4pPr>
              <a:defRPr sz="1416"/>
            </a:lvl4pPr>
            <a:lvl5pPr>
              <a:defRPr sz="1416"/>
            </a:lvl5pPr>
            <a:lvl6pPr>
              <a:defRPr sz="1416"/>
            </a:lvl6pPr>
            <a:lvl7pPr>
              <a:defRPr sz="1416"/>
            </a:lvl7pPr>
            <a:lvl8pPr>
              <a:defRPr sz="1416"/>
            </a:lvl8pPr>
            <a:lvl9pPr>
              <a:defRPr sz="14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9E5D33F-7593-48F1-AA47-5956B439FB07}"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9764424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88" b="1"/>
            </a:lvl1pPr>
            <a:lvl2pPr marL="359627" indent="0">
              <a:buNone/>
              <a:defRPr sz="1573" b="1"/>
            </a:lvl2pPr>
            <a:lvl3pPr marL="719255" indent="0">
              <a:buNone/>
              <a:defRPr sz="1416" b="1"/>
            </a:lvl3pPr>
            <a:lvl4pPr marL="1078881" indent="0">
              <a:buNone/>
              <a:defRPr sz="1258" b="1"/>
            </a:lvl4pPr>
            <a:lvl5pPr marL="1438508" indent="0">
              <a:buNone/>
              <a:defRPr sz="1258" b="1"/>
            </a:lvl5pPr>
            <a:lvl6pPr marL="1798136" indent="0">
              <a:buNone/>
              <a:defRPr sz="1258" b="1"/>
            </a:lvl6pPr>
            <a:lvl7pPr marL="2157763" indent="0">
              <a:buNone/>
              <a:defRPr sz="1258" b="1"/>
            </a:lvl7pPr>
            <a:lvl8pPr marL="2517390" indent="0">
              <a:buNone/>
              <a:defRPr sz="1258" b="1"/>
            </a:lvl8pPr>
            <a:lvl9pPr marL="2877017" indent="0">
              <a:buNone/>
              <a:defRPr sz="125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88"/>
            </a:lvl1pPr>
            <a:lvl2pPr>
              <a:defRPr sz="1573"/>
            </a:lvl2pPr>
            <a:lvl3pPr>
              <a:defRPr sz="1416"/>
            </a:lvl3pPr>
            <a:lvl4pPr>
              <a:defRPr sz="1258"/>
            </a:lvl4pPr>
            <a:lvl5pPr>
              <a:defRPr sz="1258"/>
            </a:lvl5pPr>
            <a:lvl6pPr>
              <a:defRPr sz="1258"/>
            </a:lvl6pPr>
            <a:lvl7pPr>
              <a:defRPr sz="1258"/>
            </a:lvl7pPr>
            <a:lvl8pPr>
              <a:defRPr sz="1258"/>
            </a:lvl8pPr>
            <a:lvl9pPr>
              <a:defRPr sz="12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8" y="1535113"/>
            <a:ext cx="4041775" cy="639762"/>
          </a:xfrm>
        </p:spPr>
        <p:txBody>
          <a:bodyPr anchor="b"/>
          <a:lstStyle>
            <a:lvl1pPr marL="0" indent="0">
              <a:buNone/>
              <a:defRPr sz="1888" b="1"/>
            </a:lvl1pPr>
            <a:lvl2pPr marL="359627" indent="0">
              <a:buNone/>
              <a:defRPr sz="1573" b="1"/>
            </a:lvl2pPr>
            <a:lvl3pPr marL="719255" indent="0">
              <a:buNone/>
              <a:defRPr sz="1416" b="1"/>
            </a:lvl3pPr>
            <a:lvl4pPr marL="1078881" indent="0">
              <a:buNone/>
              <a:defRPr sz="1258" b="1"/>
            </a:lvl4pPr>
            <a:lvl5pPr marL="1438508" indent="0">
              <a:buNone/>
              <a:defRPr sz="1258" b="1"/>
            </a:lvl5pPr>
            <a:lvl6pPr marL="1798136" indent="0">
              <a:buNone/>
              <a:defRPr sz="1258" b="1"/>
            </a:lvl6pPr>
            <a:lvl7pPr marL="2157763" indent="0">
              <a:buNone/>
              <a:defRPr sz="1258" b="1"/>
            </a:lvl7pPr>
            <a:lvl8pPr marL="2517390" indent="0">
              <a:buNone/>
              <a:defRPr sz="1258" b="1"/>
            </a:lvl8pPr>
            <a:lvl9pPr marL="2877017" indent="0">
              <a:buNone/>
              <a:defRPr sz="125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8" y="2174875"/>
            <a:ext cx="4041775" cy="3951288"/>
          </a:xfrm>
        </p:spPr>
        <p:txBody>
          <a:bodyPr/>
          <a:lstStyle>
            <a:lvl1pPr>
              <a:defRPr sz="1888"/>
            </a:lvl1pPr>
            <a:lvl2pPr>
              <a:defRPr sz="1573"/>
            </a:lvl2pPr>
            <a:lvl3pPr>
              <a:defRPr sz="1416"/>
            </a:lvl3pPr>
            <a:lvl4pPr>
              <a:defRPr sz="1258"/>
            </a:lvl4pPr>
            <a:lvl5pPr>
              <a:defRPr sz="1258"/>
            </a:lvl5pPr>
            <a:lvl6pPr>
              <a:defRPr sz="1258"/>
            </a:lvl6pPr>
            <a:lvl7pPr>
              <a:defRPr sz="1258"/>
            </a:lvl7pPr>
            <a:lvl8pPr>
              <a:defRPr sz="1258"/>
            </a:lvl8pPr>
            <a:lvl9pPr>
              <a:defRPr sz="12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BB730D-7A58-41BF-9EEB-662A202CEA3E}" type="datetime1">
              <a:rPr kumimoji="1" lang="ja-JP" altLang="en-US" smtClean="0"/>
              <a:t>2025/1/17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8111537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509F9A0-6E08-4A2C-A492-EBF799AB4D3C}" type="datetime1">
              <a:rPr kumimoji="1" lang="ja-JP" altLang="en-US" smtClean="0"/>
              <a:t>2025/1/17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932747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DC9DEC-468D-4BBF-B02D-DEE51FCB2831}" type="datetime1">
              <a:rPr kumimoji="1" lang="ja-JP" altLang="en-US" smtClean="0"/>
              <a:t>2025/1/17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1431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5351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57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6"/>
            <a:ext cx="5111750" cy="5853113"/>
          </a:xfrm>
        </p:spPr>
        <p:txBody>
          <a:bodyPr/>
          <a:lstStyle>
            <a:lvl1pPr>
              <a:defRPr sz="2517"/>
            </a:lvl1pPr>
            <a:lvl2pPr>
              <a:defRPr sz="2203"/>
            </a:lvl2pPr>
            <a:lvl3pPr>
              <a:defRPr sz="1888"/>
            </a:lvl3pPr>
            <a:lvl4pPr>
              <a:defRPr sz="1573"/>
            </a:lvl4pPr>
            <a:lvl5pPr>
              <a:defRPr sz="1573"/>
            </a:lvl5pPr>
            <a:lvl6pPr>
              <a:defRPr sz="1573"/>
            </a:lvl6pPr>
            <a:lvl7pPr>
              <a:defRPr sz="1573"/>
            </a:lvl7pPr>
            <a:lvl8pPr>
              <a:defRPr sz="1573"/>
            </a:lvl8pPr>
            <a:lvl9pPr>
              <a:defRPr sz="157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101"/>
            </a:lvl1pPr>
            <a:lvl2pPr marL="359627" indent="0">
              <a:buNone/>
              <a:defRPr sz="944"/>
            </a:lvl2pPr>
            <a:lvl3pPr marL="719255" indent="0">
              <a:buNone/>
              <a:defRPr sz="786"/>
            </a:lvl3pPr>
            <a:lvl4pPr marL="1078881" indent="0">
              <a:buNone/>
              <a:defRPr sz="708"/>
            </a:lvl4pPr>
            <a:lvl5pPr marL="1438508" indent="0">
              <a:buNone/>
              <a:defRPr sz="708"/>
            </a:lvl5pPr>
            <a:lvl6pPr marL="1798136" indent="0">
              <a:buNone/>
              <a:defRPr sz="708"/>
            </a:lvl6pPr>
            <a:lvl7pPr marL="2157763" indent="0">
              <a:buNone/>
              <a:defRPr sz="708"/>
            </a:lvl7pPr>
            <a:lvl8pPr marL="2517390" indent="0">
              <a:buNone/>
              <a:defRPr sz="708"/>
            </a:lvl8pPr>
            <a:lvl9pPr marL="2877017" indent="0">
              <a:buNone/>
              <a:defRPr sz="70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DB0CF2-3A4B-45FD-8935-4556B55932B3}"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2702016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73"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517"/>
            </a:lvl1pPr>
            <a:lvl2pPr marL="359627" indent="0">
              <a:buNone/>
              <a:defRPr sz="2203"/>
            </a:lvl2pPr>
            <a:lvl3pPr marL="719255" indent="0">
              <a:buNone/>
              <a:defRPr sz="1888"/>
            </a:lvl3pPr>
            <a:lvl4pPr marL="1078881" indent="0">
              <a:buNone/>
              <a:defRPr sz="1573"/>
            </a:lvl4pPr>
            <a:lvl5pPr marL="1438508" indent="0">
              <a:buNone/>
              <a:defRPr sz="1573"/>
            </a:lvl5pPr>
            <a:lvl6pPr marL="1798136" indent="0">
              <a:buNone/>
              <a:defRPr sz="1573"/>
            </a:lvl6pPr>
            <a:lvl7pPr marL="2157763" indent="0">
              <a:buNone/>
              <a:defRPr sz="1573"/>
            </a:lvl7pPr>
            <a:lvl8pPr marL="2517390" indent="0">
              <a:buNone/>
              <a:defRPr sz="1573"/>
            </a:lvl8pPr>
            <a:lvl9pPr marL="2877017" indent="0">
              <a:buNone/>
              <a:defRPr sz="1573"/>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101"/>
            </a:lvl1pPr>
            <a:lvl2pPr marL="359627" indent="0">
              <a:buNone/>
              <a:defRPr sz="944"/>
            </a:lvl2pPr>
            <a:lvl3pPr marL="719255" indent="0">
              <a:buNone/>
              <a:defRPr sz="786"/>
            </a:lvl3pPr>
            <a:lvl4pPr marL="1078881" indent="0">
              <a:buNone/>
              <a:defRPr sz="708"/>
            </a:lvl4pPr>
            <a:lvl5pPr marL="1438508" indent="0">
              <a:buNone/>
              <a:defRPr sz="708"/>
            </a:lvl5pPr>
            <a:lvl6pPr marL="1798136" indent="0">
              <a:buNone/>
              <a:defRPr sz="708"/>
            </a:lvl6pPr>
            <a:lvl7pPr marL="2157763" indent="0">
              <a:buNone/>
              <a:defRPr sz="708"/>
            </a:lvl7pPr>
            <a:lvl8pPr marL="2517390" indent="0">
              <a:buNone/>
              <a:defRPr sz="708"/>
            </a:lvl8pPr>
            <a:lvl9pPr marL="2877017" indent="0">
              <a:buNone/>
              <a:defRPr sz="70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A89031-6FE8-4119-9155-0C9745A5B291}"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9511650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64C63-17B6-411E-9C59-A1A38AD528C7}"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7094686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E26E89-31D5-4FE5-9038-1044691BCF4C}"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111728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表紙A">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4532538-0E31-92FD-19C2-7DCFD099DB49}"/>
              </a:ext>
            </a:extLst>
          </p:cNvPr>
          <p:cNvSpPr/>
          <p:nvPr userDrawn="1"/>
        </p:nvSpPr>
        <p:spPr>
          <a:xfrm>
            <a:off x="8513377" y="6008878"/>
            <a:ext cx="432097" cy="849122"/>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12" name="正方形/長方形 11">
            <a:extLst>
              <a:ext uri="{FF2B5EF4-FFF2-40B4-BE49-F238E27FC236}">
                <a16:creationId xmlns:a16="http://schemas.microsoft.com/office/drawing/2014/main" id="{8002FA09-9740-2CEF-1EE5-591300641C32}"/>
              </a:ext>
            </a:extLst>
          </p:cNvPr>
          <p:cNvSpPr/>
          <p:nvPr userDrawn="1"/>
        </p:nvSpPr>
        <p:spPr>
          <a:xfrm>
            <a:off x="8821295" y="6204832"/>
            <a:ext cx="184730" cy="653171"/>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3" name="正方形/長方形 2">
            <a:extLst>
              <a:ext uri="{FF2B5EF4-FFF2-40B4-BE49-F238E27FC236}">
                <a16:creationId xmlns:a16="http://schemas.microsoft.com/office/drawing/2014/main" id="{D2E64840-CF5D-8543-F2F5-936B40EE74AE}"/>
              </a:ext>
            </a:extLst>
          </p:cNvPr>
          <p:cNvSpPr/>
          <p:nvPr userDrawn="1"/>
        </p:nvSpPr>
        <p:spPr>
          <a:xfrm>
            <a:off x="199538" y="100602"/>
            <a:ext cx="369482" cy="1045073"/>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9" name="正方形/長方形 8">
            <a:extLst>
              <a:ext uri="{FF2B5EF4-FFF2-40B4-BE49-F238E27FC236}">
                <a16:creationId xmlns:a16="http://schemas.microsoft.com/office/drawing/2014/main" id="{62564CA7-BF6F-9143-F1C4-4E0C409EF8CB}"/>
              </a:ext>
            </a:extLst>
          </p:cNvPr>
          <p:cNvSpPr/>
          <p:nvPr userDrawn="1"/>
        </p:nvSpPr>
        <p:spPr>
          <a:xfrm>
            <a:off x="137975" y="0"/>
            <a:ext cx="184730" cy="784454"/>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876979" y="2253331"/>
            <a:ext cx="7389220" cy="1502293"/>
          </a:xfrm>
          <a:prstGeom prst="rect">
            <a:avLst/>
          </a:prstGeom>
        </p:spPr>
        <p:txBody>
          <a:bodyPr lIns="0" tIns="0" rIns="0" bIns="72000" anchor="b" anchorCtr="0">
            <a:noAutofit/>
          </a:bodyPr>
          <a:lstStyle>
            <a:lvl1pPr marL="0" indent="0" algn="ctr">
              <a:lnSpc>
                <a:spcPct val="100000"/>
              </a:lnSpc>
              <a:spcBef>
                <a:spcPts val="0"/>
              </a:spcBef>
              <a:buFontTx/>
              <a:buNone/>
              <a:defRPr sz="3711"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5434810" y="4592260"/>
            <a:ext cx="2831829" cy="326585"/>
          </a:xfrm>
          <a:prstGeom prst="rect">
            <a:avLst/>
          </a:prstGeom>
        </p:spPr>
        <p:txBody>
          <a:bodyPr lIns="0" tIns="0" rIns="0" bIns="0" anchor="ctr" anchorCtr="0"/>
          <a:lstStyle>
            <a:lvl1pPr marL="0" indent="0" algn="r">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5434810" y="4931499"/>
            <a:ext cx="2831829" cy="326585"/>
          </a:xfrm>
          <a:prstGeom prst="rect">
            <a:avLst/>
          </a:prstGeom>
        </p:spPr>
        <p:txBody>
          <a:bodyPr lIns="0" tIns="0" rIns="0" bIns="0" anchor="ctr" anchorCtr="0"/>
          <a:lstStyle>
            <a:lvl1pPr marL="0" indent="0" algn="r">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2" name="図 1" descr="図形&#10;&#10;中程度の精度で自動的に生成された説明">
            <a:extLst>
              <a:ext uri="{FF2B5EF4-FFF2-40B4-BE49-F238E27FC236}">
                <a16:creationId xmlns:a16="http://schemas.microsoft.com/office/drawing/2014/main" id="{E1AED5E9-C272-D67E-9667-C2A58E76B524}"/>
              </a:ext>
            </a:extLst>
          </p:cNvPr>
          <p:cNvPicPr>
            <a:picLocks noChangeAspect="1"/>
          </p:cNvPicPr>
          <p:nvPr userDrawn="1"/>
        </p:nvPicPr>
        <p:blipFill>
          <a:blip r:embed="rId2"/>
          <a:stretch>
            <a:fillRect/>
          </a:stretch>
        </p:blipFill>
        <p:spPr>
          <a:xfrm>
            <a:off x="692228" y="424170"/>
            <a:ext cx="3796881" cy="783805"/>
          </a:xfrm>
          <a:prstGeom prst="rect">
            <a:avLst/>
          </a:prstGeom>
        </p:spPr>
      </p:pic>
      <p:grpSp>
        <p:nvGrpSpPr>
          <p:cNvPr id="15" name="グループ化 14">
            <a:extLst>
              <a:ext uri="{FF2B5EF4-FFF2-40B4-BE49-F238E27FC236}">
                <a16:creationId xmlns:a16="http://schemas.microsoft.com/office/drawing/2014/main" id="{7408C04E-AA30-FBCC-A804-35D9D4209A06}"/>
              </a:ext>
            </a:extLst>
          </p:cNvPr>
          <p:cNvGrpSpPr/>
          <p:nvPr userDrawn="1"/>
        </p:nvGrpSpPr>
        <p:grpSpPr>
          <a:xfrm>
            <a:off x="877363" y="3755631"/>
            <a:ext cx="7389275" cy="65317"/>
            <a:chOff x="1025426" y="4643933"/>
            <a:chExt cx="8640064" cy="108000"/>
          </a:xfrm>
        </p:grpSpPr>
        <p:sp>
          <p:nvSpPr>
            <p:cNvPr id="13" name="正方形/長方形 12">
              <a:extLst>
                <a:ext uri="{FF2B5EF4-FFF2-40B4-BE49-F238E27FC236}">
                  <a16:creationId xmlns:a16="http://schemas.microsoft.com/office/drawing/2014/main" id="{E0D96758-30F9-2ABE-3CAF-620D3B34E91F}"/>
                </a:ext>
              </a:extLst>
            </p:cNvPr>
            <p:cNvSpPr/>
            <p:nvPr userDrawn="1"/>
          </p:nvSpPr>
          <p:spPr>
            <a:xfrm>
              <a:off x="1025426" y="4643933"/>
              <a:ext cx="576000" cy="108000"/>
            </a:xfrm>
            <a:prstGeom prst="rect">
              <a:avLst/>
            </a:prstGeom>
            <a:pattFill prst="nar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14" name="正方形/長方形 13">
              <a:extLst>
                <a:ext uri="{FF2B5EF4-FFF2-40B4-BE49-F238E27FC236}">
                  <a16:creationId xmlns:a16="http://schemas.microsoft.com/office/drawing/2014/main" id="{4E128CAD-0EEF-C880-4C42-78B8B50E7191}"/>
                </a:ext>
              </a:extLst>
            </p:cNvPr>
            <p:cNvSpPr/>
            <p:nvPr userDrawn="1"/>
          </p:nvSpPr>
          <p:spPr>
            <a:xfrm>
              <a:off x="1601490" y="4643933"/>
              <a:ext cx="8064000" cy="107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ja-JP" altLang="en-US" sz="1534" baseline="0" dirty="0">
                <a:solidFill>
                  <a:schemeClr val="tx1"/>
                </a:solidFill>
              </a:endParaRPr>
            </a:p>
          </p:txBody>
        </p:sp>
      </p:grpSp>
      <p:grpSp>
        <p:nvGrpSpPr>
          <p:cNvPr id="27" name="グループ化 26">
            <a:extLst>
              <a:ext uri="{FF2B5EF4-FFF2-40B4-BE49-F238E27FC236}">
                <a16:creationId xmlns:a16="http://schemas.microsoft.com/office/drawing/2014/main" id="{C260658F-C324-178A-748A-15DA36F6DD81}"/>
              </a:ext>
            </a:extLst>
          </p:cNvPr>
          <p:cNvGrpSpPr/>
          <p:nvPr userDrawn="1"/>
        </p:nvGrpSpPr>
        <p:grpSpPr>
          <a:xfrm>
            <a:off x="-158" y="-1"/>
            <a:ext cx="9144160" cy="6858295"/>
            <a:chOff x="-187" y="-1"/>
            <a:chExt cx="10692000" cy="7560000"/>
          </a:xfrm>
          <a:solidFill>
            <a:schemeClr val="accent1"/>
          </a:solidFill>
        </p:grpSpPr>
        <p:sp>
          <p:nvSpPr>
            <p:cNvPr id="28" name="正方形/長方形 27">
              <a:extLst>
                <a:ext uri="{FF2B5EF4-FFF2-40B4-BE49-F238E27FC236}">
                  <a16:creationId xmlns:a16="http://schemas.microsoft.com/office/drawing/2014/main" id="{E2ADCA7F-7FD3-0AE5-4C3C-3F8DE1A2748D}"/>
                </a:ext>
              </a:extLst>
            </p:cNvPr>
            <p:cNvSpPr/>
            <p:nvPr userDrawn="1"/>
          </p:nvSpPr>
          <p:spPr>
            <a:xfrm>
              <a:off x="0"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29" name="正方形/長方形 28">
              <a:extLst>
                <a:ext uri="{FF2B5EF4-FFF2-40B4-BE49-F238E27FC236}">
                  <a16:creationId xmlns:a16="http://schemas.microsoft.com/office/drawing/2014/main" id="{491D8557-CA3C-7166-0513-2862488FC09C}"/>
                </a:ext>
              </a:extLst>
            </p:cNvPr>
            <p:cNvSpPr/>
            <p:nvPr userDrawn="1"/>
          </p:nvSpPr>
          <p:spPr>
            <a:xfrm>
              <a:off x="10530483"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30" name="正方形/長方形 29">
              <a:extLst>
                <a:ext uri="{FF2B5EF4-FFF2-40B4-BE49-F238E27FC236}">
                  <a16:creationId xmlns:a16="http://schemas.microsoft.com/office/drawing/2014/main" id="{4F344B21-D7F7-956E-6C36-4E96C8D534F5}"/>
                </a:ext>
              </a:extLst>
            </p:cNvPr>
            <p:cNvSpPr/>
            <p:nvPr userDrawn="1"/>
          </p:nvSpPr>
          <p:spPr>
            <a:xfrm rot="5400000">
              <a:off x="5265148" y="-5265336"/>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31" name="正方形/長方形 30">
              <a:extLst>
                <a:ext uri="{FF2B5EF4-FFF2-40B4-BE49-F238E27FC236}">
                  <a16:creationId xmlns:a16="http://schemas.microsoft.com/office/drawing/2014/main" id="{E8607F95-D09E-9C1F-1ACC-9A61608BD8A5}"/>
                </a:ext>
              </a:extLst>
            </p:cNvPr>
            <p:cNvSpPr/>
            <p:nvPr userDrawn="1"/>
          </p:nvSpPr>
          <p:spPr>
            <a:xfrm rot="5400000">
              <a:off x="5265148" y="2133010"/>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grpSp>
    </p:spTree>
    <p:extLst>
      <p:ext uri="{BB962C8B-B14F-4D97-AF65-F5344CB8AC3E}">
        <p14:creationId xmlns:p14="http://schemas.microsoft.com/office/powerpoint/2010/main" val="2404494787"/>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表紙B">
    <p:spTree>
      <p:nvGrpSpPr>
        <p:cNvPr id="1" name=""/>
        <p:cNvGrpSpPr/>
        <p:nvPr/>
      </p:nvGrpSpPr>
      <p:grpSpPr>
        <a:xfrm>
          <a:off x="0" y="0"/>
          <a:ext cx="0" cy="0"/>
          <a:chOff x="0" y="0"/>
          <a:chExt cx="0" cy="0"/>
        </a:xfrm>
      </p:grpSpPr>
      <p:sp>
        <p:nvSpPr>
          <p:cNvPr id="11" name="グラフィックス 5">
            <a:extLst>
              <a:ext uri="{FF2B5EF4-FFF2-40B4-BE49-F238E27FC236}">
                <a16:creationId xmlns:a16="http://schemas.microsoft.com/office/drawing/2014/main" id="{EC7259CA-516A-DEEB-C224-C01ADEB39911}"/>
              </a:ext>
            </a:extLst>
          </p:cNvPr>
          <p:cNvSpPr/>
          <p:nvPr userDrawn="1"/>
        </p:nvSpPr>
        <p:spPr>
          <a:xfrm>
            <a:off x="0" y="2187840"/>
            <a:ext cx="9144000" cy="4670163"/>
          </a:xfrm>
          <a:custGeom>
            <a:avLst/>
            <a:gdLst>
              <a:gd name="connsiteX0" fmla="*/ 10222697 w 10223239"/>
              <a:gd name="connsiteY0" fmla="*/ 0 h 5684427"/>
              <a:gd name="connsiteX1" fmla="*/ 10222697 w 10223239"/>
              <a:gd name="connsiteY1" fmla="*/ 24431 h 5684427"/>
              <a:gd name="connsiteX2" fmla="*/ 7049158 w 10223239"/>
              <a:gd name="connsiteY2" fmla="*/ 3190641 h 5684427"/>
              <a:gd name="connsiteX3" fmla="*/ 7046552 w 10223239"/>
              <a:gd name="connsiteY3" fmla="*/ 3193241 h 5684427"/>
              <a:gd name="connsiteX4" fmla="*/ 2105259 w 10223239"/>
              <a:gd name="connsiteY4" fmla="*/ 3193241 h 5684427"/>
              <a:gd name="connsiteX5" fmla="*/ 0 w 10223239"/>
              <a:gd name="connsiteY5" fmla="*/ 5293639 h 5684427"/>
              <a:gd name="connsiteX6" fmla="*/ 0 w 10223239"/>
              <a:gd name="connsiteY6" fmla="*/ 5269208 h 5684427"/>
              <a:gd name="connsiteX7" fmla="*/ 2095377 w 10223239"/>
              <a:gd name="connsiteY7" fmla="*/ 3178669 h 5684427"/>
              <a:gd name="connsiteX8" fmla="*/ 2097983 w 10223239"/>
              <a:gd name="connsiteY8" fmla="*/ 3176069 h 5684427"/>
              <a:gd name="connsiteX9" fmla="*/ 7039276 w 10223239"/>
              <a:gd name="connsiteY9" fmla="*/ 3176069 h 5684427"/>
              <a:gd name="connsiteX10" fmla="*/ 10222181 w 10223239"/>
              <a:gd name="connsiteY10" fmla="*/ 515 h 5684427"/>
              <a:gd name="connsiteX11" fmla="*/ 10222697 w 10223239"/>
              <a:gd name="connsiteY11" fmla="*/ 0 h 5684427"/>
              <a:gd name="connsiteX12" fmla="*/ 10222697 w 10223239"/>
              <a:gd name="connsiteY12" fmla="*/ 5532668 h 5684427"/>
              <a:gd name="connsiteX13" fmla="*/ 10222697 w 10223239"/>
              <a:gd name="connsiteY13" fmla="*/ 5679715 h 5684427"/>
              <a:gd name="connsiteX14" fmla="*/ 10218000 w 10223239"/>
              <a:gd name="connsiteY14" fmla="*/ 5684400 h 5684427"/>
              <a:gd name="connsiteX15" fmla="*/ 10070613 w 10223239"/>
              <a:gd name="connsiteY15" fmla="*/ 5684400 h 5684427"/>
              <a:gd name="connsiteX16" fmla="*/ 10222697 w 10223239"/>
              <a:gd name="connsiteY16" fmla="*/ 5532668 h 5684427"/>
              <a:gd name="connsiteX17" fmla="*/ 10222697 w 10223239"/>
              <a:gd name="connsiteY17" fmla="*/ 5383021 h 5684427"/>
              <a:gd name="connsiteX18" fmla="*/ 10222697 w 10223239"/>
              <a:gd name="connsiteY18" fmla="*/ 5526438 h 5684427"/>
              <a:gd name="connsiteX19" fmla="*/ 10064884 w 10223239"/>
              <a:gd name="connsiteY19" fmla="*/ 5683886 h 5684427"/>
              <a:gd name="connsiteX20" fmla="*/ 9921135 w 10223239"/>
              <a:gd name="connsiteY20" fmla="*/ 5683886 h 5684427"/>
              <a:gd name="connsiteX21" fmla="*/ 10223240 w 10223239"/>
              <a:gd name="connsiteY21" fmla="*/ 5382479 h 5684427"/>
              <a:gd name="connsiteX22" fmla="*/ 10222724 w 10223239"/>
              <a:gd name="connsiteY22" fmla="*/ 5382994 h 5684427"/>
              <a:gd name="connsiteX23" fmla="*/ 10222697 w 10223239"/>
              <a:gd name="connsiteY23" fmla="*/ 5233373 h 5684427"/>
              <a:gd name="connsiteX24" fmla="*/ 10222697 w 10223239"/>
              <a:gd name="connsiteY24" fmla="*/ 5373676 h 5684427"/>
              <a:gd name="connsiteX25" fmla="*/ 9911742 w 10223239"/>
              <a:gd name="connsiteY25" fmla="*/ 5683913 h 5684427"/>
              <a:gd name="connsiteX26" fmla="*/ 9771114 w 10223239"/>
              <a:gd name="connsiteY26" fmla="*/ 5683913 h 5684427"/>
              <a:gd name="connsiteX27" fmla="*/ 10223213 w 10223239"/>
              <a:gd name="connsiteY27" fmla="*/ 5232859 h 5684427"/>
              <a:gd name="connsiteX28" fmla="*/ 10222697 w 10223239"/>
              <a:gd name="connsiteY28" fmla="*/ 5233373 h 5684427"/>
              <a:gd name="connsiteX29" fmla="*/ 10222697 w 10223239"/>
              <a:gd name="connsiteY29" fmla="*/ 5083726 h 5684427"/>
              <a:gd name="connsiteX30" fmla="*/ 10222697 w 10223239"/>
              <a:gd name="connsiteY30" fmla="*/ 5220914 h 5684427"/>
              <a:gd name="connsiteX31" fmla="*/ 9758110 w 10223239"/>
              <a:gd name="connsiteY31" fmla="*/ 5684428 h 5684427"/>
              <a:gd name="connsiteX32" fmla="*/ 9620605 w 10223239"/>
              <a:gd name="connsiteY32" fmla="*/ 5684428 h 5684427"/>
              <a:gd name="connsiteX33" fmla="*/ 10222181 w 10223239"/>
              <a:gd name="connsiteY33" fmla="*/ 5084241 h 5684427"/>
              <a:gd name="connsiteX34" fmla="*/ 10222697 w 10223239"/>
              <a:gd name="connsiteY34" fmla="*/ 5083726 h 5684427"/>
              <a:gd name="connsiteX35" fmla="*/ 10222697 w 10223239"/>
              <a:gd name="connsiteY35" fmla="*/ 4934079 h 5684427"/>
              <a:gd name="connsiteX36" fmla="*/ 10222697 w 10223239"/>
              <a:gd name="connsiteY36" fmla="*/ 5067637 h 5684427"/>
              <a:gd name="connsiteX37" fmla="*/ 9604967 w 10223239"/>
              <a:gd name="connsiteY37" fmla="*/ 5683940 h 5684427"/>
              <a:gd name="connsiteX38" fmla="*/ 9471100 w 10223239"/>
              <a:gd name="connsiteY38" fmla="*/ 5683940 h 5684427"/>
              <a:gd name="connsiteX39" fmla="*/ 10222697 w 10223239"/>
              <a:gd name="connsiteY39" fmla="*/ 4934079 h 5684427"/>
              <a:gd name="connsiteX40" fmla="*/ 10222697 w 10223239"/>
              <a:gd name="connsiteY40" fmla="*/ 4784432 h 5684427"/>
              <a:gd name="connsiteX41" fmla="*/ 10222697 w 10223239"/>
              <a:gd name="connsiteY41" fmla="*/ 4914875 h 5684427"/>
              <a:gd name="connsiteX42" fmla="*/ 9451852 w 10223239"/>
              <a:gd name="connsiteY42" fmla="*/ 5683940 h 5684427"/>
              <a:gd name="connsiteX43" fmla="*/ 9321106 w 10223239"/>
              <a:gd name="connsiteY43" fmla="*/ 5683940 h 5684427"/>
              <a:gd name="connsiteX44" fmla="*/ 10222697 w 10223239"/>
              <a:gd name="connsiteY44" fmla="*/ 4784432 h 5684427"/>
              <a:gd name="connsiteX45" fmla="*/ 10222697 w 10223239"/>
              <a:gd name="connsiteY45" fmla="*/ 4634785 h 5684427"/>
              <a:gd name="connsiteX46" fmla="*/ 10222697 w 10223239"/>
              <a:gd name="connsiteY46" fmla="*/ 4762086 h 5684427"/>
              <a:gd name="connsiteX47" fmla="*/ 9298709 w 10223239"/>
              <a:gd name="connsiteY47" fmla="*/ 5683940 h 5684427"/>
              <a:gd name="connsiteX48" fmla="*/ 9171112 w 10223239"/>
              <a:gd name="connsiteY48" fmla="*/ 5683940 h 5684427"/>
              <a:gd name="connsiteX49" fmla="*/ 10222697 w 10223239"/>
              <a:gd name="connsiteY49" fmla="*/ 4634785 h 5684427"/>
              <a:gd name="connsiteX50" fmla="*/ 10222697 w 10223239"/>
              <a:gd name="connsiteY50" fmla="*/ 4485137 h 5684427"/>
              <a:gd name="connsiteX51" fmla="*/ 10222697 w 10223239"/>
              <a:gd name="connsiteY51" fmla="*/ 4608809 h 5684427"/>
              <a:gd name="connsiteX52" fmla="*/ 9145593 w 10223239"/>
              <a:gd name="connsiteY52" fmla="*/ 5683426 h 5684427"/>
              <a:gd name="connsiteX53" fmla="*/ 9021635 w 10223239"/>
              <a:gd name="connsiteY53" fmla="*/ 5683426 h 5684427"/>
              <a:gd name="connsiteX54" fmla="*/ 10222724 w 10223239"/>
              <a:gd name="connsiteY54" fmla="*/ 4485110 h 5684427"/>
              <a:gd name="connsiteX55" fmla="*/ 10222697 w 10223239"/>
              <a:gd name="connsiteY55" fmla="*/ 4335490 h 5684427"/>
              <a:gd name="connsiteX56" fmla="*/ 10222697 w 10223239"/>
              <a:gd name="connsiteY56" fmla="*/ 4456048 h 5684427"/>
              <a:gd name="connsiteX57" fmla="*/ 8992451 w 10223239"/>
              <a:gd name="connsiteY57" fmla="*/ 5683453 h 5684427"/>
              <a:gd name="connsiteX58" fmla="*/ 8871614 w 10223239"/>
              <a:gd name="connsiteY58" fmla="*/ 5683453 h 5684427"/>
              <a:gd name="connsiteX59" fmla="*/ 10222697 w 10223239"/>
              <a:gd name="connsiteY59" fmla="*/ 4335490 h 5684427"/>
              <a:gd name="connsiteX60" fmla="*/ 10222697 w 10223239"/>
              <a:gd name="connsiteY60" fmla="*/ 4185843 h 5684427"/>
              <a:gd name="connsiteX61" fmla="*/ 10222697 w 10223239"/>
              <a:gd name="connsiteY61" fmla="*/ 4302771 h 5684427"/>
              <a:gd name="connsiteX62" fmla="*/ 8839335 w 10223239"/>
              <a:gd name="connsiteY62" fmla="*/ 5682938 h 5684427"/>
              <a:gd name="connsiteX63" fmla="*/ 8722136 w 10223239"/>
              <a:gd name="connsiteY63" fmla="*/ 5682938 h 5684427"/>
              <a:gd name="connsiteX64" fmla="*/ 10223213 w 10223239"/>
              <a:gd name="connsiteY64" fmla="*/ 4185328 h 5684427"/>
              <a:gd name="connsiteX65" fmla="*/ 10222697 w 10223239"/>
              <a:gd name="connsiteY65" fmla="*/ 4185843 h 5684427"/>
              <a:gd name="connsiteX66" fmla="*/ 10222697 w 10223239"/>
              <a:gd name="connsiteY66" fmla="*/ 4036196 h 5684427"/>
              <a:gd name="connsiteX67" fmla="*/ 10222697 w 10223239"/>
              <a:gd name="connsiteY67" fmla="*/ 4150008 h 5684427"/>
              <a:gd name="connsiteX68" fmla="*/ 8685677 w 10223239"/>
              <a:gd name="connsiteY68" fmla="*/ 5683480 h 5684427"/>
              <a:gd name="connsiteX69" fmla="*/ 8571600 w 10223239"/>
              <a:gd name="connsiteY69" fmla="*/ 5683480 h 5684427"/>
              <a:gd name="connsiteX70" fmla="*/ 10222697 w 10223239"/>
              <a:gd name="connsiteY70" fmla="*/ 4036196 h 5684427"/>
              <a:gd name="connsiteX71" fmla="*/ 10222697 w 10223239"/>
              <a:gd name="connsiteY71" fmla="*/ 3886548 h 5684427"/>
              <a:gd name="connsiteX72" fmla="*/ 10222697 w 10223239"/>
              <a:gd name="connsiteY72" fmla="*/ 3997220 h 5684427"/>
              <a:gd name="connsiteX73" fmla="*/ 8532533 w 10223239"/>
              <a:gd name="connsiteY73" fmla="*/ 5683480 h 5684427"/>
              <a:gd name="connsiteX74" fmla="*/ 8421606 w 10223239"/>
              <a:gd name="connsiteY74" fmla="*/ 5683480 h 5684427"/>
              <a:gd name="connsiteX75" fmla="*/ 10222181 w 10223239"/>
              <a:gd name="connsiteY75" fmla="*/ 3887063 h 5684427"/>
              <a:gd name="connsiteX76" fmla="*/ 10222697 w 10223239"/>
              <a:gd name="connsiteY76" fmla="*/ 3886548 h 5684427"/>
              <a:gd name="connsiteX77" fmla="*/ 10222697 w 10223239"/>
              <a:gd name="connsiteY77" fmla="*/ 3736901 h 5684427"/>
              <a:gd name="connsiteX78" fmla="*/ 10222697 w 10223239"/>
              <a:gd name="connsiteY78" fmla="*/ 3843943 h 5684427"/>
              <a:gd name="connsiteX79" fmla="*/ 8379418 w 10223239"/>
              <a:gd name="connsiteY79" fmla="*/ 5682965 h 5684427"/>
              <a:gd name="connsiteX80" fmla="*/ 3330836 w 10223239"/>
              <a:gd name="connsiteY80" fmla="*/ 5682965 h 5684427"/>
              <a:gd name="connsiteX81" fmla="*/ 3341777 w 10223239"/>
              <a:gd name="connsiteY81" fmla="*/ 5672049 h 5684427"/>
              <a:gd name="connsiteX82" fmla="*/ 8283069 w 10223239"/>
              <a:gd name="connsiteY82" fmla="*/ 5672049 h 5684427"/>
              <a:gd name="connsiteX83" fmla="*/ 10222181 w 10223239"/>
              <a:gd name="connsiteY83" fmla="*/ 3737416 h 5684427"/>
              <a:gd name="connsiteX84" fmla="*/ 10222697 w 10223239"/>
              <a:gd name="connsiteY84" fmla="*/ 3736901 h 5684427"/>
              <a:gd name="connsiteX85" fmla="*/ 10222697 w 10223239"/>
              <a:gd name="connsiteY85" fmla="*/ 3587254 h 5684427"/>
              <a:gd name="connsiteX86" fmla="*/ 10222697 w 10223239"/>
              <a:gd name="connsiteY86" fmla="*/ 3691181 h 5684427"/>
              <a:gd name="connsiteX87" fmla="*/ 8274735 w 10223239"/>
              <a:gd name="connsiteY87" fmla="*/ 5634645 h 5684427"/>
              <a:gd name="connsiteX88" fmla="*/ 8264309 w 10223239"/>
              <a:gd name="connsiteY88" fmla="*/ 5645045 h 5684427"/>
              <a:gd name="connsiteX89" fmla="*/ 3323017 w 10223239"/>
              <a:gd name="connsiteY89" fmla="*/ 5645045 h 5684427"/>
              <a:gd name="connsiteX90" fmla="*/ 3284983 w 10223239"/>
              <a:gd name="connsiteY90" fmla="*/ 5682992 h 5684427"/>
              <a:gd name="connsiteX91" fmla="*/ 3180815 w 10223239"/>
              <a:gd name="connsiteY91" fmla="*/ 5682992 h 5684427"/>
              <a:gd name="connsiteX92" fmla="*/ 3281345 w 10223239"/>
              <a:gd name="connsiteY92" fmla="*/ 5582694 h 5684427"/>
              <a:gd name="connsiteX93" fmla="*/ 3291770 w 10223239"/>
              <a:gd name="connsiteY93" fmla="*/ 5572294 h 5684427"/>
              <a:gd name="connsiteX94" fmla="*/ 8233062 w 10223239"/>
              <a:gd name="connsiteY94" fmla="*/ 5572294 h 5684427"/>
              <a:gd name="connsiteX95" fmla="*/ 10222181 w 10223239"/>
              <a:gd name="connsiteY95" fmla="*/ 3587768 h 5684427"/>
              <a:gd name="connsiteX96" fmla="*/ 10222697 w 10223239"/>
              <a:gd name="connsiteY96" fmla="*/ 3587254 h 5684427"/>
              <a:gd name="connsiteX97" fmla="*/ 10222697 w 10223239"/>
              <a:gd name="connsiteY97" fmla="*/ 3437607 h 5684427"/>
              <a:gd name="connsiteX98" fmla="*/ 10222697 w 10223239"/>
              <a:gd name="connsiteY98" fmla="*/ 3538419 h 5684427"/>
              <a:gd name="connsiteX99" fmla="*/ 8223669 w 10223239"/>
              <a:gd name="connsiteY99" fmla="*/ 5532830 h 5684427"/>
              <a:gd name="connsiteX100" fmla="*/ 8198665 w 10223239"/>
              <a:gd name="connsiteY100" fmla="*/ 5543231 h 5684427"/>
              <a:gd name="connsiteX101" fmla="*/ 3271952 w 10223239"/>
              <a:gd name="connsiteY101" fmla="*/ 5543231 h 5684427"/>
              <a:gd name="connsiteX102" fmla="*/ 3131840 w 10223239"/>
              <a:gd name="connsiteY102" fmla="*/ 5683019 h 5684427"/>
              <a:gd name="connsiteX103" fmla="*/ 3030794 w 10223239"/>
              <a:gd name="connsiteY103" fmla="*/ 5683019 h 5684427"/>
              <a:gd name="connsiteX104" fmla="*/ 3231854 w 10223239"/>
              <a:gd name="connsiteY104" fmla="*/ 5482424 h 5684427"/>
              <a:gd name="connsiteX105" fmla="*/ 3242279 w 10223239"/>
              <a:gd name="connsiteY105" fmla="*/ 5472024 h 5684427"/>
              <a:gd name="connsiteX106" fmla="*/ 8183571 w 10223239"/>
              <a:gd name="connsiteY106" fmla="*/ 5472024 h 5684427"/>
              <a:gd name="connsiteX107" fmla="*/ 10222697 w 10223239"/>
              <a:gd name="connsiteY107" fmla="*/ 3437607 h 5684427"/>
              <a:gd name="connsiteX108" fmla="*/ 10222697 w 10223239"/>
              <a:gd name="connsiteY108" fmla="*/ 3287960 h 5684427"/>
              <a:gd name="connsiteX109" fmla="*/ 10222697 w 10223239"/>
              <a:gd name="connsiteY109" fmla="*/ 3385142 h 5684427"/>
              <a:gd name="connsiteX110" fmla="*/ 8172630 w 10223239"/>
              <a:gd name="connsiteY110" fmla="*/ 5430474 h 5684427"/>
              <a:gd name="connsiteX111" fmla="*/ 8162721 w 10223239"/>
              <a:gd name="connsiteY111" fmla="*/ 5440360 h 5684427"/>
              <a:gd name="connsiteX112" fmla="*/ 3221429 w 10223239"/>
              <a:gd name="connsiteY112" fmla="*/ 5440360 h 5684427"/>
              <a:gd name="connsiteX113" fmla="*/ 2978724 w 10223239"/>
              <a:gd name="connsiteY113" fmla="*/ 5682505 h 5684427"/>
              <a:gd name="connsiteX114" fmla="*/ 2881317 w 10223239"/>
              <a:gd name="connsiteY114" fmla="*/ 5682505 h 5684427"/>
              <a:gd name="connsiteX115" fmla="*/ 3182879 w 10223239"/>
              <a:gd name="connsiteY115" fmla="*/ 5381639 h 5684427"/>
              <a:gd name="connsiteX116" fmla="*/ 3192788 w 10223239"/>
              <a:gd name="connsiteY116" fmla="*/ 5371753 h 5684427"/>
              <a:gd name="connsiteX117" fmla="*/ 8134080 w 10223239"/>
              <a:gd name="connsiteY117" fmla="*/ 5371753 h 5684427"/>
              <a:gd name="connsiteX118" fmla="*/ 10222697 w 10223239"/>
              <a:gd name="connsiteY118" fmla="*/ 3287960 h 5684427"/>
              <a:gd name="connsiteX119" fmla="*/ 10222697 w 10223239"/>
              <a:gd name="connsiteY119" fmla="*/ 3138312 h 5684427"/>
              <a:gd name="connsiteX120" fmla="*/ 10222697 w 10223239"/>
              <a:gd name="connsiteY120" fmla="*/ 3232380 h 5684427"/>
              <a:gd name="connsiteX121" fmla="*/ 8121592 w 10223239"/>
              <a:gd name="connsiteY121" fmla="*/ 5328633 h 5684427"/>
              <a:gd name="connsiteX122" fmla="*/ 8098163 w 10223239"/>
              <a:gd name="connsiteY122" fmla="*/ 5338519 h 5684427"/>
              <a:gd name="connsiteX123" fmla="*/ 3170417 w 10223239"/>
              <a:gd name="connsiteY123" fmla="*/ 5338519 h 5684427"/>
              <a:gd name="connsiteX124" fmla="*/ 2825093 w 10223239"/>
              <a:gd name="connsiteY124" fmla="*/ 5683046 h 5684427"/>
              <a:gd name="connsiteX125" fmla="*/ 2730807 w 10223239"/>
              <a:gd name="connsiteY125" fmla="*/ 5683046 h 5684427"/>
              <a:gd name="connsiteX126" fmla="*/ 3132899 w 10223239"/>
              <a:gd name="connsiteY126" fmla="*/ 5281883 h 5684427"/>
              <a:gd name="connsiteX127" fmla="*/ 3142808 w 10223239"/>
              <a:gd name="connsiteY127" fmla="*/ 5271997 h 5684427"/>
              <a:gd name="connsiteX128" fmla="*/ 8084100 w 10223239"/>
              <a:gd name="connsiteY128" fmla="*/ 5271997 h 5684427"/>
              <a:gd name="connsiteX129" fmla="*/ 10222697 w 10223239"/>
              <a:gd name="connsiteY129" fmla="*/ 3138339 h 5684427"/>
              <a:gd name="connsiteX130" fmla="*/ 10222697 w 10223239"/>
              <a:gd name="connsiteY130" fmla="*/ 2988665 h 5684427"/>
              <a:gd name="connsiteX131" fmla="*/ 10222697 w 10223239"/>
              <a:gd name="connsiteY131" fmla="*/ 3079591 h 5684427"/>
              <a:gd name="connsiteX132" fmla="*/ 8070553 w 10223239"/>
              <a:gd name="connsiteY132" fmla="*/ 5226764 h 5684427"/>
              <a:gd name="connsiteX133" fmla="*/ 8061187 w 10223239"/>
              <a:gd name="connsiteY133" fmla="*/ 5236109 h 5684427"/>
              <a:gd name="connsiteX134" fmla="*/ 3119895 w 10223239"/>
              <a:gd name="connsiteY134" fmla="*/ 5236109 h 5684427"/>
              <a:gd name="connsiteX135" fmla="*/ 2671977 w 10223239"/>
              <a:gd name="connsiteY135" fmla="*/ 5682992 h 5684427"/>
              <a:gd name="connsiteX136" fmla="*/ 2580841 w 10223239"/>
              <a:gd name="connsiteY136" fmla="*/ 5682992 h 5684427"/>
              <a:gd name="connsiteX137" fmla="*/ 3083462 w 10223239"/>
              <a:gd name="connsiteY137" fmla="*/ 5181532 h 5684427"/>
              <a:gd name="connsiteX138" fmla="*/ 3092828 w 10223239"/>
              <a:gd name="connsiteY138" fmla="*/ 5172187 h 5684427"/>
              <a:gd name="connsiteX139" fmla="*/ 8034121 w 10223239"/>
              <a:gd name="connsiteY139" fmla="*/ 5172187 h 5684427"/>
              <a:gd name="connsiteX140" fmla="*/ 10222208 w 10223239"/>
              <a:gd name="connsiteY140" fmla="*/ 2989152 h 5684427"/>
              <a:gd name="connsiteX141" fmla="*/ 10222724 w 10223239"/>
              <a:gd name="connsiteY141" fmla="*/ 2988638 h 5684427"/>
              <a:gd name="connsiteX142" fmla="*/ 10222697 w 10223239"/>
              <a:gd name="connsiteY142" fmla="*/ 2839018 h 5684427"/>
              <a:gd name="connsiteX143" fmla="*/ 10222697 w 10223239"/>
              <a:gd name="connsiteY143" fmla="*/ 2926314 h 5684427"/>
              <a:gd name="connsiteX144" fmla="*/ 8019515 w 10223239"/>
              <a:gd name="connsiteY144" fmla="*/ 5124408 h 5684427"/>
              <a:gd name="connsiteX145" fmla="*/ 7997633 w 10223239"/>
              <a:gd name="connsiteY145" fmla="*/ 5133238 h 5684427"/>
              <a:gd name="connsiteX146" fmla="*/ 3069372 w 10223239"/>
              <a:gd name="connsiteY146" fmla="*/ 5133238 h 5684427"/>
              <a:gd name="connsiteX147" fmla="*/ 2519350 w 10223239"/>
              <a:gd name="connsiteY147" fmla="*/ 5681990 h 5684427"/>
              <a:gd name="connsiteX148" fmla="*/ 2431852 w 10223239"/>
              <a:gd name="connsiteY148" fmla="*/ 5681990 h 5684427"/>
              <a:gd name="connsiteX149" fmla="*/ 3035002 w 10223239"/>
              <a:gd name="connsiteY149" fmla="*/ 5080232 h 5684427"/>
              <a:gd name="connsiteX150" fmla="*/ 3043853 w 10223239"/>
              <a:gd name="connsiteY150" fmla="*/ 5071402 h 5684427"/>
              <a:gd name="connsiteX151" fmla="*/ 7985145 w 10223239"/>
              <a:gd name="connsiteY151" fmla="*/ 5071402 h 5684427"/>
              <a:gd name="connsiteX152" fmla="*/ 10223240 w 10223239"/>
              <a:gd name="connsiteY152" fmla="*/ 2838476 h 5684427"/>
              <a:gd name="connsiteX153" fmla="*/ 10222724 w 10223239"/>
              <a:gd name="connsiteY153" fmla="*/ 2838991 h 5684427"/>
              <a:gd name="connsiteX154" fmla="*/ 10222697 w 10223239"/>
              <a:gd name="connsiteY154" fmla="*/ 2689370 h 5684427"/>
              <a:gd name="connsiteX155" fmla="*/ 10222697 w 10223239"/>
              <a:gd name="connsiteY155" fmla="*/ 2773552 h 5684427"/>
              <a:gd name="connsiteX156" fmla="*/ 7968449 w 10223239"/>
              <a:gd name="connsiteY156" fmla="*/ 5022567 h 5684427"/>
              <a:gd name="connsiteX157" fmla="*/ 7959598 w 10223239"/>
              <a:gd name="connsiteY157" fmla="*/ 5031397 h 5684427"/>
              <a:gd name="connsiteX158" fmla="*/ 3018306 w 10223239"/>
              <a:gd name="connsiteY158" fmla="*/ 5031397 h 5684427"/>
              <a:gd name="connsiteX159" fmla="*/ 2365692 w 10223239"/>
              <a:gd name="connsiteY159" fmla="*/ 5682505 h 5684427"/>
              <a:gd name="connsiteX160" fmla="*/ 2281315 w 10223239"/>
              <a:gd name="connsiteY160" fmla="*/ 5682505 h 5684427"/>
              <a:gd name="connsiteX161" fmla="*/ 2984996 w 10223239"/>
              <a:gd name="connsiteY161" fmla="*/ 4980476 h 5684427"/>
              <a:gd name="connsiteX162" fmla="*/ 2993846 w 10223239"/>
              <a:gd name="connsiteY162" fmla="*/ 4971647 h 5684427"/>
              <a:gd name="connsiteX163" fmla="*/ 7935138 w 10223239"/>
              <a:gd name="connsiteY163" fmla="*/ 4971647 h 5684427"/>
              <a:gd name="connsiteX164" fmla="*/ 10222697 w 10223239"/>
              <a:gd name="connsiteY164" fmla="*/ 2689370 h 5684427"/>
              <a:gd name="connsiteX165" fmla="*/ 10222697 w 10223239"/>
              <a:gd name="connsiteY165" fmla="*/ 2539723 h 5684427"/>
              <a:gd name="connsiteX166" fmla="*/ 10222697 w 10223239"/>
              <a:gd name="connsiteY166" fmla="*/ 2620275 h 5684427"/>
              <a:gd name="connsiteX167" fmla="*/ 7917411 w 10223239"/>
              <a:gd name="connsiteY167" fmla="*/ 4920238 h 5684427"/>
              <a:gd name="connsiteX168" fmla="*/ 7897103 w 10223239"/>
              <a:gd name="connsiteY168" fmla="*/ 4928554 h 5684427"/>
              <a:gd name="connsiteX169" fmla="*/ 2967784 w 10223239"/>
              <a:gd name="connsiteY169" fmla="*/ 4928554 h 5684427"/>
              <a:gd name="connsiteX170" fmla="*/ 2212549 w 10223239"/>
              <a:gd name="connsiteY170" fmla="*/ 5682044 h 5684427"/>
              <a:gd name="connsiteX171" fmla="*/ 2131810 w 10223239"/>
              <a:gd name="connsiteY171" fmla="*/ 5682044 h 5684427"/>
              <a:gd name="connsiteX172" fmla="*/ 2935993 w 10223239"/>
              <a:gd name="connsiteY172" fmla="*/ 4879718 h 5684427"/>
              <a:gd name="connsiteX173" fmla="*/ 2944328 w 10223239"/>
              <a:gd name="connsiteY173" fmla="*/ 4871403 h 5684427"/>
              <a:gd name="connsiteX174" fmla="*/ 7885620 w 10223239"/>
              <a:gd name="connsiteY174" fmla="*/ 4871403 h 5684427"/>
              <a:gd name="connsiteX175" fmla="*/ 10223185 w 10223239"/>
              <a:gd name="connsiteY175" fmla="*/ 2539236 h 5684427"/>
              <a:gd name="connsiteX176" fmla="*/ 10222670 w 10223239"/>
              <a:gd name="connsiteY176" fmla="*/ 2539750 h 5684427"/>
              <a:gd name="connsiteX177" fmla="*/ 10222697 w 10223239"/>
              <a:gd name="connsiteY177" fmla="*/ 2390076 h 5684427"/>
              <a:gd name="connsiteX178" fmla="*/ 10222697 w 10223239"/>
              <a:gd name="connsiteY178" fmla="*/ 2467513 h 5684427"/>
              <a:gd name="connsiteX179" fmla="*/ 7866372 w 10223239"/>
              <a:gd name="connsiteY179" fmla="*/ 4818397 h 5684427"/>
              <a:gd name="connsiteX180" fmla="*/ 7858553 w 10223239"/>
              <a:gd name="connsiteY180" fmla="*/ 4826197 h 5684427"/>
              <a:gd name="connsiteX181" fmla="*/ 2917261 w 10223239"/>
              <a:gd name="connsiteY181" fmla="*/ 4826197 h 5684427"/>
              <a:gd name="connsiteX182" fmla="*/ 2059433 w 10223239"/>
              <a:gd name="connsiteY182" fmla="*/ 5682044 h 5684427"/>
              <a:gd name="connsiteX183" fmla="*/ 1981816 w 10223239"/>
              <a:gd name="connsiteY183" fmla="*/ 5682044 h 5684427"/>
              <a:gd name="connsiteX184" fmla="*/ 2886013 w 10223239"/>
              <a:gd name="connsiteY184" fmla="*/ 4779936 h 5684427"/>
              <a:gd name="connsiteX185" fmla="*/ 2893832 w 10223239"/>
              <a:gd name="connsiteY185" fmla="*/ 4772135 h 5684427"/>
              <a:gd name="connsiteX186" fmla="*/ 7835125 w 10223239"/>
              <a:gd name="connsiteY186" fmla="*/ 4772135 h 5684427"/>
              <a:gd name="connsiteX187" fmla="*/ 10222181 w 10223239"/>
              <a:gd name="connsiteY187" fmla="*/ 2390591 h 5684427"/>
              <a:gd name="connsiteX188" fmla="*/ 10222697 w 10223239"/>
              <a:gd name="connsiteY188" fmla="*/ 2390076 h 5684427"/>
              <a:gd name="connsiteX189" fmla="*/ 10222697 w 10223239"/>
              <a:gd name="connsiteY189" fmla="*/ 2240429 h 5684427"/>
              <a:gd name="connsiteX190" fmla="*/ 10222697 w 10223239"/>
              <a:gd name="connsiteY190" fmla="*/ 2314751 h 5684427"/>
              <a:gd name="connsiteX191" fmla="*/ 7815333 w 10223239"/>
              <a:gd name="connsiteY191" fmla="*/ 4716555 h 5684427"/>
              <a:gd name="connsiteX192" fmla="*/ 7796574 w 10223239"/>
              <a:gd name="connsiteY192" fmla="*/ 4724356 h 5684427"/>
              <a:gd name="connsiteX193" fmla="*/ 2866222 w 10223239"/>
              <a:gd name="connsiteY193" fmla="*/ 4724356 h 5684427"/>
              <a:gd name="connsiteX194" fmla="*/ 1906290 w 10223239"/>
              <a:gd name="connsiteY194" fmla="*/ 5682071 h 5684427"/>
              <a:gd name="connsiteX195" fmla="*/ 1831796 w 10223239"/>
              <a:gd name="connsiteY195" fmla="*/ 5682071 h 5684427"/>
              <a:gd name="connsiteX196" fmla="*/ 2836522 w 10223239"/>
              <a:gd name="connsiteY196" fmla="*/ 4679665 h 5684427"/>
              <a:gd name="connsiteX197" fmla="*/ 2844341 w 10223239"/>
              <a:gd name="connsiteY197" fmla="*/ 4671864 h 5684427"/>
              <a:gd name="connsiteX198" fmla="*/ 7785633 w 10223239"/>
              <a:gd name="connsiteY198" fmla="*/ 4671864 h 5684427"/>
              <a:gd name="connsiteX199" fmla="*/ 10222697 w 10223239"/>
              <a:gd name="connsiteY199" fmla="*/ 2240429 h 5684427"/>
              <a:gd name="connsiteX200" fmla="*/ 10222697 w 10223239"/>
              <a:gd name="connsiteY200" fmla="*/ 2090782 h 5684427"/>
              <a:gd name="connsiteX201" fmla="*/ 10222697 w 10223239"/>
              <a:gd name="connsiteY201" fmla="*/ 2161448 h 5684427"/>
              <a:gd name="connsiteX202" fmla="*/ 7764295 w 10223239"/>
              <a:gd name="connsiteY202" fmla="*/ 4614173 h 5684427"/>
              <a:gd name="connsiteX203" fmla="*/ 7756992 w 10223239"/>
              <a:gd name="connsiteY203" fmla="*/ 4621458 h 5684427"/>
              <a:gd name="connsiteX204" fmla="*/ 2815700 w 10223239"/>
              <a:gd name="connsiteY204" fmla="*/ 4621458 h 5684427"/>
              <a:gd name="connsiteX205" fmla="*/ 1753175 w 10223239"/>
              <a:gd name="connsiteY205" fmla="*/ 5681529 h 5684427"/>
              <a:gd name="connsiteX206" fmla="*/ 1682345 w 10223239"/>
              <a:gd name="connsiteY206" fmla="*/ 5681529 h 5684427"/>
              <a:gd name="connsiteX207" fmla="*/ 2787574 w 10223239"/>
              <a:gd name="connsiteY207" fmla="*/ 4578853 h 5684427"/>
              <a:gd name="connsiteX208" fmla="*/ 2794877 w 10223239"/>
              <a:gd name="connsiteY208" fmla="*/ 4571567 h 5684427"/>
              <a:gd name="connsiteX209" fmla="*/ 7736170 w 10223239"/>
              <a:gd name="connsiteY209" fmla="*/ 4571567 h 5684427"/>
              <a:gd name="connsiteX210" fmla="*/ 10222697 w 10223239"/>
              <a:gd name="connsiteY210" fmla="*/ 2090782 h 5684427"/>
              <a:gd name="connsiteX211" fmla="*/ 10222697 w 10223239"/>
              <a:gd name="connsiteY211" fmla="*/ 1941134 h 5684427"/>
              <a:gd name="connsiteX212" fmla="*/ 10222697 w 10223239"/>
              <a:gd name="connsiteY212" fmla="*/ 2008686 h 5684427"/>
              <a:gd name="connsiteX213" fmla="*/ 7713256 w 10223239"/>
              <a:gd name="connsiteY213" fmla="*/ 4512331 h 5684427"/>
              <a:gd name="connsiteX214" fmla="*/ 7696587 w 10223239"/>
              <a:gd name="connsiteY214" fmla="*/ 4519075 h 5684427"/>
              <a:gd name="connsiteX215" fmla="*/ 2765177 w 10223239"/>
              <a:gd name="connsiteY215" fmla="*/ 4519075 h 5684427"/>
              <a:gd name="connsiteX216" fmla="*/ 1600032 w 10223239"/>
              <a:gd name="connsiteY216" fmla="*/ 5681529 h 5684427"/>
              <a:gd name="connsiteX217" fmla="*/ 1532324 w 10223239"/>
              <a:gd name="connsiteY217" fmla="*/ 5681529 h 5684427"/>
              <a:gd name="connsiteX218" fmla="*/ 2738083 w 10223239"/>
              <a:gd name="connsiteY218" fmla="*/ 4478555 h 5684427"/>
              <a:gd name="connsiteX219" fmla="*/ 2744843 w 10223239"/>
              <a:gd name="connsiteY219" fmla="*/ 4471811 h 5684427"/>
              <a:gd name="connsiteX220" fmla="*/ 7686135 w 10223239"/>
              <a:gd name="connsiteY220" fmla="*/ 4471811 h 5684427"/>
              <a:gd name="connsiteX221" fmla="*/ 10222670 w 10223239"/>
              <a:gd name="connsiteY221" fmla="*/ 1941134 h 5684427"/>
              <a:gd name="connsiteX222" fmla="*/ 10222697 w 10223239"/>
              <a:gd name="connsiteY222" fmla="*/ 1791487 h 5684427"/>
              <a:gd name="connsiteX223" fmla="*/ 10222697 w 10223239"/>
              <a:gd name="connsiteY223" fmla="*/ 1855924 h 5684427"/>
              <a:gd name="connsiteX224" fmla="*/ 7662191 w 10223239"/>
              <a:gd name="connsiteY224" fmla="*/ 4410517 h 5684427"/>
              <a:gd name="connsiteX225" fmla="*/ 7655431 w 10223239"/>
              <a:gd name="connsiteY225" fmla="*/ 4417261 h 5684427"/>
              <a:gd name="connsiteX226" fmla="*/ 2714138 w 10223239"/>
              <a:gd name="connsiteY226" fmla="*/ 4417261 h 5684427"/>
              <a:gd name="connsiteX227" fmla="*/ 1446400 w 10223239"/>
              <a:gd name="connsiteY227" fmla="*/ 5682071 h 5684427"/>
              <a:gd name="connsiteX228" fmla="*/ 1381815 w 10223239"/>
              <a:gd name="connsiteY228" fmla="*/ 5682071 h 5684427"/>
              <a:gd name="connsiteX229" fmla="*/ 2688103 w 10223239"/>
              <a:gd name="connsiteY229" fmla="*/ 4378800 h 5684427"/>
              <a:gd name="connsiteX230" fmla="*/ 2694863 w 10223239"/>
              <a:gd name="connsiteY230" fmla="*/ 4372056 h 5684427"/>
              <a:gd name="connsiteX231" fmla="*/ 7636156 w 10223239"/>
              <a:gd name="connsiteY231" fmla="*/ 4372056 h 5684427"/>
              <a:gd name="connsiteX232" fmla="*/ 10222181 w 10223239"/>
              <a:gd name="connsiteY232" fmla="*/ 1792002 h 5684427"/>
              <a:gd name="connsiteX233" fmla="*/ 10222697 w 10223239"/>
              <a:gd name="connsiteY233" fmla="*/ 1791487 h 5684427"/>
              <a:gd name="connsiteX234" fmla="*/ 10222697 w 10223239"/>
              <a:gd name="connsiteY234" fmla="*/ 1641840 h 5684427"/>
              <a:gd name="connsiteX235" fmla="*/ 10222697 w 10223239"/>
              <a:gd name="connsiteY235" fmla="*/ 1702647 h 5684427"/>
              <a:gd name="connsiteX236" fmla="*/ 7611152 w 10223239"/>
              <a:gd name="connsiteY236" fmla="*/ 4308161 h 5684427"/>
              <a:gd name="connsiteX237" fmla="*/ 7596058 w 10223239"/>
              <a:gd name="connsiteY237" fmla="*/ 4314390 h 5684427"/>
              <a:gd name="connsiteX238" fmla="*/ 2663616 w 10223239"/>
              <a:gd name="connsiteY238" fmla="*/ 4314390 h 5684427"/>
              <a:gd name="connsiteX239" fmla="*/ 1293773 w 10223239"/>
              <a:gd name="connsiteY239" fmla="*/ 5681069 h 5684427"/>
              <a:gd name="connsiteX240" fmla="*/ 1232825 w 10223239"/>
              <a:gd name="connsiteY240" fmla="*/ 5681069 h 5684427"/>
              <a:gd name="connsiteX241" fmla="*/ 2639644 w 10223239"/>
              <a:gd name="connsiteY241" fmla="*/ 4277500 h 5684427"/>
              <a:gd name="connsiteX242" fmla="*/ 2645888 w 10223239"/>
              <a:gd name="connsiteY242" fmla="*/ 4271270 h 5684427"/>
              <a:gd name="connsiteX243" fmla="*/ 7587180 w 10223239"/>
              <a:gd name="connsiteY243" fmla="*/ 4271270 h 5684427"/>
              <a:gd name="connsiteX244" fmla="*/ 10223185 w 10223239"/>
              <a:gd name="connsiteY244" fmla="*/ 1641352 h 5684427"/>
              <a:gd name="connsiteX245" fmla="*/ 10222670 w 10223239"/>
              <a:gd name="connsiteY245" fmla="*/ 1641867 h 5684427"/>
              <a:gd name="connsiteX246" fmla="*/ 10222697 w 10223239"/>
              <a:gd name="connsiteY246" fmla="*/ 1492193 h 5684427"/>
              <a:gd name="connsiteX247" fmla="*/ 10222697 w 10223239"/>
              <a:gd name="connsiteY247" fmla="*/ 1549885 h 5684427"/>
              <a:gd name="connsiteX248" fmla="*/ 7560113 w 10223239"/>
              <a:gd name="connsiteY248" fmla="*/ 4206319 h 5684427"/>
              <a:gd name="connsiteX249" fmla="*/ 7554385 w 10223239"/>
              <a:gd name="connsiteY249" fmla="*/ 4212034 h 5684427"/>
              <a:gd name="connsiteX250" fmla="*/ 2613093 w 10223239"/>
              <a:gd name="connsiteY250" fmla="*/ 4212034 h 5684427"/>
              <a:gd name="connsiteX251" fmla="*/ 1140657 w 10223239"/>
              <a:gd name="connsiteY251" fmla="*/ 5681069 h 5684427"/>
              <a:gd name="connsiteX252" fmla="*/ 1082832 w 10223239"/>
              <a:gd name="connsiteY252" fmla="*/ 5681069 h 5684427"/>
              <a:gd name="connsiteX253" fmla="*/ 2590180 w 10223239"/>
              <a:gd name="connsiteY253" fmla="*/ 4177202 h 5684427"/>
              <a:gd name="connsiteX254" fmla="*/ 2595908 w 10223239"/>
              <a:gd name="connsiteY254" fmla="*/ 4171487 h 5684427"/>
              <a:gd name="connsiteX255" fmla="*/ 7537201 w 10223239"/>
              <a:gd name="connsiteY255" fmla="*/ 4171487 h 5684427"/>
              <a:gd name="connsiteX256" fmla="*/ 10222697 w 10223239"/>
              <a:gd name="connsiteY256" fmla="*/ 1492193 h 5684427"/>
              <a:gd name="connsiteX257" fmla="*/ 10222697 w 10223239"/>
              <a:gd name="connsiteY257" fmla="*/ 1342546 h 5684427"/>
              <a:gd name="connsiteX258" fmla="*/ 10222697 w 10223239"/>
              <a:gd name="connsiteY258" fmla="*/ 1396581 h 5684427"/>
              <a:gd name="connsiteX259" fmla="*/ 7509075 w 10223239"/>
              <a:gd name="connsiteY259" fmla="*/ 4103936 h 5684427"/>
              <a:gd name="connsiteX260" fmla="*/ 7495528 w 10223239"/>
              <a:gd name="connsiteY260" fmla="*/ 4109651 h 5684427"/>
              <a:gd name="connsiteX261" fmla="*/ 2562054 w 10223239"/>
              <a:gd name="connsiteY261" fmla="*/ 4109651 h 5684427"/>
              <a:gd name="connsiteX262" fmla="*/ 986999 w 10223239"/>
              <a:gd name="connsiteY262" fmla="*/ 5681069 h 5684427"/>
              <a:gd name="connsiteX263" fmla="*/ 932838 w 10223239"/>
              <a:gd name="connsiteY263" fmla="*/ 5681069 h 5684427"/>
              <a:gd name="connsiteX264" fmla="*/ 2540689 w 10223239"/>
              <a:gd name="connsiteY264" fmla="*/ 4076932 h 5684427"/>
              <a:gd name="connsiteX265" fmla="*/ 2546417 w 10223239"/>
              <a:gd name="connsiteY265" fmla="*/ 4071217 h 5684427"/>
              <a:gd name="connsiteX266" fmla="*/ 7487710 w 10223239"/>
              <a:gd name="connsiteY266" fmla="*/ 4071217 h 5684427"/>
              <a:gd name="connsiteX267" fmla="*/ 10223213 w 10223239"/>
              <a:gd name="connsiteY267" fmla="*/ 1342031 h 5684427"/>
              <a:gd name="connsiteX268" fmla="*/ 10222697 w 10223239"/>
              <a:gd name="connsiteY268" fmla="*/ 1342546 h 5684427"/>
              <a:gd name="connsiteX269" fmla="*/ 10222697 w 10223239"/>
              <a:gd name="connsiteY269" fmla="*/ 1192898 h 5684427"/>
              <a:gd name="connsiteX270" fmla="*/ 10222697 w 10223239"/>
              <a:gd name="connsiteY270" fmla="*/ 1243819 h 5684427"/>
              <a:gd name="connsiteX271" fmla="*/ 7458036 w 10223239"/>
              <a:gd name="connsiteY271" fmla="*/ 4002095 h 5684427"/>
              <a:gd name="connsiteX272" fmla="*/ 7452824 w 10223239"/>
              <a:gd name="connsiteY272" fmla="*/ 4007295 h 5684427"/>
              <a:gd name="connsiteX273" fmla="*/ 2511531 w 10223239"/>
              <a:gd name="connsiteY273" fmla="*/ 4007295 h 5684427"/>
              <a:gd name="connsiteX274" fmla="*/ 833883 w 10223239"/>
              <a:gd name="connsiteY274" fmla="*/ 5681069 h 5684427"/>
              <a:gd name="connsiteX275" fmla="*/ 782845 w 10223239"/>
              <a:gd name="connsiteY275" fmla="*/ 5681069 h 5684427"/>
              <a:gd name="connsiteX276" fmla="*/ 2491225 w 10223239"/>
              <a:gd name="connsiteY276" fmla="*/ 3976635 h 5684427"/>
              <a:gd name="connsiteX277" fmla="*/ 2496437 w 10223239"/>
              <a:gd name="connsiteY277" fmla="*/ 3971434 h 5684427"/>
              <a:gd name="connsiteX278" fmla="*/ 7437729 w 10223239"/>
              <a:gd name="connsiteY278" fmla="*/ 3971434 h 5684427"/>
              <a:gd name="connsiteX279" fmla="*/ 10222697 w 10223239"/>
              <a:gd name="connsiteY279" fmla="*/ 1192600 h 5684427"/>
              <a:gd name="connsiteX280" fmla="*/ 10222697 w 10223239"/>
              <a:gd name="connsiteY280" fmla="*/ 1043251 h 5684427"/>
              <a:gd name="connsiteX281" fmla="*/ 10222697 w 10223239"/>
              <a:gd name="connsiteY281" fmla="*/ 1091057 h 5684427"/>
              <a:gd name="connsiteX282" fmla="*/ 7406998 w 10223239"/>
              <a:gd name="connsiteY282" fmla="*/ 3900253 h 5684427"/>
              <a:gd name="connsiteX283" fmla="*/ 7395025 w 10223239"/>
              <a:gd name="connsiteY283" fmla="*/ 3905454 h 5684427"/>
              <a:gd name="connsiteX284" fmla="*/ 2460493 w 10223239"/>
              <a:gd name="connsiteY284" fmla="*/ 3905454 h 5684427"/>
              <a:gd name="connsiteX285" fmla="*/ 680740 w 10223239"/>
              <a:gd name="connsiteY285" fmla="*/ 5681096 h 5684427"/>
              <a:gd name="connsiteX286" fmla="*/ 632824 w 10223239"/>
              <a:gd name="connsiteY286" fmla="*/ 5681096 h 5684427"/>
              <a:gd name="connsiteX287" fmla="*/ 2441733 w 10223239"/>
              <a:gd name="connsiteY287" fmla="*/ 3876364 h 5684427"/>
              <a:gd name="connsiteX288" fmla="*/ 2446946 w 10223239"/>
              <a:gd name="connsiteY288" fmla="*/ 3871164 h 5684427"/>
              <a:gd name="connsiteX289" fmla="*/ 7388238 w 10223239"/>
              <a:gd name="connsiteY289" fmla="*/ 3871164 h 5684427"/>
              <a:gd name="connsiteX290" fmla="*/ 10223213 w 10223239"/>
              <a:gd name="connsiteY290" fmla="*/ 1042411 h 5684427"/>
              <a:gd name="connsiteX291" fmla="*/ 10222697 w 10223239"/>
              <a:gd name="connsiteY291" fmla="*/ 1042926 h 5684427"/>
              <a:gd name="connsiteX292" fmla="*/ 10222697 w 10223239"/>
              <a:gd name="connsiteY292" fmla="*/ 893604 h 5684427"/>
              <a:gd name="connsiteX293" fmla="*/ 10222697 w 10223239"/>
              <a:gd name="connsiteY293" fmla="*/ 937780 h 5684427"/>
              <a:gd name="connsiteX294" fmla="*/ 7355932 w 10223239"/>
              <a:gd name="connsiteY294" fmla="*/ 3797924 h 5684427"/>
              <a:gd name="connsiteX295" fmla="*/ 7351236 w 10223239"/>
              <a:gd name="connsiteY295" fmla="*/ 3802611 h 5684427"/>
              <a:gd name="connsiteX296" fmla="*/ 2409970 w 10223239"/>
              <a:gd name="connsiteY296" fmla="*/ 3802611 h 5684427"/>
              <a:gd name="connsiteX297" fmla="*/ 527625 w 10223239"/>
              <a:gd name="connsiteY297" fmla="*/ 5680609 h 5684427"/>
              <a:gd name="connsiteX298" fmla="*/ 483346 w 10223239"/>
              <a:gd name="connsiteY298" fmla="*/ 5680609 h 5684427"/>
              <a:gd name="connsiteX299" fmla="*/ 2392270 w 10223239"/>
              <a:gd name="connsiteY299" fmla="*/ 3776094 h 5684427"/>
              <a:gd name="connsiteX300" fmla="*/ 2396966 w 10223239"/>
              <a:gd name="connsiteY300" fmla="*/ 3771408 h 5684427"/>
              <a:gd name="connsiteX301" fmla="*/ 7338259 w 10223239"/>
              <a:gd name="connsiteY301" fmla="*/ 3771408 h 5684427"/>
              <a:gd name="connsiteX302" fmla="*/ 10222697 w 10223239"/>
              <a:gd name="connsiteY302" fmla="*/ 893279 h 5684427"/>
              <a:gd name="connsiteX303" fmla="*/ 10222697 w 10223239"/>
              <a:gd name="connsiteY303" fmla="*/ 743957 h 5684427"/>
              <a:gd name="connsiteX304" fmla="*/ 10222697 w 10223239"/>
              <a:gd name="connsiteY304" fmla="*/ 785018 h 5684427"/>
              <a:gd name="connsiteX305" fmla="*/ 7304378 w 10223239"/>
              <a:gd name="connsiteY305" fmla="*/ 3696598 h 5684427"/>
              <a:gd name="connsiteX306" fmla="*/ 7293953 w 10223239"/>
              <a:gd name="connsiteY306" fmla="*/ 3700742 h 5684427"/>
              <a:gd name="connsiteX307" fmla="*/ 2358932 w 10223239"/>
              <a:gd name="connsiteY307" fmla="*/ 3700742 h 5684427"/>
              <a:gd name="connsiteX308" fmla="*/ 373966 w 10223239"/>
              <a:gd name="connsiteY308" fmla="*/ 5681123 h 5684427"/>
              <a:gd name="connsiteX309" fmla="*/ 332809 w 10223239"/>
              <a:gd name="connsiteY309" fmla="*/ 5681123 h 5684427"/>
              <a:gd name="connsiteX310" fmla="*/ 2342235 w 10223239"/>
              <a:gd name="connsiteY310" fmla="*/ 3676338 h 5684427"/>
              <a:gd name="connsiteX311" fmla="*/ 2346389 w 10223239"/>
              <a:gd name="connsiteY311" fmla="*/ 3672194 h 5684427"/>
              <a:gd name="connsiteX312" fmla="*/ 7287681 w 10223239"/>
              <a:gd name="connsiteY312" fmla="*/ 3672194 h 5684427"/>
              <a:gd name="connsiteX313" fmla="*/ 10222181 w 10223239"/>
              <a:gd name="connsiteY313" fmla="*/ 744146 h 5684427"/>
              <a:gd name="connsiteX314" fmla="*/ 10222697 w 10223239"/>
              <a:gd name="connsiteY314" fmla="*/ 743632 h 5684427"/>
              <a:gd name="connsiteX315" fmla="*/ 10222697 w 10223239"/>
              <a:gd name="connsiteY315" fmla="*/ 594309 h 5684427"/>
              <a:gd name="connsiteX316" fmla="*/ 10222697 w 10223239"/>
              <a:gd name="connsiteY316" fmla="*/ 632256 h 5684427"/>
              <a:gd name="connsiteX317" fmla="*/ 7253339 w 10223239"/>
              <a:gd name="connsiteY317" fmla="*/ 3594756 h 5684427"/>
              <a:gd name="connsiteX318" fmla="*/ 7249701 w 10223239"/>
              <a:gd name="connsiteY318" fmla="*/ 3598386 h 5684427"/>
              <a:gd name="connsiteX319" fmla="*/ 2308409 w 10223239"/>
              <a:gd name="connsiteY319" fmla="*/ 3598386 h 5684427"/>
              <a:gd name="connsiteX320" fmla="*/ 220850 w 10223239"/>
              <a:gd name="connsiteY320" fmla="*/ 5680771 h 5684427"/>
              <a:gd name="connsiteX321" fmla="*/ 182816 w 10223239"/>
              <a:gd name="connsiteY321" fmla="*/ 5680771 h 5684427"/>
              <a:gd name="connsiteX322" fmla="*/ 2292771 w 10223239"/>
              <a:gd name="connsiteY322" fmla="*/ 3575688 h 5684427"/>
              <a:gd name="connsiteX323" fmla="*/ 2296409 w 10223239"/>
              <a:gd name="connsiteY323" fmla="*/ 3572059 h 5684427"/>
              <a:gd name="connsiteX324" fmla="*/ 7237702 w 10223239"/>
              <a:gd name="connsiteY324" fmla="*/ 3572059 h 5684427"/>
              <a:gd name="connsiteX325" fmla="*/ 10221665 w 10223239"/>
              <a:gd name="connsiteY325" fmla="*/ 594987 h 5684427"/>
              <a:gd name="connsiteX326" fmla="*/ 10222697 w 10223239"/>
              <a:gd name="connsiteY326" fmla="*/ 593957 h 5684427"/>
              <a:gd name="connsiteX327" fmla="*/ 10222697 w 10223239"/>
              <a:gd name="connsiteY327" fmla="*/ 444662 h 5684427"/>
              <a:gd name="connsiteX328" fmla="*/ 10222697 w 10223239"/>
              <a:gd name="connsiteY328" fmla="*/ 478952 h 5684427"/>
              <a:gd name="connsiteX329" fmla="*/ 7202300 w 10223239"/>
              <a:gd name="connsiteY329" fmla="*/ 3492373 h 5684427"/>
              <a:gd name="connsiteX330" fmla="*/ 7193450 w 10223239"/>
              <a:gd name="connsiteY330" fmla="*/ 3496003 h 5684427"/>
              <a:gd name="connsiteX331" fmla="*/ 2257370 w 10223239"/>
              <a:gd name="connsiteY331" fmla="*/ 3496003 h 5684427"/>
              <a:gd name="connsiteX332" fmla="*/ 67708 w 10223239"/>
              <a:gd name="connsiteY332" fmla="*/ 5680256 h 5684427"/>
              <a:gd name="connsiteX333" fmla="*/ 33338 w 10223239"/>
              <a:gd name="connsiteY333" fmla="*/ 5680256 h 5684427"/>
              <a:gd name="connsiteX334" fmla="*/ 2243823 w 10223239"/>
              <a:gd name="connsiteY334" fmla="*/ 3474876 h 5684427"/>
              <a:gd name="connsiteX335" fmla="*/ 2247461 w 10223239"/>
              <a:gd name="connsiteY335" fmla="*/ 3471247 h 5684427"/>
              <a:gd name="connsiteX336" fmla="*/ 7188754 w 10223239"/>
              <a:gd name="connsiteY336" fmla="*/ 3471247 h 5684427"/>
              <a:gd name="connsiteX337" fmla="*/ 10222697 w 10223239"/>
              <a:gd name="connsiteY337" fmla="*/ 444310 h 5684427"/>
              <a:gd name="connsiteX338" fmla="*/ 10222697 w 10223239"/>
              <a:gd name="connsiteY338" fmla="*/ 295015 h 5684427"/>
              <a:gd name="connsiteX339" fmla="*/ 10222697 w 10223239"/>
              <a:gd name="connsiteY339" fmla="*/ 326190 h 5684427"/>
              <a:gd name="connsiteX340" fmla="*/ 7151262 w 10223239"/>
              <a:gd name="connsiteY340" fmla="*/ 3390532 h 5684427"/>
              <a:gd name="connsiteX341" fmla="*/ 7148140 w 10223239"/>
              <a:gd name="connsiteY341" fmla="*/ 3393647 h 5684427"/>
              <a:gd name="connsiteX342" fmla="*/ 2206848 w 10223239"/>
              <a:gd name="connsiteY342" fmla="*/ 3393647 h 5684427"/>
              <a:gd name="connsiteX343" fmla="*/ 516 w 10223239"/>
              <a:gd name="connsiteY343" fmla="*/ 5594504 h 5684427"/>
              <a:gd name="connsiteX344" fmla="*/ 516 w 10223239"/>
              <a:gd name="connsiteY344" fmla="*/ 5563329 h 5684427"/>
              <a:gd name="connsiteX345" fmla="*/ 2194848 w 10223239"/>
              <a:gd name="connsiteY345" fmla="*/ 3374064 h 5684427"/>
              <a:gd name="connsiteX346" fmla="*/ 2197970 w 10223239"/>
              <a:gd name="connsiteY346" fmla="*/ 3370949 h 5684427"/>
              <a:gd name="connsiteX347" fmla="*/ 7139263 w 10223239"/>
              <a:gd name="connsiteY347" fmla="*/ 3370949 h 5684427"/>
              <a:gd name="connsiteX348" fmla="*/ 10222697 w 10223239"/>
              <a:gd name="connsiteY348" fmla="*/ 294636 h 5684427"/>
              <a:gd name="connsiteX349" fmla="*/ 10222697 w 10223239"/>
              <a:gd name="connsiteY349" fmla="*/ 145368 h 5684427"/>
              <a:gd name="connsiteX350" fmla="*/ 10222697 w 10223239"/>
              <a:gd name="connsiteY350" fmla="*/ 173428 h 5684427"/>
              <a:gd name="connsiteX351" fmla="*/ 7100197 w 10223239"/>
              <a:gd name="connsiteY351" fmla="*/ 3288718 h 5684427"/>
              <a:gd name="connsiteX352" fmla="*/ 7093437 w 10223239"/>
              <a:gd name="connsiteY352" fmla="*/ 3291833 h 5684427"/>
              <a:gd name="connsiteX353" fmla="*/ 2156325 w 10223239"/>
              <a:gd name="connsiteY353" fmla="*/ 3291833 h 5684427"/>
              <a:gd name="connsiteX354" fmla="*/ 516 w 10223239"/>
              <a:gd name="connsiteY354" fmla="*/ 5442257 h 5684427"/>
              <a:gd name="connsiteX355" fmla="*/ 516 w 10223239"/>
              <a:gd name="connsiteY355" fmla="*/ 5414196 h 5684427"/>
              <a:gd name="connsiteX356" fmla="*/ 2145384 w 10223239"/>
              <a:gd name="connsiteY356" fmla="*/ 3274281 h 5684427"/>
              <a:gd name="connsiteX357" fmla="*/ 2148506 w 10223239"/>
              <a:gd name="connsiteY357" fmla="*/ 3271166 h 5684427"/>
              <a:gd name="connsiteX358" fmla="*/ 7089799 w 10223239"/>
              <a:gd name="connsiteY358" fmla="*/ 3271166 h 5684427"/>
              <a:gd name="connsiteX359" fmla="*/ 10223213 w 10223239"/>
              <a:gd name="connsiteY359" fmla="*/ 144989 h 5684427"/>
              <a:gd name="connsiteX360" fmla="*/ 10222697 w 10223239"/>
              <a:gd name="connsiteY360" fmla="*/ 144989 h 56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0223239" h="5684427">
                <a:moveTo>
                  <a:pt x="10222697" y="0"/>
                </a:moveTo>
                <a:lnTo>
                  <a:pt x="10222697" y="24431"/>
                </a:lnTo>
                <a:lnTo>
                  <a:pt x="7049158" y="3190641"/>
                </a:lnTo>
                <a:lnTo>
                  <a:pt x="7046552" y="3193241"/>
                </a:lnTo>
                <a:lnTo>
                  <a:pt x="2105259" y="3193241"/>
                </a:lnTo>
                <a:lnTo>
                  <a:pt x="0" y="5293639"/>
                </a:lnTo>
                <a:lnTo>
                  <a:pt x="0" y="5269208"/>
                </a:lnTo>
                <a:lnTo>
                  <a:pt x="2095377" y="3178669"/>
                </a:lnTo>
                <a:lnTo>
                  <a:pt x="2097983" y="3176069"/>
                </a:lnTo>
                <a:lnTo>
                  <a:pt x="7039276" y="3176069"/>
                </a:lnTo>
                <a:lnTo>
                  <a:pt x="10222181" y="515"/>
                </a:lnTo>
                <a:lnTo>
                  <a:pt x="10222697" y="0"/>
                </a:lnTo>
                <a:close/>
                <a:moveTo>
                  <a:pt x="10222697" y="5532668"/>
                </a:moveTo>
                <a:lnTo>
                  <a:pt x="10222697" y="5679715"/>
                </a:lnTo>
                <a:lnTo>
                  <a:pt x="10218000" y="5684400"/>
                </a:lnTo>
                <a:lnTo>
                  <a:pt x="10070613" y="5684400"/>
                </a:lnTo>
                <a:lnTo>
                  <a:pt x="10222697" y="5532668"/>
                </a:lnTo>
                <a:close/>
                <a:moveTo>
                  <a:pt x="10222697" y="5383021"/>
                </a:moveTo>
                <a:lnTo>
                  <a:pt x="10222697" y="5526438"/>
                </a:lnTo>
                <a:lnTo>
                  <a:pt x="10064884" y="5683886"/>
                </a:lnTo>
                <a:lnTo>
                  <a:pt x="9921135" y="5683886"/>
                </a:lnTo>
                <a:lnTo>
                  <a:pt x="10223240" y="5382479"/>
                </a:lnTo>
                <a:lnTo>
                  <a:pt x="10222724" y="5382994"/>
                </a:lnTo>
                <a:close/>
                <a:moveTo>
                  <a:pt x="10222697" y="5233373"/>
                </a:moveTo>
                <a:lnTo>
                  <a:pt x="10222697" y="5373676"/>
                </a:lnTo>
                <a:lnTo>
                  <a:pt x="9911742" y="5683913"/>
                </a:lnTo>
                <a:lnTo>
                  <a:pt x="9771114" y="5683913"/>
                </a:lnTo>
                <a:lnTo>
                  <a:pt x="10223213" y="5232859"/>
                </a:lnTo>
                <a:lnTo>
                  <a:pt x="10222697" y="5233373"/>
                </a:lnTo>
                <a:close/>
                <a:moveTo>
                  <a:pt x="10222697" y="5083726"/>
                </a:moveTo>
                <a:lnTo>
                  <a:pt x="10222697" y="5220914"/>
                </a:lnTo>
                <a:lnTo>
                  <a:pt x="9758110" y="5684428"/>
                </a:lnTo>
                <a:lnTo>
                  <a:pt x="9620605" y="5684428"/>
                </a:lnTo>
                <a:lnTo>
                  <a:pt x="10222181" y="5084241"/>
                </a:lnTo>
                <a:lnTo>
                  <a:pt x="10222697" y="5083726"/>
                </a:lnTo>
                <a:close/>
                <a:moveTo>
                  <a:pt x="10222697" y="4934079"/>
                </a:moveTo>
                <a:lnTo>
                  <a:pt x="10222697" y="5067637"/>
                </a:lnTo>
                <a:lnTo>
                  <a:pt x="9604967" y="5683940"/>
                </a:lnTo>
                <a:lnTo>
                  <a:pt x="9471100" y="5683940"/>
                </a:lnTo>
                <a:lnTo>
                  <a:pt x="10222697" y="4934079"/>
                </a:lnTo>
                <a:close/>
                <a:moveTo>
                  <a:pt x="10222697" y="4784432"/>
                </a:moveTo>
                <a:lnTo>
                  <a:pt x="10222697" y="4914875"/>
                </a:lnTo>
                <a:lnTo>
                  <a:pt x="9451852" y="5683940"/>
                </a:lnTo>
                <a:lnTo>
                  <a:pt x="9321106" y="5683940"/>
                </a:lnTo>
                <a:lnTo>
                  <a:pt x="10222697" y="4784432"/>
                </a:lnTo>
                <a:close/>
                <a:moveTo>
                  <a:pt x="10222697" y="4634785"/>
                </a:moveTo>
                <a:lnTo>
                  <a:pt x="10222697" y="4762086"/>
                </a:lnTo>
                <a:lnTo>
                  <a:pt x="9298709" y="5683940"/>
                </a:lnTo>
                <a:lnTo>
                  <a:pt x="9171112" y="5683940"/>
                </a:lnTo>
                <a:lnTo>
                  <a:pt x="10222697" y="4634785"/>
                </a:lnTo>
                <a:close/>
                <a:moveTo>
                  <a:pt x="10222697" y="4485137"/>
                </a:moveTo>
                <a:lnTo>
                  <a:pt x="10222697" y="4608809"/>
                </a:lnTo>
                <a:lnTo>
                  <a:pt x="9145593" y="5683426"/>
                </a:lnTo>
                <a:lnTo>
                  <a:pt x="9021635" y="5683426"/>
                </a:lnTo>
                <a:lnTo>
                  <a:pt x="10222724" y="4485110"/>
                </a:lnTo>
                <a:close/>
                <a:moveTo>
                  <a:pt x="10222697" y="4335490"/>
                </a:moveTo>
                <a:lnTo>
                  <a:pt x="10222697" y="4456048"/>
                </a:lnTo>
                <a:lnTo>
                  <a:pt x="8992451" y="5683453"/>
                </a:lnTo>
                <a:lnTo>
                  <a:pt x="8871614" y="5683453"/>
                </a:lnTo>
                <a:lnTo>
                  <a:pt x="10222697" y="4335490"/>
                </a:lnTo>
                <a:close/>
                <a:moveTo>
                  <a:pt x="10222697" y="4185843"/>
                </a:moveTo>
                <a:lnTo>
                  <a:pt x="10222697" y="4302771"/>
                </a:lnTo>
                <a:lnTo>
                  <a:pt x="8839335" y="5682938"/>
                </a:lnTo>
                <a:lnTo>
                  <a:pt x="8722136" y="5682938"/>
                </a:lnTo>
                <a:lnTo>
                  <a:pt x="10223213" y="4185328"/>
                </a:lnTo>
                <a:lnTo>
                  <a:pt x="10222697" y="4185843"/>
                </a:lnTo>
                <a:close/>
                <a:moveTo>
                  <a:pt x="10222697" y="4036196"/>
                </a:moveTo>
                <a:lnTo>
                  <a:pt x="10222697" y="4150008"/>
                </a:lnTo>
                <a:lnTo>
                  <a:pt x="8685677" y="5683480"/>
                </a:lnTo>
                <a:lnTo>
                  <a:pt x="8571600" y="5683480"/>
                </a:lnTo>
                <a:lnTo>
                  <a:pt x="10222697" y="4036196"/>
                </a:lnTo>
                <a:close/>
                <a:moveTo>
                  <a:pt x="10222697" y="3886548"/>
                </a:moveTo>
                <a:lnTo>
                  <a:pt x="10222697" y="3997220"/>
                </a:lnTo>
                <a:lnTo>
                  <a:pt x="8532533" y="5683480"/>
                </a:lnTo>
                <a:lnTo>
                  <a:pt x="8421606" y="5683480"/>
                </a:lnTo>
                <a:lnTo>
                  <a:pt x="10222181" y="3887063"/>
                </a:lnTo>
                <a:lnTo>
                  <a:pt x="10222697" y="3886548"/>
                </a:lnTo>
                <a:close/>
                <a:moveTo>
                  <a:pt x="10222697" y="3736901"/>
                </a:moveTo>
                <a:lnTo>
                  <a:pt x="10222697" y="3843943"/>
                </a:lnTo>
                <a:lnTo>
                  <a:pt x="8379418" y="5682965"/>
                </a:lnTo>
                <a:lnTo>
                  <a:pt x="3330836" y="5682965"/>
                </a:lnTo>
                <a:lnTo>
                  <a:pt x="3341777" y="5672049"/>
                </a:lnTo>
                <a:lnTo>
                  <a:pt x="8283069" y="5672049"/>
                </a:lnTo>
                <a:lnTo>
                  <a:pt x="10222181" y="3737416"/>
                </a:lnTo>
                <a:lnTo>
                  <a:pt x="10222697" y="3736901"/>
                </a:lnTo>
                <a:close/>
                <a:moveTo>
                  <a:pt x="10222697" y="3587254"/>
                </a:moveTo>
                <a:lnTo>
                  <a:pt x="10222697" y="3691181"/>
                </a:lnTo>
                <a:lnTo>
                  <a:pt x="8274735" y="5634645"/>
                </a:lnTo>
                <a:lnTo>
                  <a:pt x="8264309" y="5645045"/>
                </a:lnTo>
                <a:lnTo>
                  <a:pt x="3323017" y="5645045"/>
                </a:lnTo>
                <a:lnTo>
                  <a:pt x="3284983" y="5682992"/>
                </a:lnTo>
                <a:lnTo>
                  <a:pt x="3180815" y="5682992"/>
                </a:lnTo>
                <a:lnTo>
                  <a:pt x="3281345" y="5582694"/>
                </a:lnTo>
                <a:lnTo>
                  <a:pt x="3291770" y="5572294"/>
                </a:lnTo>
                <a:lnTo>
                  <a:pt x="8233062" y="5572294"/>
                </a:lnTo>
                <a:lnTo>
                  <a:pt x="10222181" y="3587768"/>
                </a:lnTo>
                <a:lnTo>
                  <a:pt x="10222697" y="3587254"/>
                </a:lnTo>
                <a:close/>
                <a:moveTo>
                  <a:pt x="10222697" y="3437607"/>
                </a:moveTo>
                <a:lnTo>
                  <a:pt x="10222697" y="3538419"/>
                </a:lnTo>
                <a:lnTo>
                  <a:pt x="8223669" y="5532830"/>
                </a:lnTo>
                <a:lnTo>
                  <a:pt x="8198665" y="5543231"/>
                </a:lnTo>
                <a:lnTo>
                  <a:pt x="3271952" y="5543231"/>
                </a:lnTo>
                <a:lnTo>
                  <a:pt x="3131840" y="5683019"/>
                </a:lnTo>
                <a:lnTo>
                  <a:pt x="3030794" y="5683019"/>
                </a:lnTo>
                <a:lnTo>
                  <a:pt x="3231854" y="5482424"/>
                </a:lnTo>
                <a:lnTo>
                  <a:pt x="3242279" y="5472024"/>
                </a:lnTo>
                <a:lnTo>
                  <a:pt x="8183571" y="5472024"/>
                </a:lnTo>
                <a:lnTo>
                  <a:pt x="10222697" y="3437607"/>
                </a:lnTo>
                <a:close/>
                <a:moveTo>
                  <a:pt x="10222697" y="3287960"/>
                </a:moveTo>
                <a:lnTo>
                  <a:pt x="10222697" y="3385142"/>
                </a:lnTo>
                <a:lnTo>
                  <a:pt x="8172630" y="5430474"/>
                </a:lnTo>
                <a:lnTo>
                  <a:pt x="8162721" y="5440360"/>
                </a:lnTo>
                <a:lnTo>
                  <a:pt x="3221429" y="5440360"/>
                </a:lnTo>
                <a:lnTo>
                  <a:pt x="2978724" y="5682505"/>
                </a:lnTo>
                <a:lnTo>
                  <a:pt x="2881317" y="5682505"/>
                </a:lnTo>
                <a:lnTo>
                  <a:pt x="3182879" y="5381639"/>
                </a:lnTo>
                <a:lnTo>
                  <a:pt x="3192788" y="5371753"/>
                </a:lnTo>
                <a:lnTo>
                  <a:pt x="8134080" y="5371753"/>
                </a:lnTo>
                <a:lnTo>
                  <a:pt x="10222697" y="3287960"/>
                </a:lnTo>
                <a:close/>
                <a:moveTo>
                  <a:pt x="10222697" y="3138312"/>
                </a:moveTo>
                <a:lnTo>
                  <a:pt x="10222697" y="3232380"/>
                </a:lnTo>
                <a:lnTo>
                  <a:pt x="8121592" y="5328633"/>
                </a:lnTo>
                <a:lnTo>
                  <a:pt x="8098163" y="5338519"/>
                </a:lnTo>
                <a:lnTo>
                  <a:pt x="3170417" y="5338519"/>
                </a:lnTo>
                <a:lnTo>
                  <a:pt x="2825093" y="5683046"/>
                </a:lnTo>
                <a:lnTo>
                  <a:pt x="2730807" y="5683046"/>
                </a:lnTo>
                <a:lnTo>
                  <a:pt x="3132899" y="5281883"/>
                </a:lnTo>
                <a:lnTo>
                  <a:pt x="3142808" y="5271997"/>
                </a:lnTo>
                <a:lnTo>
                  <a:pt x="8084100" y="5271997"/>
                </a:lnTo>
                <a:lnTo>
                  <a:pt x="10222697" y="3138339"/>
                </a:lnTo>
                <a:close/>
                <a:moveTo>
                  <a:pt x="10222697" y="2988665"/>
                </a:moveTo>
                <a:lnTo>
                  <a:pt x="10222697" y="3079591"/>
                </a:lnTo>
                <a:lnTo>
                  <a:pt x="8070553" y="5226764"/>
                </a:lnTo>
                <a:lnTo>
                  <a:pt x="8061187" y="5236109"/>
                </a:lnTo>
                <a:lnTo>
                  <a:pt x="3119895" y="5236109"/>
                </a:lnTo>
                <a:lnTo>
                  <a:pt x="2671977" y="5682992"/>
                </a:lnTo>
                <a:lnTo>
                  <a:pt x="2580841" y="5682992"/>
                </a:lnTo>
                <a:lnTo>
                  <a:pt x="3083462" y="5181532"/>
                </a:lnTo>
                <a:lnTo>
                  <a:pt x="3092828" y="5172187"/>
                </a:lnTo>
                <a:lnTo>
                  <a:pt x="8034121" y="5172187"/>
                </a:lnTo>
                <a:lnTo>
                  <a:pt x="10222208" y="2989152"/>
                </a:lnTo>
                <a:lnTo>
                  <a:pt x="10222724" y="2988638"/>
                </a:lnTo>
                <a:close/>
                <a:moveTo>
                  <a:pt x="10222697" y="2839018"/>
                </a:moveTo>
                <a:lnTo>
                  <a:pt x="10222697" y="2926314"/>
                </a:lnTo>
                <a:lnTo>
                  <a:pt x="8019515" y="5124408"/>
                </a:lnTo>
                <a:lnTo>
                  <a:pt x="7997633" y="5133238"/>
                </a:lnTo>
                <a:lnTo>
                  <a:pt x="3069372" y="5133238"/>
                </a:lnTo>
                <a:lnTo>
                  <a:pt x="2519350" y="5681990"/>
                </a:lnTo>
                <a:lnTo>
                  <a:pt x="2431852" y="5681990"/>
                </a:lnTo>
                <a:lnTo>
                  <a:pt x="3035002" y="5080232"/>
                </a:lnTo>
                <a:lnTo>
                  <a:pt x="3043853" y="5071402"/>
                </a:lnTo>
                <a:lnTo>
                  <a:pt x="7985145" y="5071402"/>
                </a:lnTo>
                <a:lnTo>
                  <a:pt x="10223240" y="2838476"/>
                </a:lnTo>
                <a:lnTo>
                  <a:pt x="10222724" y="2838991"/>
                </a:lnTo>
                <a:close/>
                <a:moveTo>
                  <a:pt x="10222697" y="2689370"/>
                </a:moveTo>
                <a:lnTo>
                  <a:pt x="10222697" y="2773552"/>
                </a:lnTo>
                <a:lnTo>
                  <a:pt x="7968449" y="5022567"/>
                </a:lnTo>
                <a:lnTo>
                  <a:pt x="7959598" y="5031397"/>
                </a:lnTo>
                <a:lnTo>
                  <a:pt x="3018306" y="5031397"/>
                </a:lnTo>
                <a:lnTo>
                  <a:pt x="2365692" y="5682505"/>
                </a:lnTo>
                <a:lnTo>
                  <a:pt x="2281315" y="5682505"/>
                </a:lnTo>
                <a:lnTo>
                  <a:pt x="2984996" y="4980476"/>
                </a:lnTo>
                <a:lnTo>
                  <a:pt x="2993846" y="4971647"/>
                </a:lnTo>
                <a:lnTo>
                  <a:pt x="7935138" y="4971647"/>
                </a:lnTo>
                <a:lnTo>
                  <a:pt x="10222697" y="2689370"/>
                </a:lnTo>
                <a:close/>
                <a:moveTo>
                  <a:pt x="10222697" y="2539723"/>
                </a:moveTo>
                <a:lnTo>
                  <a:pt x="10222697" y="2620275"/>
                </a:lnTo>
                <a:lnTo>
                  <a:pt x="7917411" y="4920238"/>
                </a:lnTo>
                <a:lnTo>
                  <a:pt x="7897103" y="4928554"/>
                </a:lnTo>
                <a:lnTo>
                  <a:pt x="2967784" y="4928554"/>
                </a:lnTo>
                <a:lnTo>
                  <a:pt x="2212549" y="5682044"/>
                </a:lnTo>
                <a:lnTo>
                  <a:pt x="2131810" y="5682044"/>
                </a:lnTo>
                <a:lnTo>
                  <a:pt x="2935993" y="4879718"/>
                </a:lnTo>
                <a:lnTo>
                  <a:pt x="2944328" y="4871403"/>
                </a:lnTo>
                <a:lnTo>
                  <a:pt x="7885620" y="4871403"/>
                </a:lnTo>
                <a:lnTo>
                  <a:pt x="10223185" y="2539236"/>
                </a:lnTo>
                <a:lnTo>
                  <a:pt x="10222670" y="2539750"/>
                </a:lnTo>
                <a:close/>
                <a:moveTo>
                  <a:pt x="10222697" y="2390076"/>
                </a:moveTo>
                <a:lnTo>
                  <a:pt x="10222697" y="2467513"/>
                </a:lnTo>
                <a:lnTo>
                  <a:pt x="7866372" y="4818397"/>
                </a:lnTo>
                <a:lnTo>
                  <a:pt x="7858553" y="4826197"/>
                </a:lnTo>
                <a:lnTo>
                  <a:pt x="2917261" y="4826197"/>
                </a:lnTo>
                <a:lnTo>
                  <a:pt x="2059433" y="5682044"/>
                </a:lnTo>
                <a:lnTo>
                  <a:pt x="1981816" y="5682044"/>
                </a:lnTo>
                <a:lnTo>
                  <a:pt x="2886013" y="4779936"/>
                </a:lnTo>
                <a:lnTo>
                  <a:pt x="2893832" y="4772135"/>
                </a:lnTo>
                <a:lnTo>
                  <a:pt x="7835125" y="4772135"/>
                </a:lnTo>
                <a:lnTo>
                  <a:pt x="10222181" y="2390591"/>
                </a:lnTo>
                <a:lnTo>
                  <a:pt x="10222697" y="2390076"/>
                </a:lnTo>
                <a:close/>
                <a:moveTo>
                  <a:pt x="10222697" y="2240429"/>
                </a:moveTo>
                <a:lnTo>
                  <a:pt x="10222697" y="2314751"/>
                </a:lnTo>
                <a:lnTo>
                  <a:pt x="7815333" y="4716555"/>
                </a:lnTo>
                <a:lnTo>
                  <a:pt x="7796574" y="4724356"/>
                </a:lnTo>
                <a:lnTo>
                  <a:pt x="2866222" y="4724356"/>
                </a:lnTo>
                <a:lnTo>
                  <a:pt x="1906290" y="5682071"/>
                </a:lnTo>
                <a:lnTo>
                  <a:pt x="1831796" y="5682071"/>
                </a:lnTo>
                <a:lnTo>
                  <a:pt x="2836522" y="4679665"/>
                </a:lnTo>
                <a:lnTo>
                  <a:pt x="2844341" y="4671864"/>
                </a:lnTo>
                <a:lnTo>
                  <a:pt x="7785633" y="4671864"/>
                </a:lnTo>
                <a:lnTo>
                  <a:pt x="10222697" y="2240429"/>
                </a:lnTo>
                <a:close/>
                <a:moveTo>
                  <a:pt x="10222697" y="2090782"/>
                </a:moveTo>
                <a:lnTo>
                  <a:pt x="10222697" y="2161448"/>
                </a:lnTo>
                <a:lnTo>
                  <a:pt x="7764295" y="4614173"/>
                </a:lnTo>
                <a:lnTo>
                  <a:pt x="7756992" y="4621458"/>
                </a:lnTo>
                <a:lnTo>
                  <a:pt x="2815700" y="4621458"/>
                </a:lnTo>
                <a:lnTo>
                  <a:pt x="1753175" y="5681529"/>
                </a:lnTo>
                <a:lnTo>
                  <a:pt x="1682345" y="5681529"/>
                </a:lnTo>
                <a:lnTo>
                  <a:pt x="2787574" y="4578853"/>
                </a:lnTo>
                <a:lnTo>
                  <a:pt x="2794877" y="4571567"/>
                </a:lnTo>
                <a:lnTo>
                  <a:pt x="7736170" y="4571567"/>
                </a:lnTo>
                <a:lnTo>
                  <a:pt x="10222697" y="2090782"/>
                </a:lnTo>
                <a:close/>
                <a:moveTo>
                  <a:pt x="10222697" y="1941134"/>
                </a:moveTo>
                <a:lnTo>
                  <a:pt x="10222697" y="2008686"/>
                </a:lnTo>
                <a:lnTo>
                  <a:pt x="7713256" y="4512331"/>
                </a:lnTo>
                <a:lnTo>
                  <a:pt x="7696587" y="4519075"/>
                </a:lnTo>
                <a:lnTo>
                  <a:pt x="2765177" y="4519075"/>
                </a:lnTo>
                <a:lnTo>
                  <a:pt x="1600032" y="5681529"/>
                </a:lnTo>
                <a:lnTo>
                  <a:pt x="1532324" y="5681529"/>
                </a:lnTo>
                <a:lnTo>
                  <a:pt x="2738083" y="4478555"/>
                </a:lnTo>
                <a:lnTo>
                  <a:pt x="2744843" y="4471811"/>
                </a:lnTo>
                <a:lnTo>
                  <a:pt x="7686135" y="4471811"/>
                </a:lnTo>
                <a:lnTo>
                  <a:pt x="10222670" y="1941134"/>
                </a:lnTo>
                <a:close/>
                <a:moveTo>
                  <a:pt x="10222697" y="1791487"/>
                </a:moveTo>
                <a:lnTo>
                  <a:pt x="10222697" y="1855924"/>
                </a:lnTo>
                <a:lnTo>
                  <a:pt x="7662191" y="4410517"/>
                </a:lnTo>
                <a:lnTo>
                  <a:pt x="7655431" y="4417261"/>
                </a:lnTo>
                <a:lnTo>
                  <a:pt x="2714138" y="4417261"/>
                </a:lnTo>
                <a:lnTo>
                  <a:pt x="1446400" y="5682071"/>
                </a:lnTo>
                <a:lnTo>
                  <a:pt x="1381815" y="5682071"/>
                </a:lnTo>
                <a:lnTo>
                  <a:pt x="2688103" y="4378800"/>
                </a:lnTo>
                <a:lnTo>
                  <a:pt x="2694863" y="4372056"/>
                </a:lnTo>
                <a:lnTo>
                  <a:pt x="7636156" y="4372056"/>
                </a:lnTo>
                <a:lnTo>
                  <a:pt x="10222181" y="1792002"/>
                </a:lnTo>
                <a:lnTo>
                  <a:pt x="10222697" y="1791487"/>
                </a:lnTo>
                <a:close/>
                <a:moveTo>
                  <a:pt x="10222697" y="1641840"/>
                </a:moveTo>
                <a:lnTo>
                  <a:pt x="10222697" y="1702647"/>
                </a:lnTo>
                <a:lnTo>
                  <a:pt x="7611152" y="4308161"/>
                </a:lnTo>
                <a:lnTo>
                  <a:pt x="7596058" y="4314390"/>
                </a:lnTo>
                <a:lnTo>
                  <a:pt x="2663616" y="4314390"/>
                </a:lnTo>
                <a:lnTo>
                  <a:pt x="1293773" y="5681069"/>
                </a:lnTo>
                <a:lnTo>
                  <a:pt x="1232825" y="5681069"/>
                </a:lnTo>
                <a:lnTo>
                  <a:pt x="2639644" y="4277500"/>
                </a:lnTo>
                <a:lnTo>
                  <a:pt x="2645888" y="4271270"/>
                </a:lnTo>
                <a:lnTo>
                  <a:pt x="7587180" y="4271270"/>
                </a:lnTo>
                <a:lnTo>
                  <a:pt x="10223185" y="1641352"/>
                </a:lnTo>
                <a:lnTo>
                  <a:pt x="10222670" y="1641867"/>
                </a:lnTo>
                <a:close/>
                <a:moveTo>
                  <a:pt x="10222697" y="1492193"/>
                </a:moveTo>
                <a:lnTo>
                  <a:pt x="10222697" y="1549885"/>
                </a:lnTo>
                <a:lnTo>
                  <a:pt x="7560113" y="4206319"/>
                </a:lnTo>
                <a:lnTo>
                  <a:pt x="7554385" y="4212034"/>
                </a:lnTo>
                <a:lnTo>
                  <a:pt x="2613093" y="4212034"/>
                </a:lnTo>
                <a:lnTo>
                  <a:pt x="1140657" y="5681069"/>
                </a:lnTo>
                <a:lnTo>
                  <a:pt x="1082832" y="5681069"/>
                </a:lnTo>
                <a:lnTo>
                  <a:pt x="2590180" y="4177202"/>
                </a:lnTo>
                <a:lnTo>
                  <a:pt x="2595908" y="4171487"/>
                </a:lnTo>
                <a:lnTo>
                  <a:pt x="7537201" y="4171487"/>
                </a:lnTo>
                <a:lnTo>
                  <a:pt x="10222697" y="1492193"/>
                </a:lnTo>
                <a:close/>
                <a:moveTo>
                  <a:pt x="10222697" y="1342546"/>
                </a:moveTo>
                <a:lnTo>
                  <a:pt x="10222697" y="1396581"/>
                </a:lnTo>
                <a:lnTo>
                  <a:pt x="7509075" y="4103936"/>
                </a:lnTo>
                <a:lnTo>
                  <a:pt x="7495528" y="4109651"/>
                </a:lnTo>
                <a:lnTo>
                  <a:pt x="2562054" y="4109651"/>
                </a:lnTo>
                <a:lnTo>
                  <a:pt x="986999" y="5681069"/>
                </a:lnTo>
                <a:lnTo>
                  <a:pt x="932838" y="5681069"/>
                </a:lnTo>
                <a:lnTo>
                  <a:pt x="2540689" y="4076932"/>
                </a:lnTo>
                <a:lnTo>
                  <a:pt x="2546417" y="4071217"/>
                </a:lnTo>
                <a:lnTo>
                  <a:pt x="7487710" y="4071217"/>
                </a:lnTo>
                <a:lnTo>
                  <a:pt x="10223213" y="1342031"/>
                </a:lnTo>
                <a:lnTo>
                  <a:pt x="10222697" y="1342546"/>
                </a:lnTo>
                <a:close/>
                <a:moveTo>
                  <a:pt x="10222697" y="1192898"/>
                </a:moveTo>
                <a:lnTo>
                  <a:pt x="10222697" y="1243819"/>
                </a:lnTo>
                <a:lnTo>
                  <a:pt x="7458036" y="4002095"/>
                </a:lnTo>
                <a:lnTo>
                  <a:pt x="7452824" y="4007295"/>
                </a:lnTo>
                <a:lnTo>
                  <a:pt x="2511531" y="4007295"/>
                </a:lnTo>
                <a:lnTo>
                  <a:pt x="833883" y="5681069"/>
                </a:lnTo>
                <a:lnTo>
                  <a:pt x="782845" y="5681069"/>
                </a:lnTo>
                <a:lnTo>
                  <a:pt x="2491225" y="3976635"/>
                </a:lnTo>
                <a:lnTo>
                  <a:pt x="2496437" y="3971434"/>
                </a:lnTo>
                <a:lnTo>
                  <a:pt x="7437729" y="3971434"/>
                </a:lnTo>
                <a:lnTo>
                  <a:pt x="10222697" y="1192600"/>
                </a:lnTo>
                <a:close/>
                <a:moveTo>
                  <a:pt x="10222697" y="1043251"/>
                </a:moveTo>
                <a:lnTo>
                  <a:pt x="10222697" y="1091057"/>
                </a:lnTo>
                <a:lnTo>
                  <a:pt x="7406998" y="3900253"/>
                </a:lnTo>
                <a:lnTo>
                  <a:pt x="7395025" y="3905454"/>
                </a:lnTo>
                <a:lnTo>
                  <a:pt x="2460493" y="3905454"/>
                </a:lnTo>
                <a:lnTo>
                  <a:pt x="680740" y="5681096"/>
                </a:lnTo>
                <a:lnTo>
                  <a:pt x="632824" y="5681096"/>
                </a:lnTo>
                <a:lnTo>
                  <a:pt x="2441733" y="3876364"/>
                </a:lnTo>
                <a:lnTo>
                  <a:pt x="2446946" y="3871164"/>
                </a:lnTo>
                <a:lnTo>
                  <a:pt x="7388238" y="3871164"/>
                </a:lnTo>
                <a:lnTo>
                  <a:pt x="10223213" y="1042411"/>
                </a:lnTo>
                <a:lnTo>
                  <a:pt x="10222697" y="1042926"/>
                </a:lnTo>
                <a:close/>
                <a:moveTo>
                  <a:pt x="10222697" y="893604"/>
                </a:moveTo>
                <a:lnTo>
                  <a:pt x="10222697" y="937780"/>
                </a:lnTo>
                <a:lnTo>
                  <a:pt x="7355932" y="3797924"/>
                </a:lnTo>
                <a:lnTo>
                  <a:pt x="7351236" y="3802611"/>
                </a:lnTo>
                <a:lnTo>
                  <a:pt x="2409970" y="3802611"/>
                </a:lnTo>
                <a:lnTo>
                  <a:pt x="527625" y="5680609"/>
                </a:lnTo>
                <a:lnTo>
                  <a:pt x="483346" y="5680609"/>
                </a:lnTo>
                <a:lnTo>
                  <a:pt x="2392270" y="3776094"/>
                </a:lnTo>
                <a:lnTo>
                  <a:pt x="2396966" y="3771408"/>
                </a:lnTo>
                <a:lnTo>
                  <a:pt x="7338259" y="3771408"/>
                </a:lnTo>
                <a:lnTo>
                  <a:pt x="10222697" y="893279"/>
                </a:lnTo>
                <a:close/>
                <a:moveTo>
                  <a:pt x="10222697" y="743957"/>
                </a:moveTo>
                <a:lnTo>
                  <a:pt x="10222697" y="785018"/>
                </a:lnTo>
                <a:lnTo>
                  <a:pt x="7304378" y="3696598"/>
                </a:lnTo>
                <a:lnTo>
                  <a:pt x="7293953" y="3700742"/>
                </a:lnTo>
                <a:lnTo>
                  <a:pt x="2358932" y="3700742"/>
                </a:lnTo>
                <a:lnTo>
                  <a:pt x="373966" y="5681123"/>
                </a:lnTo>
                <a:lnTo>
                  <a:pt x="332809" y="5681123"/>
                </a:lnTo>
                <a:lnTo>
                  <a:pt x="2342235" y="3676338"/>
                </a:lnTo>
                <a:lnTo>
                  <a:pt x="2346389" y="3672194"/>
                </a:lnTo>
                <a:lnTo>
                  <a:pt x="7287681" y="3672194"/>
                </a:lnTo>
                <a:lnTo>
                  <a:pt x="10222181" y="744146"/>
                </a:lnTo>
                <a:lnTo>
                  <a:pt x="10222697" y="743632"/>
                </a:lnTo>
                <a:close/>
                <a:moveTo>
                  <a:pt x="10222697" y="594309"/>
                </a:moveTo>
                <a:lnTo>
                  <a:pt x="10222697" y="632256"/>
                </a:lnTo>
                <a:lnTo>
                  <a:pt x="7253339" y="3594756"/>
                </a:lnTo>
                <a:lnTo>
                  <a:pt x="7249701" y="3598386"/>
                </a:lnTo>
                <a:lnTo>
                  <a:pt x="2308409" y="3598386"/>
                </a:lnTo>
                <a:lnTo>
                  <a:pt x="220850" y="5680771"/>
                </a:lnTo>
                <a:lnTo>
                  <a:pt x="182816" y="5680771"/>
                </a:lnTo>
                <a:lnTo>
                  <a:pt x="2292771" y="3575688"/>
                </a:lnTo>
                <a:lnTo>
                  <a:pt x="2296409" y="3572059"/>
                </a:lnTo>
                <a:lnTo>
                  <a:pt x="7237702" y="3572059"/>
                </a:lnTo>
                <a:lnTo>
                  <a:pt x="10221665" y="594987"/>
                </a:lnTo>
                <a:lnTo>
                  <a:pt x="10222697" y="593957"/>
                </a:lnTo>
                <a:close/>
                <a:moveTo>
                  <a:pt x="10222697" y="444662"/>
                </a:moveTo>
                <a:lnTo>
                  <a:pt x="10222697" y="478952"/>
                </a:lnTo>
                <a:lnTo>
                  <a:pt x="7202300" y="3492373"/>
                </a:lnTo>
                <a:lnTo>
                  <a:pt x="7193450" y="3496003"/>
                </a:lnTo>
                <a:lnTo>
                  <a:pt x="2257370" y="3496003"/>
                </a:lnTo>
                <a:lnTo>
                  <a:pt x="67708" y="5680256"/>
                </a:lnTo>
                <a:lnTo>
                  <a:pt x="33338" y="5680256"/>
                </a:lnTo>
                <a:lnTo>
                  <a:pt x="2243823" y="3474876"/>
                </a:lnTo>
                <a:lnTo>
                  <a:pt x="2247461" y="3471247"/>
                </a:lnTo>
                <a:lnTo>
                  <a:pt x="7188754" y="3471247"/>
                </a:lnTo>
                <a:lnTo>
                  <a:pt x="10222697" y="444310"/>
                </a:lnTo>
                <a:close/>
                <a:moveTo>
                  <a:pt x="10222697" y="295015"/>
                </a:moveTo>
                <a:lnTo>
                  <a:pt x="10222697" y="326190"/>
                </a:lnTo>
                <a:lnTo>
                  <a:pt x="7151262" y="3390532"/>
                </a:lnTo>
                <a:lnTo>
                  <a:pt x="7148140" y="3393647"/>
                </a:lnTo>
                <a:lnTo>
                  <a:pt x="2206848" y="3393647"/>
                </a:lnTo>
                <a:lnTo>
                  <a:pt x="516" y="5594504"/>
                </a:lnTo>
                <a:lnTo>
                  <a:pt x="516" y="5563329"/>
                </a:lnTo>
                <a:lnTo>
                  <a:pt x="2194848" y="3374064"/>
                </a:lnTo>
                <a:lnTo>
                  <a:pt x="2197970" y="3370949"/>
                </a:lnTo>
                <a:lnTo>
                  <a:pt x="7139263" y="3370949"/>
                </a:lnTo>
                <a:lnTo>
                  <a:pt x="10222697" y="294636"/>
                </a:lnTo>
                <a:close/>
                <a:moveTo>
                  <a:pt x="10222697" y="145368"/>
                </a:moveTo>
                <a:lnTo>
                  <a:pt x="10222697" y="173428"/>
                </a:lnTo>
                <a:lnTo>
                  <a:pt x="7100197" y="3288718"/>
                </a:lnTo>
                <a:lnTo>
                  <a:pt x="7093437" y="3291833"/>
                </a:lnTo>
                <a:lnTo>
                  <a:pt x="2156325" y="3291833"/>
                </a:lnTo>
                <a:lnTo>
                  <a:pt x="516" y="5442257"/>
                </a:lnTo>
                <a:lnTo>
                  <a:pt x="516" y="5414196"/>
                </a:lnTo>
                <a:lnTo>
                  <a:pt x="2145384" y="3274281"/>
                </a:lnTo>
                <a:lnTo>
                  <a:pt x="2148506" y="3271166"/>
                </a:lnTo>
                <a:lnTo>
                  <a:pt x="7089799" y="3271166"/>
                </a:lnTo>
                <a:lnTo>
                  <a:pt x="10223213" y="144989"/>
                </a:lnTo>
                <a:lnTo>
                  <a:pt x="10222697" y="144989"/>
                </a:lnTo>
                <a:close/>
              </a:path>
            </a:pathLst>
          </a:custGeom>
          <a:gradFill>
            <a:gsLst>
              <a:gs pos="0">
                <a:schemeClr val="tx2"/>
              </a:gs>
              <a:gs pos="100000">
                <a:schemeClr val="accent1"/>
              </a:gs>
              <a:gs pos="48000">
                <a:schemeClr val="accent2"/>
              </a:gs>
            </a:gsLst>
            <a:lin ang="4800000" scaled="0"/>
          </a:gradFill>
          <a:ln w="0" cap="flat">
            <a:noFill/>
            <a:prstDash val="solid"/>
            <a:miter/>
          </a:ln>
        </p:spPr>
        <p:txBody>
          <a:bodyPr rtlCol="0" anchor="ctr"/>
          <a:lstStyle/>
          <a:p>
            <a:endParaRPr lang="ja-JP" altLang="en-US" sz="1534"/>
          </a:p>
        </p:txBody>
      </p:sp>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16079" y="2057188"/>
            <a:ext cx="6157684" cy="1199098"/>
          </a:xfrm>
          <a:prstGeom prst="rect">
            <a:avLst/>
          </a:prstGeom>
        </p:spPr>
        <p:txBody>
          <a:bodyPr lIns="0" tIns="0" rIns="0" bIns="0" anchor="b" anchorCtr="0">
            <a:noAutofit/>
          </a:bodyPr>
          <a:lstStyle>
            <a:lvl1pPr marL="0" indent="0" algn="l">
              <a:lnSpc>
                <a:spcPct val="100000"/>
              </a:lnSpc>
              <a:spcBef>
                <a:spcPts val="0"/>
              </a:spcBef>
              <a:buFontTx/>
              <a:buNone/>
              <a:defRPr sz="340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16079" y="3461669"/>
            <a:ext cx="6157684" cy="326585"/>
          </a:xfrm>
          <a:prstGeom prst="rect">
            <a:avLst/>
          </a:prstGeom>
        </p:spPr>
        <p:txBody>
          <a:bodyPr lIns="0" tIns="0" rIns="0" bIns="0" anchor="ctr" anchorCtr="0"/>
          <a:lstStyle>
            <a:lvl1pPr marL="0" indent="0" algn="l">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16079" y="3800906"/>
            <a:ext cx="6157684" cy="326585"/>
          </a:xfrm>
          <a:prstGeom prst="rect">
            <a:avLst/>
          </a:prstGeom>
        </p:spPr>
        <p:txBody>
          <a:bodyPr lIns="0" tIns="0" rIns="0" bIns="0" anchor="ctr" anchorCtr="0"/>
          <a:lstStyle>
            <a:lvl1pPr marL="0" indent="0" algn="l">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2" name="図 1" descr="図形&#10;&#10;中程度の精度で自動的に生成された説明">
            <a:extLst>
              <a:ext uri="{FF2B5EF4-FFF2-40B4-BE49-F238E27FC236}">
                <a16:creationId xmlns:a16="http://schemas.microsoft.com/office/drawing/2014/main" id="{FA05CE65-BB67-BA06-5857-55651C320C2B}"/>
              </a:ext>
            </a:extLst>
          </p:cNvPr>
          <p:cNvPicPr>
            <a:picLocks noChangeAspect="1"/>
          </p:cNvPicPr>
          <p:nvPr userDrawn="1"/>
        </p:nvPicPr>
        <p:blipFill>
          <a:blip r:embed="rId2"/>
          <a:stretch>
            <a:fillRect/>
          </a:stretch>
        </p:blipFill>
        <p:spPr>
          <a:xfrm>
            <a:off x="322726" y="489407"/>
            <a:ext cx="3796881" cy="783805"/>
          </a:xfrm>
          <a:prstGeom prst="rect">
            <a:avLst/>
          </a:prstGeom>
        </p:spPr>
      </p:pic>
      <p:sp>
        <p:nvSpPr>
          <p:cNvPr id="14" name="正方形/長方形 13">
            <a:extLst>
              <a:ext uri="{FF2B5EF4-FFF2-40B4-BE49-F238E27FC236}">
                <a16:creationId xmlns:a16="http://schemas.microsoft.com/office/drawing/2014/main" id="{D8676071-790A-0E8A-51EC-D06B8568A0FF}"/>
              </a:ext>
            </a:extLst>
          </p:cNvPr>
          <p:cNvSpPr/>
          <p:nvPr userDrawn="1"/>
        </p:nvSpPr>
        <p:spPr>
          <a:xfrm>
            <a:off x="816079" y="3298409"/>
            <a:ext cx="6157684" cy="65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ja-JP" altLang="en-US" sz="1534" baseline="0" dirty="0">
              <a:solidFill>
                <a:schemeClr val="tx1"/>
              </a:solidFill>
            </a:endParaRPr>
          </a:p>
        </p:txBody>
      </p:sp>
    </p:spTree>
    <p:extLst>
      <p:ext uri="{BB962C8B-B14F-4D97-AF65-F5344CB8AC3E}">
        <p14:creationId xmlns:p14="http://schemas.microsoft.com/office/powerpoint/2010/main" val="38739176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47AA1E3-1D86-54D7-8E86-8F81D6D53E10}"/>
              </a:ext>
            </a:extLst>
          </p:cNvPr>
          <p:cNvSpPr/>
          <p:nvPr userDrawn="1"/>
        </p:nvSpPr>
        <p:spPr>
          <a:xfrm>
            <a:off x="1288590" y="2742733"/>
            <a:ext cx="138548" cy="111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16" name="タイトル 15">
            <a:extLst>
              <a:ext uri="{FF2B5EF4-FFF2-40B4-BE49-F238E27FC236}">
                <a16:creationId xmlns:a16="http://schemas.microsoft.com/office/drawing/2014/main" id="{74D38E91-C367-C5FC-708B-39125E5FE9D5}"/>
              </a:ext>
            </a:extLst>
          </p:cNvPr>
          <p:cNvSpPr>
            <a:spLocks noGrp="1"/>
          </p:cNvSpPr>
          <p:nvPr userDrawn="1">
            <p:ph type="title" hasCustomPrompt="1"/>
          </p:nvPr>
        </p:nvSpPr>
        <p:spPr>
          <a:xfrm>
            <a:off x="1492817" y="2840722"/>
            <a:ext cx="6916723" cy="914541"/>
          </a:xfrm>
          <a:prstGeom prst="rect">
            <a:avLst/>
          </a:prstGeom>
        </p:spPr>
        <p:txBody>
          <a:bodyPr lIns="72000" tIns="36000" rIns="72000" bIns="36000" anchor="ctr" anchorCtr="0"/>
          <a:lstStyle>
            <a:lvl1pPr>
              <a:lnSpc>
                <a:spcPct val="100000"/>
              </a:lnSpc>
              <a:defRPr sz="2165" b="1"/>
            </a:lvl1pPr>
          </a:lstStyle>
          <a:p>
            <a:r>
              <a:rPr kumimoji="1" lang="ja-JP" altLang="en-US" dirty="0"/>
              <a:t>中扉タイトル</a:t>
            </a:r>
          </a:p>
        </p:txBody>
      </p:sp>
      <p:sp>
        <p:nvSpPr>
          <p:cNvPr id="21" name="正方形/長方形 20">
            <a:extLst>
              <a:ext uri="{FF2B5EF4-FFF2-40B4-BE49-F238E27FC236}">
                <a16:creationId xmlns:a16="http://schemas.microsoft.com/office/drawing/2014/main" id="{F7F487C0-9841-C965-3917-87F0F0526A71}"/>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22" name="テキスト ボックス 21">
            <a:extLst>
              <a:ext uri="{FF2B5EF4-FFF2-40B4-BE49-F238E27FC236}">
                <a16:creationId xmlns:a16="http://schemas.microsoft.com/office/drawing/2014/main" id="{1787F083-D6C4-4B3E-8681-8580C5D38851}"/>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928" smtClean="0"/>
              <a:pPr lvl="0"/>
              <a:t>‹#›</a:t>
            </a:fld>
            <a:endParaRPr lang="ja-JP" altLang="en-US" sz="928" dirty="0"/>
          </a:p>
        </p:txBody>
      </p:sp>
      <p:sp>
        <p:nvSpPr>
          <p:cNvPr id="23" name="正方形/長方形 22">
            <a:extLst>
              <a:ext uri="{FF2B5EF4-FFF2-40B4-BE49-F238E27FC236}">
                <a16:creationId xmlns:a16="http://schemas.microsoft.com/office/drawing/2014/main" id="{0D1749D2-B2A5-56B6-DAB1-EFCBF18FC13C}"/>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3" name="テキスト プレースホルダー 2">
            <a:extLst>
              <a:ext uri="{FF2B5EF4-FFF2-40B4-BE49-F238E27FC236}">
                <a16:creationId xmlns:a16="http://schemas.microsoft.com/office/drawing/2014/main" id="{3436AEA5-D019-1F4C-38B3-9055666A47BD}"/>
              </a:ext>
            </a:extLst>
          </p:cNvPr>
          <p:cNvSpPr>
            <a:spLocks noGrp="1"/>
          </p:cNvSpPr>
          <p:nvPr userDrawn="1">
            <p:ph type="body" sz="quarter" idx="10" hasCustomPrompt="1"/>
          </p:nvPr>
        </p:nvSpPr>
        <p:spPr>
          <a:xfrm>
            <a:off x="1492817" y="3951822"/>
            <a:ext cx="6916847" cy="391721"/>
          </a:xfrm>
        </p:spPr>
        <p:txBody>
          <a:bodyPr vert="horz" lIns="72000" tIns="36000" rIns="72000" bIns="36000" rtlCol="0" anchor="t" anchorCtr="0">
            <a:normAutofit/>
          </a:bodyPr>
          <a:lstStyle>
            <a:lvl1pPr>
              <a:defRPr lang="ja-JP" altLang="en-US" sz="1546" b="0" dirty="0" smtClean="0">
                <a:latin typeface="+mj-lt"/>
                <a:ea typeface="+mj-ea"/>
                <a:cs typeface="+mj-cs"/>
              </a:defRPr>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spcBef>
                <a:spcPct val="0"/>
              </a:spcBef>
            </a:pPr>
            <a:r>
              <a:rPr kumimoji="1" lang="ja-JP" altLang="en-US" dirty="0"/>
              <a:t>サブタイトル</a:t>
            </a:r>
          </a:p>
        </p:txBody>
      </p:sp>
      <p:sp>
        <p:nvSpPr>
          <p:cNvPr id="5" name="正方形/長方形 4">
            <a:extLst>
              <a:ext uri="{FF2B5EF4-FFF2-40B4-BE49-F238E27FC236}">
                <a16:creationId xmlns:a16="http://schemas.microsoft.com/office/drawing/2014/main" id="{EBF4712D-C15E-AEB6-4835-BB6B97924683}"/>
              </a:ext>
            </a:extLst>
          </p:cNvPr>
          <p:cNvSpPr/>
          <p:nvPr userDrawn="1"/>
        </p:nvSpPr>
        <p:spPr>
          <a:xfrm>
            <a:off x="1288590" y="2742725"/>
            <a:ext cx="7882710" cy="1110514"/>
          </a:xfrm>
          <a:prstGeom prst="rect">
            <a:avLst/>
          </a:prstGeom>
          <a:ln w="19050"/>
        </p:spPr>
        <p:style>
          <a:lnRef idx="1">
            <a:schemeClr val="accent1"/>
          </a:lnRef>
          <a:fillRef idx="0">
            <a:schemeClr val="accent1"/>
          </a:fillRef>
          <a:effectRef idx="0">
            <a:schemeClr val="accent1"/>
          </a:effectRef>
          <a:fontRef idx="minor">
            <a:schemeClr val="tx1"/>
          </a:fontRef>
        </p:style>
        <p:txBody>
          <a:bodyPr lIns="55655" tIns="13914" rIns="55655" bIns="13914" rtlCol="0" anchor="ctr"/>
          <a:lstStyle/>
          <a:p>
            <a:pPr algn="ctr" defTabSz="383959">
              <a:spcAft>
                <a:spcPts val="0"/>
              </a:spcAft>
            </a:pPr>
            <a:endParaRPr kumimoji="1" lang="ja-JP" altLang="en-US" sz="928" dirty="0">
              <a:solidFill>
                <a:schemeClr val="tx1"/>
              </a:solidFill>
            </a:endParaRPr>
          </a:p>
        </p:txBody>
      </p:sp>
    </p:spTree>
    <p:extLst>
      <p:ext uri="{BB962C8B-B14F-4D97-AF65-F5344CB8AC3E}">
        <p14:creationId xmlns:p14="http://schemas.microsoft.com/office/powerpoint/2010/main" val="2558246036"/>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41B874A-DB93-93BE-2D62-CE61F150FF7A}"/>
              </a:ext>
            </a:extLst>
          </p:cNvPr>
          <p:cNvSpPr>
            <a:spLocks noGrp="1"/>
          </p:cNvSpPr>
          <p:nvPr>
            <p:ph type="body" sz="quarter" idx="10" hasCustomPrompt="1"/>
          </p:nvPr>
        </p:nvSpPr>
        <p:spPr>
          <a:xfrm>
            <a:off x="1923903" y="3494326"/>
            <a:ext cx="5726646" cy="325923"/>
          </a:xfrm>
        </p:spPr>
        <p:txBody>
          <a:bodyPr lIns="72000" tIns="36000" rIns="72000" bIns="36000" anchor="t" anchorCtr="0">
            <a:normAutofit/>
          </a:bodyPr>
          <a:lstStyle>
            <a:lvl1pPr>
              <a:defRPr lang="ja-JP" altLang="en-US" sz="1546" b="0" smtClean="0">
                <a:latin typeface="+mj-lt"/>
                <a:ea typeface="+mj-ea"/>
                <a:cs typeface="+mj-cs"/>
              </a:defRPr>
            </a:lvl1pPr>
            <a:lvl2pPr>
              <a:defRPr lang="ja-JP" altLang="en-US" smtClean="0"/>
            </a:lvl2pPr>
            <a:lvl3pPr>
              <a:defRPr lang="ja-JP" altLang="en-US" smtClean="0"/>
            </a:lvl3pPr>
            <a:lvl4pPr>
              <a:defRPr lang="ja-JP" altLang="en-US" smtClean="0"/>
            </a:lvl4pPr>
            <a:lvl5pPr>
              <a:defRPr lang="ja-JP" altLang="en-US"/>
            </a:lvl5pPr>
          </a:lstStyle>
          <a:p>
            <a:pPr lvl="0">
              <a:spcBef>
                <a:spcPct val="0"/>
              </a:spcBef>
            </a:pPr>
            <a:r>
              <a:rPr kumimoji="1" lang="ja-JP" altLang="en-US" dirty="0"/>
              <a:t>サブタイトル</a:t>
            </a:r>
          </a:p>
        </p:txBody>
      </p:sp>
      <p:sp>
        <p:nvSpPr>
          <p:cNvPr id="25" name="グラフィックス 5">
            <a:extLst>
              <a:ext uri="{FF2B5EF4-FFF2-40B4-BE49-F238E27FC236}">
                <a16:creationId xmlns:a16="http://schemas.microsoft.com/office/drawing/2014/main" id="{8B3478F1-BC9D-860A-5287-F43BFCDB00D0}"/>
              </a:ext>
            </a:extLst>
          </p:cNvPr>
          <p:cNvSpPr/>
          <p:nvPr userDrawn="1"/>
        </p:nvSpPr>
        <p:spPr>
          <a:xfrm rot="5400000">
            <a:off x="-1835238" y="1835240"/>
            <a:ext cx="6858000" cy="3187524"/>
          </a:xfrm>
          <a:custGeom>
            <a:avLst/>
            <a:gdLst>
              <a:gd name="connsiteX0" fmla="*/ 10222697 w 10223239"/>
              <a:gd name="connsiteY0" fmla="*/ 0 h 5684427"/>
              <a:gd name="connsiteX1" fmla="*/ 10222697 w 10223239"/>
              <a:gd name="connsiteY1" fmla="*/ 24431 h 5684427"/>
              <a:gd name="connsiteX2" fmla="*/ 7049158 w 10223239"/>
              <a:gd name="connsiteY2" fmla="*/ 3190641 h 5684427"/>
              <a:gd name="connsiteX3" fmla="*/ 7046552 w 10223239"/>
              <a:gd name="connsiteY3" fmla="*/ 3193241 h 5684427"/>
              <a:gd name="connsiteX4" fmla="*/ 2105259 w 10223239"/>
              <a:gd name="connsiteY4" fmla="*/ 3193241 h 5684427"/>
              <a:gd name="connsiteX5" fmla="*/ 0 w 10223239"/>
              <a:gd name="connsiteY5" fmla="*/ 5293639 h 5684427"/>
              <a:gd name="connsiteX6" fmla="*/ 0 w 10223239"/>
              <a:gd name="connsiteY6" fmla="*/ 5269208 h 5684427"/>
              <a:gd name="connsiteX7" fmla="*/ 2095377 w 10223239"/>
              <a:gd name="connsiteY7" fmla="*/ 3178669 h 5684427"/>
              <a:gd name="connsiteX8" fmla="*/ 2097983 w 10223239"/>
              <a:gd name="connsiteY8" fmla="*/ 3176069 h 5684427"/>
              <a:gd name="connsiteX9" fmla="*/ 7039276 w 10223239"/>
              <a:gd name="connsiteY9" fmla="*/ 3176069 h 5684427"/>
              <a:gd name="connsiteX10" fmla="*/ 10222181 w 10223239"/>
              <a:gd name="connsiteY10" fmla="*/ 515 h 5684427"/>
              <a:gd name="connsiteX11" fmla="*/ 10222697 w 10223239"/>
              <a:gd name="connsiteY11" fmla="*/ 0 h 5684427"/>
              <a:gd name="connsiteX12" fmla="*/ 10222697 w 10223239"/>
              <a:gd name="connsiteY12" fmla="*/ 5532668 h 5684427"/>
              <a:gd name="connsiteX13" fmla="*/ 10222697 w 10223239"/>
              <a:gd name="connsiteY13" fmla="*/ 5679715 h 5684427"/>
              <a:gd name="connsiteX14" fmla="*/ 10218000 w 10223239"/>
              <a:gd name="connsiteY14" fmla="*/ 5684400 h 5684427"/>
              <a:gd name="connsiteX15" fmla="*/ 10070613 w 10223239"/>
              <a:gd name="connsiteY15" fmla="*/ 5684400 h 5684427"/>
              <a:gd name="connsiteX16" fmla="*/ 10222697 w 10223239"/>
              <a:gd name="connsiteY16" fmla="*/ 5532668 h 5684427"/>
              <a:gd name="connsiteX17" fmla="*/ 10222697 w 10223239"/>
              <a:gd name="connsiteY17" fmla="*/ 5383021 h 5684427"/>
              <a:gd name="connsiteX18" fmla="*/ 10222697 w 10223239"/>
              <a:gd name="connsiteY18" fmla="*/ 5526438 h 5684427"/>
              <a:gd name="connsiteX19" fmla="*/ 10064884 w 10223239"/>
              <a:gd name="connsiteY19" fmla="*/ 5683886 h 5684427"/>
              <a:gd name="connsiteX20" fmla="*/ 9921135 w 10223239"/>
              <a:gd name="connsiteY20" fmla="*/ 5683886 h 5684427"/>
              <a:gd name="connsiteX21" fmla="*/ 10223240 w 10223239"/>
              <a:gd name="connsiteY21" fmla="*/ 5382479 h 5684427"/>
              <a:gd name="connsiteX22" fmla="*/ 10222724 w 10223239"/>
              <a:gd name="connsiteY22" fmla="*/ 5382994 h 5684427"/>
              <a:gd name="connsiteX23" fmla="*/ 10222697 w 10223239"/>
              <a:gd name="connsiteY23" fmla="*/ 5233373 h 5684427"/>
              <a:gd name="connsiteX24" fmla="*/ 10222697 w 10223239"/>
              <a:gd name="connsiteY24" fmla="*/ 5373676 h 5684427"/>
              <a:gd name="connsiteX25" fmla="*/ 9911742 w 10223239"/>
              <a:gd name="connsiteY25" fmla="*/ 5683913 h 5684427"/>
              <a:gd name="connsiteX26" fmla="*/ 9771114 w 10223239"/>
              <a:gd name="connsiteY26" fmla="*/ 5683913 h 5684427"/>
              <a:gd name="connsiteX27" fmla="*/ 10223213 w 10223239"/>
              <a:gd name="connsiteY27" fmla="*/ 5232859 h 5684427"/>
              <a:gd name="connsiteX28" fmla="*/ 10222697 w 10223239"/>
              <a:gd name="connsiteY28" fmla="*/ 5233373 h 5684427"/>
              <a:gd name="connsiteX29" fmla="*/ 10222697 w 10223239"/>
              <a:gd name="connsiteY29" fmla="*/ 5083726 h 5684427"/>
              <a:gd name="connsiteX30" fmla="*/ 10222697 w 10223239"/>
              <a:gd name="connsiteY30" fmla="*/ 5220914 h 5684427"/>
              <a:gd name="connsiteX31" fmla="*/ 9758110 w 10223239"/>
              <a:gd name="connsiteY31" fmla="*/ 5684428 h 5684427"/>
              <a:gd name="connsiteX32" fmla="*/ 9620605 w 10223239"/>
              <a:gd name="connsiteY32" fmla="*/ 5684428 h 5684427"/>
              <a:gd name="connsiteX33" fmla="*/ 10222181 w 10223239"/>
              <a:gd name="connsiteY33" fmla="*/ 5084241 h 5684427"/>
              <a:gd name="connsiteX34" fmla="*/ 10222697 w 10223239"/>
              <a:gd name="connsiteY34" fmla="*/ 5083726 h 5684427"/>
              <a:gd name="connsiteX35" fmla="*/ 10222697 w 10223239"/>
              <a:gd name="connsiteY35" fmla="*/ 4934079 h 5684427"/>
              <a:gd name="connsiteX36" fmla="*/ 10222697 w 10223239"/>
              <a:gd name="connsiteY36" fmla="*/ 5067637 h 5684427"/>
              <a:gd name="connsiteX37" fmla="*/ 9604967 w 10223239"/>
              <a:gd name="connsiteY37" fmla="*/ 5683940 h 5684427"/>
              <a:gd name="connsiteX38" fmla="*/ 9471100 w 10223239"/>
              <a:gd name="connsiteY38" fmla="*/ 5683940 h 5684427"/>
              <a:gd name="connsiteX39" fmla="*/ 10222697 w 10223239"/>
              <a:gd name="connsiteY39" fmla="*/ 4934079 h 5684427"/>
              <a:gd name="connsiteX40" fmla="*/ 10222697 w 10223239"/>
              <a:gd name="connsiteY40" fmla="*/ 4784432 h 5684427"/>
              <a:gd name="connsiteX41" fmla="*/ 10222697 w 10223239"/>
              <a:gd name="connsiteY41" fmla="*/ 4914875 h 5684427"/>
              <a:gd name="connsiteX42" fmla="*/ 9451852 w 10223239"/>
              <a:gd name="connsiteY42" fmla="*/ 5683940 h 5684427"/>
              <a:gd name="connsiteX43" fmla="*/ 9321106 w 10223239"/>
              <a:gd name="connsiteY43" fmla="*/ 5683940 h 5684427"/>
              <a:gd name="connsiteX44" fmla="*/ 10222697 w 10223239"/>
              <a:gd name="connsiteY44" fmla="*/ 4784432 h 5684427"/>
              <a:gd name="connsiteX45" fmla="*/ 10222697 w 10223239"/>
              <a:gd name="connsiteY45" fmla="*/ 4634785 h 5684427"/>
              <a:gd name="connsiteX46" fmla="*/ 10222697 w 10223239"/>
              <a:gd name="connsiteY46" fmla="*/ 4762086 h 5684427"/>
              <a:gd name="connsiteX47" fmla="*/ 9298709 w 10223239"/>
              <a:gd name="connsiteY47" fmla="*/ 5683940 h 5684427"/>
              <a:gd name="connsiteX48" fmla="*/ 9171112 w 10223239"/>
              <a:gd name="connsiteY48" fmla="*/ 5683940 h 5684427"/>
              <a:gd name="connsiteX49" fmla="*/ 10222697 w 10223239"/>
              <a:gd name="connsiteY49" fmla="*/ 4634785 h 5684427"/>
              <a:gd name="connsiteX50" fmla="*/ 10222697 w 10223239"/>
              <a:gd name="connsiteY50" fmla="*/ 4485137 h 5684427"/>
              <a:gd name="connsiteX51" fmla="*/ 10222697 w 10223239"/>
              <a:gd name="connsiteY51" fmla="*/ 4608809 h 5684427"/>
              <a:gd name="connsiteX52" fmla="*/ 9145593 w 10223239"/>
              <a:gd name="connsiteY52" fmla="*/ 5683426 h 5684427"/>
              <a:gd name="connsiteX53" fmla="*/ 9021635 w 10223239"/>
              <a:gd name="connsiteY53" fmla="*/ 5683426 h 5684427"/>
              <a:gd name="connsiteX54" fmla="*/ 10222724 w 10223239"/>
              <a:gd name="connsiteY54" fmla="*/ 4485110 h 5684427"/>
              <a:gd name="connsiteX55" fmla="*/ 10222697 w 10223239"/>
              <a:gd name="connsiteY55" fmla="*/ 4335490 h 5684427"/>
              <a:gd name="connsiteX56" fmla="*/ 10222697 w 10223239"/>
              <a:gd name="connsiteY56" fmla="*/ 4456048 h 5684427"/>
              <a:gd name="connsiteX57" fmla="*/ 8992451 w 10223239"/>
              <a:gd name="connsiteY57" fmla="*/ 5683453 h 5684427"/>
              <a:gd name="connsiteX58" fmla="*/ 8871614 w 10223239"/>
              <a:gd name="connsiteY58" fmla="*/ 5683453 h 5684427"/>
              <a:gd name="connsiteX59" fmla="*/ 10222697 w 10223239"/>
              <a:gd name="connsiteY59" fmla="*/ 4335490 h 5684427"/>
              <a:gd name="connsiteX60" fmla="*/ 10222697 w 10223239"/>
              <a:gd name="connsiteY60" fmla="*/ 4185843 h 5684427"/>
              <a:gd name="connsiteX61" fmla="*/ 10222697 w 10223239"/>
              <a:gd name="connsiteY61" fmla="*/ 4302771 h 5684427"/>
              <a:gd name="connsiteX62" fmla="*/ 8839335 w 10223239"/>
              <a:gd name="connsiteY62" fmla="*/ 5682938 h 5684427"/>
              <a:gd name="connsiteX63" fmla="*/ 8722136 w 10223239"/>
              <a:gd name="connsiteY63" fmla="*/ 5682938 h 5684427"/>
              <a:gd name="connsiteX64" fmla="*/ 10223213 w 10223239"/>
              <a:gd name="connsiteY64" fmla="*/ 4185328 h 5684427"/>
              <a:gd name="connsiteX65" fmla="*/ 10222697 w 10223239"/>
              <a:gd name="connsiteY65" fmla="*/ 4185843 h 5684427"/>
              <a:gd name="connsiteX66" fmla="*/ 10222697 w 10223239"/>
              <a:gd name="connsiteY66" fmla="*/ 4036196 h 5684427"/>
              <a:gd name="connsiteX67" fmla="*/ 10222697 w 10223239"/>
              <a:gd name="connsiteY67" fmla="*/ 4150008 h 5684427"/>
              <a:gd name="connsiteX68" fmla="*/ 8685677 w 10223239"/>
              <a:gd name="connsiteY68" fmla="*/ 5683480 h 5684427"/>
              <a:gd name="connsiteX69" fmla="*/ 8571600 w 10223239"/>
              <a:gd name="connsiteY69" fmla="*/ 5683480 h 5684427"/>
              <a:gd name="connsiteX70" fmla="*/ 10222697 w 10223239"/>
              <a:gd name="connsiteY70" fmla="*/ 4036196 h 5684427"/>
              <a:gd name="connsiteX71" fmla="*/ 10222697 w 10223239"/>
              <a:gd name="connsiteY71" fmla="*/ 3886548 h 5684427"/>
              <a:gd name="connsiteX72" fmla="*/ 10222697 w 10223239"/>
              <a:gd name="connsiteY72" fmla="*/ 3997220 h 5684427"/>
              <a:gd name="connsiteX73" fmla="*/ 8532533 w 10223239"/>
              <a:gd name="connsiteY73" fmla="*/ 5683480 h 5684427"/>
              <a:gd name="connsiteX74" fmla="*/ 8421606 w 10223239"/>
              <a:gd name="connsiteY74" fmla="*/ 5683480 h 5684427"/>
              <a:gd name="connsiteX75" fmla="*/ 10222181 w 10223239"/>
              <a:gd name="connsiteY75" fmla="*/ 3887063 h 5684427"/>
              <a:gd name="connsiteX76" fmla="*/ 10222697 w 10223239"/>
              <a:gd name="connsiteY76" fmla="*/ 3886548 h 5684427"/>
              <a:gd name="connsiteX77" fmla="*/ 10222697 w 10223239"/>
              <a:gd name="connsiteY77" fmla="*/ 3736901 h 5684427"/>
              <a:gd name="connsiteX78" fmla="*/ 10222697 w 10223239"/>
              <a:gd name="connsiteY78" fmla="*/ 3843943 h 5684427"/>
              <a:gd name="connsiteX79" fmla="*/ 8379418 w 10223239"/>
              <a:gd name="connsiteY79" fmla="*/ 5682965 h 5684427"/>
              <a:gd name="connsiteX80" fmla="*/ 3330836 w 10223239"/>
              <a:gd name="connsiteY80" fmla="*/ 5682965 h 5684427"/>
              <a:gd name="connsiteX81" fmla="*/ 3341777 w 10223239"/>
              <a:gd name="connsiteY81" fmla="*/ 5672049 h 5684427"/>
              <a:gd name="connsiteX82" fmla="*/ 8283069 w 10223239"/>
              <a:gd name="connsiteY82" fmla="*/ 5672049 h 5684427"/>
              <a:gd name="connsiteX83" fmla="*/ 10222181 w 10223239"/>
              <a:gd name="connsiteY83" fmla="*/ 3737416 h 5684427"/>
              <a:gd name="connsiteX84" fmla="*/ 10222697 w 10223239"/>
              <a:gd name="connsiteY84" fmla="*/ 3736901 h 5684427"/>
              <a:gd name="connsiteX85" fmla="*/ 10222697 w 10223239"/>
              <a:gd name="connsiteY85" fmla="*/ 3587254 h 5684427"/>
              <a:gd name="connsiteX86" fmla="*/ 10222697 w 10223239"/>
              <a:gd name="connsiteY86" fmla="*/ 3691181 h 5684427"/>
              <a:gd name="connsiteX87" fmla="*/ 8274735 w 10223239"/>
              <a:gd name="connsiteY87" fmla="*/ 5634645 h 5684427"/>
              <a:gd name="connsiteX88" fmla="*/ 8264309 w 10223239"/>
              <a:gd name="connsiteY88" fmla="*/ 5645045 h 5684427"/>
              <a:gd name="connsiteX89" fmla="*/ 3323017 w 10223239"/>
              <a:gd name="connsiteY89" fmla="*/ 5645045 h 5684427"/>
              <a:gd name="connsiteX90" fmla="*/ 3284983 w 10223239"/>
              <a:gd name="connsiteY90" fmla="*/ 5682992 h 5684427"/>
              <a:gd name="connsiteX91" fmla="*/ 3180815 w 10223239"/>
              <a:gd name="connsiteY91" fmla="*/ 5682992 h 5684427"/>
              <a:gd name="connsiteX92" fmla="*/ 3281345 w 10223239"/>
              <a:gd name="connsiteY92" fmla="*/ 5582694 h 5684427"/>
              <a:gd name="connsiteX93" fmla="*/ 3291770 w 10223239"/>
              <a:gd name="connsiteY93" fmla="*/ 5572294 h 5684427"/>
              <a:gd name="connsiteX94" fmla="*/ 8233062 w 10223239"/>
              <a:gd name="connsiteY94" fmla="*/ 5572294 h 5684427"/>
              <a:gd name="connsiteX95" fmla="*/ 10222181 w 10223239"/>
              <a:gd name="connsiteY95" fmla="*/ 3587768 h 5684427"/>
              <a:gd name="connsiteX96" fmla="*/ 10222697 w 10223239"/>
              <a:gd name="connsiteY96" fmla="*/ 3587254 h 5684427"/>
              <a:gd name="connsiteX97" fmla="*/ 10222697 w 10223239"/>
              <a:gd name="connsiteY97" fmla="*/ 3437607 h 5684427"/>
              <a:gd name="connsiteX98" fmla="*/ 10222697 w 10223239"/>
              <a:gd name="connsiteY98" fmla="*/ 3538419 h 5684427"/>
              <a:gd name="connsiteX99" fmla="*/ 8223669 w 10223239"/>
              <a:gd name="connsiteY99" fmla="*/ 5532830 h 5684427"/>
              <a:gd name="connsiteX100" fmla="*/ 8198665 w 10223239"/>
              <a:gd name="connsiteY100" fmla="*/ 5543231 h 5684427"/>
              <a:gd name="connsiteX101" fmla="*/ 3271952 w 10223239"/>
              <a:gd name="connsiteY101" fmla="*/ 5543231 h 5684427"/>
              <a:gd name="connsiteX102" fmla="*/ 3131840 w 10223239"/>
              <a:gd name="connsiteY102" fmla="*/ 5683019 h 5684427"/>
              <a:gd name="connsiteX103" fmla="*/ 3030794 w 10223239"/>
              <a:gd name="connsiteY103" fmla="*/ 5683019 h 5684427"/>
              <a:gd name="connsiteX104" fmla="*/ 3231854 w 10223239"/>
              <a:gd name="connsiteY104" fmla="*/ 5482424 h 5684427"/>
              <a:gd name="connsiteX105" fmla="*/ 3242279 w 10223239"/>
              <a:gd name="connsiteY105" fmla="*/ 5472024 h 5684427"/>
              <a:gd name="connsiteX106" fmla="*/ 8183571 w 10223239"/>
              <a:gd name="connsiteY106" fmla="*/ 5472024 h 5684427"/>
              <a:gd name="connsiteX107" fmla="*/ 10222697 w 10223239"/>
              <a:gd name="connsiteY107" fmla="*/ 3437607 h 5684427"/>
              <a:gd name="connsiteX108" fmla="*/ 10222697 w 10223239"/>
              <a:gd name="connsiteY108" fmla="*/ 3287960 h 5684427"/>
              <a:gd name="connsiteX109" fmla="*/ 10222697 w 10223239"/>
              <a:gd name="connsiteY109" fmla="*/ 3385142 h 5684427"/>
              <a:gd name="connsiteX110" fmla="*/ 8172630 w 10223239"/>
              <a:gd name="connsiteY110" fmla="*/ 5430474 h 5684427"/>
              <a:gd name="connsiteX111" fmla="*/ 8162721 w 10223239"/>
              <a:gd name="connsiteY111" fmla="*/ 5440360 h 5684427"/>
              <a:gd name="connsiteX112" fmla="*/ 3221429 w 10223239"/>
              <a:gd name="connsiteY112" fmla="*/ 5440360 h 5684427"/>
              <a:gd name="connsiteX113" fmla="*/ 2978724 w 10223239"/>
              <a:gd name="connsiteY113" fmla="*/ 5682505 h 5684427"/>
              <a:gd name="connsiteX114" fmla="*/ 2881317 w 10223239"/>
              <a:gd name="connsiteY114" fmla="*/ 5682505 h 5684427"/>
              <a:gd name="connsiteX115" fmla="*/ 3182879 w 10223239"/>
              <a:gd name="connsiteY115" fmla="*/ 5381639 h 5684427"/>
              <a:gd name="connsiteX116" fmla="*/ 3192788 w 10223239"/>
              <a:gd name="connsiteY116" fmla="*/ 5371753 h 5684427"/>
              <a:gd name="connsiteX117" fmla="*/ 8134080 w 10223239"/>
              <a:gd name="connsiteY117" fmla="*/ 5371753 h 5684427"/>
              <a:gd name="connsiteX118" fmla="*/ 10222697 w 10223239"/>
              <a:gd name="connsiteY118" fmla="*/ 3287960 h 5684427"/>
              <a:gd name="connsiteX119" fmla="*/ 10222697 w 10223239"/>
              <a:gd name="connsiteY119" fmla="*/ 3138312 h 5684427"/>
              <a:gd name="connsiteX120" fmla="*/ 10222697 w 10223239"/>
              <a:gd name="connsiteY120" fmla="*/ 3232380 h 5684427"/>
              <a:gd name="connsiteX121" fmla="*/ 8121592 w 10223239"/>
              <a:gd name="connsiteY121" fmla="*/ 5328633 h 5684427"/>
              <a:gd name="connsiteX122" fmla="*/ 8098163 w 10223239"/>
              <a:gd name="connsiteY122" fmla="*/ 5338519 h 5684427"/>
              <a:gd name="connsiteX123" fmla="*/ 3170417 w 10223239"/>
              <a:gd name="connsiteY123" fmla="*/ 5338519 h 5684427"/>
              <a:gd name="connsiteX124" fmla="*/ 2825093 w 10223239"/>
              <a:gd name="connsiteY124" fmla="*/ 5683046 h 5684427"/>
              <a:gd name="connsiteX125" fmla="*/ 2730807 w 10223239"/>
              <a:gd name="connsiteY125" fmla="*/ 5683046 h 5684427"/>
              <a:gd name="connsiteX126" fmla="*/ 3132899 w 10223239"/>
              <a:gd name="connsiteY126" fmla="*/ 5281883 h 5684427"/>
              <a:gd name="connsiteX127" fmla="*/ 3142808 w 10223239"/>
              <a:gd name="connsiteY127" fmla="*/ 5271997 h 5684427"/>
              <a:gd name="connsiteX128" fmla="*/ 8084100 w 10223239"/>
              <a:gd name="connsiteY128" fmla="*/ 5271997 h 5684427"/>
              <a:gd name="connsiteX129" fmla="*/ 10222697 w 10223239"/>
              <a:gd name="connsiteY129" fmla="*/ 3138339 h 5684427"/>
              <a:gd name="connsiteX130" fmla="*/ 10222697 w 10223239"/>
              <a:gd name="connsiteY130" fmla="*/ 2988665 h 5684427"/>
              <a:gd name="connsiteX131" fmla="*/ 10222697 w 10223239"/>
              <a:gd name="connsiteY131" fmla="*/ 3079591 h 5684427"/>
              <a:gd name="connsiteX132" fmla="*/ 8070553 w 10223239"/>
              <a:gd name="connsiteY132" fmla="*/ 5226764 h 5684427"/>
              <a:gd name="connsiteX133" fmla="*/ 8061187 w 10223239"/>
              <a:gd name="connsiteY133" fmla="*/ 5236109 h 5684427"/>
              <a:gd name="connsiteX134" fmla="*/ 3119895 w 10223239"/>
              <a:gd name="connsiteY134" fmla="*/ 5236109 h 5684427"/>
              <a:gd name="connsiteX135" fmla="*/ 2671977 w 10223239"/>
              <a:gd name="connsiteY135" fmla="*/ 5682992 h 5684427"/>
              <a:gd name="connsiteX136" fmla="*/ 2580841 w 10223239"/>
              <a:gd name="connsiteY136" fmla="*/ 5682992 h 5684427"/>
              <a:gd name="connsiteX137" fmla="*/ 3083462 w 10223239"/>
              <a:gd name="connsiteY137" fmla="*/ 5181532 h 5684427"/>
              <a:gd name="connsiteX138" fmla="*/ 3092828 w 10223239"/>
              <a:gd name="connsiteY138" fmla="*/ 5172187 h 5684427"/>
              <a:gd name="connsiteX139" fmla="*/ 8034121 w 10223239"/>
              <a:gd name="connsiteY139" fmla="*/ 5172187 h 5684427"/>
              <a:gd name="connsiteX140" fmla="*/ 10222208 w 10223239"/>
              <a:gd name="connsiteY140" fmla="*/ 2989152 h 5684427"/>
              <a:gd name="connsiteX141" fmla="*/ 10222724 w 10223239"/>
              <a:gd name="connsiteY141" fmla="*/ 2988638 h 5684427"/>
              <a:gd name="connsiteX142" fmla="*/ 10222697 w 10223239"/>
              <a:gd name="connsiteY142" fmla="*/ 2839018 h 5684427"/>
              <a:gd name="connsiteX143" fmla="*/ 10222697 w 10223239"/>
              <a:gd name="connsiteY143" fmla="*/ 2926314 h 5684427"/>
              <a:gd name="connsiteX144" fmla="*/ 8019515 w 10223239"/>
              <a:gd name="connsiteY144" fmla="*/ 5124408 h 5684427"/>
              <a:gd name="connsiteX145" fmla="*/ 7997633 w 10223239"/>
              <a:gd name="connsiteY145" fmla="*/ 5133238 h 5684427"/>
              <a:gd name="connsiteX146" fmla="*/ 3069372 w 10223239"/>
              <a:gd name="connsiteY146" fmla="*/ 5133238 h 5684427"/>
              <a:gd name="connsiteX147" fmla="*/ 2519350 w 10223239"/>
              <a:gd name="connsiteY147" fmla="*/ 5681990 h 5684427"/>
              <a:gd name="connsiteX148" fmla="*/ 2431852 w 10223239"/>
              <a:gd name="connsiteY148" fmla="*/ 5681990 h 5684427"/>
              <a:gd name="connsiteX149" fmla="*/ 3035002 w 10223239"/>
              <a:gd name="connsiteY149" fmla="*/ 5080232 h 5684427"/>
              <a:gd name="connsiteX150" fmla="*/ 3043853 w 10223239"/>
              <a:gd name="connsiteY150" fmla="*/ 5071402 h 5684427"/>
              <a:gd name="connsiteX151" fmla="*/ 7985145 w 10223239"/>
              <a:gd name="connsiteY151" fmla="*/ 5071402 h 5684427"/>
              <a:gd name="connsiteX152" fmla="*/ 10223240 w 10223239"/>
              <a:gd name="connsiteY152" fmla="*/ 2838476 h 5684427"/>
              <a:gd name="connsiteX153" fmla="*/ 10222724 w 10223239"/>
              <a:gd name="connsiteY153" fmla="*/ 2838991 h 5684427"/>
              <a:gd name="connsiteX154" fmla="*/ 10222697 w 10223239"/>
              <a:gd name="connsiteY154" fmla="*/ 2689370 h 5684427"/>
              <a:gd name="connsiteX155" fmla="*/ 10222697 w 10223239"/>
              <a:gd name="connsiteY155" fmla="*/ 2773552 h 5684427"/>
              <a:gd name="connsiteX156" fmla="*/ 7968449 w 10223239"/>
              <a:gd name="connsiteY156" fmla="*/ 5022567 h 5684427"/>
              <a:gd name="connsiteX157" fmla="*/ 7959598 w 10223239"/>
              <a:gd name="connsiteY157" fmla="*/ 5031397 h 5684427"/>
              <a:gd name="connsiteX158" fmla="*/ 3018306 w 10223239"/>
              <a:gd name="connsiteY158" fmla="*/ 5031397 h 5684427"/>
              <a:gd name="connsiteX159" fmla="*/ 2365692 w 10223239"/>
              <a:gd name="connsiteY159" fmla="*/ 5682505 h 5684427"/>
              <a:gd name="connsiteX160" fmla="*/ 2281315 w 10223239"/>
              <a:gd name="connsiteY160" fmla="*/ 5682505 h 5684427"/>
              <a:gd name="connsiteX161" fmla="*/ 2984996 w 10223239"/>
              <a:gd name="connsiteY161" fmla="*/ 4980476 h 5684427"/>
              <a:gd name="connsiteX162" fmla="*/ 2993846 w 10223239"/>
              <a:gd name="connsiteY162" fmla="*/ 4971647 h 5684427"/>
              <a:gd name="connsiteX163" fmla="*/ 7935138 w 10223239"/>
              <a:gd name="connsiteY163" fmla="*/ 4971647 h 5684427"/>
              <a:gd name="connsiteX164" fmla="*/ 10222697 w 10223239"/>
              <a:gd name="connsiteY164" fmla="*/ 2689370 h 5684427"/>
              <a:gd name="connsiteX165" fmla="*/ 10222697 w 10223239"/>
              <a:gd name="connsiteY165" fmla="*/ 2539723 h 5684427"/>
              <a:gd name="connsiteX166" fmla="*/ 10222697 w 10223239"/>
              <a:gd name="connsiteY166" fmla="*/ 2620275 h 5684427"/>
              <a:gd name="connsiteX167" fmla="*/ 7917411 w 10223239"/>
              <a:gd name="connsiteY167" fmla="*/ 4920238 h 5684427"/>
              <a:gd name="connsiteX168" fmla="*/ 7897103 w 10223239"/>
              <a:gd name="connsiteY168" fmla="*/ 4928554 h 5684427"/>
              <a:gd name="connsiteX169" fmla="*/ 2967784 w 10223239"/>
              <a:gd name="connsiteY169" fmla="*/ 4928554 h 5684427"/>
              <a:gd name="connsiteX170" fmla="*/ 2212549 w 10223239"/>
              <a:gd name="connsiteY170" fmla="*/ 5682044 h 5684427"/>
              <a:gd name="connsiteX171" fmla="*/ 2131810 w 10223239"/>
              <a:gd name="connsiteY171" fmla="*/ 5682044 h 5684427"/>
              <a:gd name="connsiteX172" fmla="*/ 2935993 w 10223239"/>
              <a:gd name="connsiteY172" fmla="*/ 4879718 h 5684427"/>
              <a:gd name="connsiteX173" fmla="*/ 2944328 w 10223239"/>
              <a:gd name="connsiteY173" fmla="*/ 4871403 h 5684427"/>
              <a:gd name="connsiteX174" fmla="*/ 7885620 w 10223239"/>
              <a:gd name="connsiteY174" fmla="*/ 4871403 h 5684427"/>
              <a:gd name="connsiteX175" fmla="*/ 10223185 w 10223239"/>
              <a:gd name="connsiteY175" fmla="*/ 2539236 h 5684427"/>
              <a:gd name="connsiteX176" fmla="*/ 10222670 w 10223239"/>
              <a:gd name="connsiteY176" fmla="*/ 2539750 h 5684427"/>
              <a:gd name="connsiteX177" fmla="*/ 10222697 w 10223239"/>
              <a:gd name="connsiteY177" fmla="*/ 2390076 h 5684427"/>
              <a:gd name="connsiteX178" fmla="*/ 10222697 w 10223239"/>
              <a:gd name="connsiteY178" fmla="*/ 2467513 h 5684427"/>
              <a:gd name="connsiteX179" fmla="*/ 7866372 w 10223239"/>
              <a:gd name="connsiteY179" fmla="*/ 4818397 h 5684427"/>
              <a:gd name="connsiteX180" fmla="*/ 7858553 w 10223239"/>
              <a:gd name="connsiteY180" fmla="*/ 4826197 h 5684427"/>
              <a:gd name="connsiteX181" fmla="*/ 2917261 w 10223239"/>
              <a:gd name="connsiteY181" fmla="*/ 4826197 h 5684427"/>
              <a:gd name="connsiteX182" fmla="*/ 2059433 w 10223239"/>
              <a:gd name="connsiteY182" fmla="*/ 5682044 h 5684427"/>
              <a:gd name="connsiteX183" fmla="*/ 1981816 w 10223239"/>
              <a:gd name="connsiteY183" fmla="*/ 5682044 h 5684427"/>
              <a:gd name="connsiteX184" fmla="*/ 2886013 w 10223239"/>
              <a:gd name="connsiteY184" fmla="*/ 4779936 h 5684427"/>
              <a:gd name="connsiteX185" fmla="*/ 2893832 w 10223239"/>
              <a:gd name="connsiteY185" fmla="*/ 4772135 h 5684427"/>
              <a:gd name="connsiteX186" fmla="*/ 7835125 w 10223239"/>
              <a:gd name="connsiteY186" fmla="*/ 4772135 h 5684427"/>
              <a:gd name="connsiteX187" fmla="*/ 10222181 w 10223239"/>
              <a:gd name="connsiteY187" fmla="*/ 2390591 h 5684427"/>
              <a:gd name="connsiteX188" fmla="*/ 10222697 w 10223239"/>
              <a:gd name="connsiteY188" fmla="*/ 2390076 h 5684427"/>
              <a:gd name="connsiteX189" fmla="*/ 10222697 w 10223239"/>
              <a:gd name="connsiteY189" fmla="*/ 2240429 h 5684427"/>
              <a:gd name="connsiteX190" fmla="*/ 10222697 w 10223239"/>
              <a:gd name="connsiteY190" fmla="*/ 2314751 h 5684427"/>
              <a:gd name="connsiteX191" fmla="*/ 7815333 w 10223239"/>
              <a:gd name="connsiteY191" fmla="*/ 4716555 h 5684427"/>
              <a:gd name="connsiteX192" fmla="*/ 7796574 w 10223239"/>
              <a:gd name="connsiteY192" fmla="*/ 4724356 h 5684427"/>
              <a:gd name="connsiteX193" fmla="*/ 2866222 w 10223239"/>
              <a:gd name="connsiteY193" fmla="*/ 4724356 h 5684427"/>
              <a:gd name="connsiteX194" fmla="*/ 1906290 w 10223239"/>
              <a:gd name="connsiteY194" fmla="*/ 5682071 h 5684427"/>
              <a:gd name="connsiteX195" fmla="*/ 1831796 w 10223239"/>
              <a:gd name="connsiteY195" fmla="*/ 5682071 h 5684427"/>
              <a:gd name="connsiteX196" fmla="*/ 2836522 w 10223239"/>
              <a:gd name="connsiteY196" fmla="*/ 4679665 h 5684427"/>
              <a:gd name="connsiteX197" fmla="*/ 2844341 w 10223239"/>
              <a:gd name="connsiteY197" fmla="*/ 4671864 h 5684427"/>
              <a:gd name="connsiteX198" fmla="*/ 7785633 w 10223239"/>
              <a:gd name="connsiteY198" fmla="*/ 4671864 h 5684427"/>
              <a:gd name="connsiteX199" fmla="*/ 10222697 w 10223239"/>
              <a:gd name="connsiteY199" fmla="*/ 2240429 h 5684427"/>
              <a:gd name="connsiteX200" fmla="*/ 10222697 w 10223239"/>
              <a:gd name="connsiteY200" fmla="*/ 2090782 h 5684427"/>
              <a:gd name="connsiteX201" fmla="*/ 10222697 w 10223239"/>
              <a:gd name="connsiteY201" fmla="*/ 2161448 h 5684427"/>
              <a:gd name="connsiteX202" fmla="*/ 7764295 w 10223239"/>
              <a:gd name="connsiteY202" fmla="*/ 4614173 h 5684427"/>
              <a:gd name="connsiteX203" fmla="*/ 7756992 w 10223239"/>
              <a:gd name="connsiteY203" fmla="*/ 4621458 h 5684427"/>
              <a:gd name="connsiteX204" fmla="*/ 2815700 w 10223239"/>
              <a:gd name="connsiteY204" fmla="*/ 4621458 h 5684427"/>
              <a:gd name="connsiteX205" fmla="*/ 1753175 w 10223239"/>
              <a:gd name="connsiteY205" fmla="*/ 5681529 h 5684427"/>
              <a:gd name="connsiteX206" fmla="*/ 1682345 w 10223239"/>
              <a:gd name="connsiteY206" fmla="*/ 5681529 h 5684427"/>
              <a:gd name="connsiteX207" fmla="*/ 2787574 w 10223239"/>
              <a:gd name="connsiteY207" fmla="*/ 4578853 h 5684427"/>
              <a:gd name="connsiteX208" fmla="*/ 2794877 w 10223239"/>
              <a:gd name="connsiteY208" fmla="*/ 4571567 h 5684427"/>
              <a:gd name="connsiteX209" fmla="*/ 7736170 w 10223239"/>
              <a:gd name="connsiteY209" fmla="*/ 4571567 h 5684427"/>
              <a:gd name="connsiteX210" fmla="*/ 10222697 w 10223239"/>
              <a:gd name="connsiteY210" fmla="*/ 2090782 h 5684427"/>
              <a:gd name="connsiteX211" fmla="*/ 10222697 w 10223239"/>
              <a:gd name="connsiteY211" fmla="*/ 1941134 h 5684427"/>
              <a:gd name="connsiteX212" fmla="*/ 10222697 w 10223239"/>
              <a:gd name="connsiteY212" fmla="*/ 2008686 h 5684427"/>
              <a:gd name="connsiteX213" fmla="*/ 7713256 w 10223239"/>
              <a:gd name="connsiteY213" fmla="*/ 4512331 h 5684427"/>
              <a:gd name="connsiteX214" fmla="*/ 7696587 w 10223239"/>
              <a:gd name="connsiteY214" fmla="*/ 4519075 h 5684427"/>
              <a:gd name="connsiteX215" fmla="*/ 2765177 w 10223239"/>
              <a:gd name="connsiteY215" fmla="*/ 4519075 h 5684427"/>
              <a:gd name="connsiteX216" fmla="*/ 1600032 w 10223239"/>
              <a:gd name="connsiteY216" fmla="*/ 5681529 h 5684427"/>
              <a:gd name="connsiteX217" fmla="*/ 1532324 w 10223239"/>
              <a:gd name="connsiteY217" fmla="*/ 5681529 h 5684427"/>
              <a:gd name="connsiteX218" fmla="*/ 2738083 w 10223239"/>
              <a:gd name="connsiteY218" fmla="*/ 4478555 h 5684427"/>
              <a:gd name="connsiteX219" fmla="*/ 2744843 w 10223239"/>
              <a:gd name="connsiteY219" fmla="*/ 4471811 h 5684427"/>
              <a:gd name="connsiteX220" fmla="*/ 7686135 w 10223239"/>
              <a:gd name="connsiteY220" fmla="*/ 4471811 h 5684427"/>
              <a:gd name="connsiteX221" fmla="*/ 10222670 w 10223239"/>
              <a:gd name="connsiteY221" fmla="*/ 1941134 h 5684427"/>
              <a:gd name="connsiteX222" fmla="*/ 10222697 w 10223239"/>
              <a:gd name="connsiteY222" fmla="*/ 1791487 h 5684427"/>
              <a:gd name="connsiteX223" fmla="*/ 10222697 w 10223239"/>
              <a:gd name="connsiteY223" fmla="*/ 1855924 h 5684427"/>
              <a:gd name="connsiteX224" fmla="*/ 7662191 w 10223239"/>
              <a:gd name="connsiteY224" fmla="*/ 4410517 h 5684427"/>
              <a:gd name="connsiteX225" fmla="*/ 7655431 w 10223239"/>
              <a:gd name="connsiteY225" fmla="*/ 4417261 h 5684427"/>
              <a:gd name="connsiteX226" fmla="*/ 2714138 w 10223239"/>
              <a:gd name="connsiteY226" fmla="*/ 4417261 h 5684427"/>
              <a:gd name="connsiteX227" fmla="*/ 1446400 w 10223239"/>
              <a:gd name="connsiteY227" fmla="*/ 5682071 h 5684427"/>
              <a:gd name="connsiteX228" fmla="*/ 1381815 w 10223239"/>
              <a:gd name="connsiteY228" fmla="*/ 5682071 h 5684427"/>
              <a:gd name="connsiteX229" fmla="*/ 2688103 w 10223239"/>
              <a:gd name="connsiteY229" fmla="*/ 4378800 h 5684427"/>
              <a:gd name="connsiteX230" fmla="*/ 2694863 w 10223239"/>
              <a:gd name="connsiteY230" fmla="*/ 4372056 h 5684427"/>
              <a:gd name="connsiteX231" fmla="*/ 7636156 w 10223239"/>
              <a:gd name="connsiteY231" fmla="*/ 4372056 h 5684427"/>
              <a:gd name="connsiteX232" fmla="*/ 10222181 w 10223239"/>
              <a:gd name="connsiteY232" fmla="*/ 1792002 h 5684427"/>
              <a:gd name="connsiteX233" fmla="*/ 10222697 w 10223239"/>
              <a:gd name="connsiteY233" fmla="*/ 1791487 h 5684427"/>
              <a:gd name="connsiteX234" fmla="*/ 10222697 w 10223239"/>
              <a:gd name="connsiteY234" fmla="*/ 1641840 h 5684427"/>
              <a:gd name="connsiteX235" fmla="*/ 10222697 w 10223239"/>
              <a:gd name="connsiteY235" fmla="*/ 1702647 h 5684427"/>
              <a:gd name="connsiteX236" fmla="*/ 7611152 w 10223239"/>
              <a:gd name="connsiteY236" fmla="*/ 4308161 h 5684427"/>
              <a:gd name="connsiteX237" fmla="*/ 7596058 w 10223239"/>
              <a:gd name="connsiteY237" fmla="*/ 4314390 h 5684427"/>
              <a:gd name="connsiteX238" fmla="*/ 2663616 w 10223239"/>
              <a:gd name="connsiteY238" fmla="*/ 4314390 h 5684427"/>
              <a:gd name="connsiteX239" fmla="*/ 1293773 w 10223239"/>
              <a:gd name="connsiteY239" fmla="*/ 5681069 h 5684427"/>
              <a:gd name="connsiteX240" fmla="*/ 1232825 w 10223239"/>
              <a:gd name="connsiteY240" fmla="*/ 5681069 h 5684427"/>
              <a:gd name="connsiteX241" fmla="*/ 2639644 w 10223239"/>
              <a:gd name="connsiteY241" fmla="*/ 4277500 h 5684427"/>
              <a:gd name="connsiteX242" fmla="*/ 2645888 w 10223239"/>
              <a:gd name="connsiteY242" fmla="*/ 4271270 h 5684427"/>
              <a:gd name="connsiteX243" fmla="*/ 7587180 w 10223239"/>
              <a:gd name="connsiteY243" fmla="*/ 4271270 h 5684427"/>
              <a:gd name="connsiteX244" fmla="*/ 10223185 w 10223239"/>
              <a:gd name="connsiteY244" fmla="*/ 1641352 h 5684427"/>
              <a:gd name="connsiteX245" fmla="*/ 10222670 w 10223239"/>
              <a:gd name="connsiteY245" fmla="*/ 1641867 h 5684427"/>
              <a:gd name="connsiteX246" fmla="*/ 10222697 w 10223239"/>
              <a:gd name="connsiteY246" fmla="*/ 1492193 h 5684427"/>
              <a:gd name="connsiteX247" fmla="*/ 10222697 w 10223239"/>
              <a:gd name="connsiteY247" fmla="*/ 1549885 h 5684427"/>
              <a:gd name="connsiteX248" fmla="*/ 7560113 w 10223239"/>
              <a:gd name="connsiteY248" fmla="*/ 4206319 h 5684427"/>
              <a:gd name="connsiteX249" fmla="*/ 7554385 w 10223239"/>
              <a:gd name="connsiteY249" fmla="*/ 4212034 h 5684427"/>
              <a:gd name="connsiteX250" fmla="*/ 2613093 w 10223239"/>
              <a:gd name="connsiteY250" fmla="*/ 4212034 h 5684427"/>
              <a:gd name="connsiteX251" fmla="*/ 1140657 w 10223239"/>
              <a:gd name="connsiteY251" fmla="*/ 5681069 h 5684427"/>
              <a:gd name="connsiteX252" fmla="*/ 1082832 w 10223239"/>
              <a:gd name="connsiteY252" fmla="*/ 5681069 h 5684427"/>
              <a:gd name="connsiteX253" fmla="*/ 2590180 w 10223239"/>
              <a:gd name="connsiteY253" fmla="*/ 4177202 h 5684427"/>
              <a:gd name="connsiteX254" fmla="*/ 2595908 w 10223239"/>
              <a:gd name="connsiteY254" fmla="*/ 4171487 h 5684427"/>
              <a:gd name="connsiteX255" fmla="*/ 7537201 w 10223239"/>
              <a:gd name="connsiteY255" fmla="*/ 4171487 h 5684427"/>
              <a:gd name="connsiteX256" fmla="*/ 10222697 w 10223239"/>
              <a:gd name="connsiteY256" fmla="*/ 1492193 h 5684427"/>
              <a:gd name="connsiteX257" fmla="*/ 10222697 w 10223239"/>
              <a:gd name="connsiteY257" fmla="*/ 1342546 h 5684427"/>
              <a:gd name="connsiteX258" fmla="*/ 10222697 w 10223239"/>
              <a:gd name="connsiteY258" fmla="*/ 1396581 h 5684427"/>
              <a:gd name="connsiteX259" fmla="*/ 7509075 w 10223239"/>
              <a:gd name="connsiteY259" fmla="*/ 4103936 h 5684427"/>
              <a:gd name="connsiteX260" fmla="*/ 7495528 w 10223239"/>
              <a:gd name="connsiteY260" fmla="*/ 4109651 h 5684427"/>
              <a:gd name="connsiteX261" fmla="*/ 2562054 w 10223239"/>
              <a:gd name="connsiteY261" fmla="*/ 4109651 h 5684427"/>
              <a:gd name="connsiteX262" fmla="*/ 986999 w 10223239"/>
              <a:gd name="connsiteY262" fmla="*/ 5681069 h 5684427"/>
              <a:gd name="connsiteX263" fmla="*/ 932838 w 10223239"/>
              <a:gd name="connsiteY263" fmla="*/ 5681069 h 5684427"/>
              <a:gd name="connsiteX264" fmla="*/ 2540689 w 10223239"/>
              <a:gd name="connsiteY264" fmla="*/ 4076932 h 5684427"/>
              <a:gd name="connsiteX265" fmla="*/ 2546417 w 10223239"/>
              <a:gd name="connsiteY265" fmla="*/ 4071217 h 5684427"/>
              <a:gd name="connsiteX266" fmla="*/ 7487710 w 10223239"/>
              <a:gd name="connsiteY266" fmla="*/ 4071217 h 5684427"/>
              <a:gd name="connsiteX267" fmla="*/ 10223213 w 10223239"/>
              <a:gd name="connsiteY267" fmla="*/ 1342031 h 5684427"/>
              <a:gd name="connsiteX268" fmla="*/ 10222697 w 10223239"/>
              <a:gd name="connsiteY268" fmla="*/ 1342546 h 5684427"/>
              <a:gd name="connsiteX269" fmla="*/ 10222697 w 10223239"/>
              <a:gd name="connsiteY269" fmla="*/ 1192898 h 5684427"/>
              <a:gd name="connsiteX270" fmla="*/ 10222697 w 10223239"/>
              <a:gd name="connsiteY270" fmla="*/ 1243819 h 5684427"/>
              <a:gd name="connsiteX271" fmla="*/ 7458036 w 10223239"/>
              <a:gd name="connsiteY271" fmla="*/ 4002095 h 5684427"/>
              <a:gd name="connsiteX272" fmla="*/ 7452824 w 10223239"/>
              <a:gd name="connsiteY272" fmla="*/ 4007295 h 5684427"/>
              <a:gd name="connsiteX273" fmla="*/ 2511531 w 10223239"/>
              <a:gd name="connsiteY273" fmla="*/ 4007295 h 5684427"/>
              <a:gd name="connsiteX274" fmla="*/ 833883 w 10223239"/>
              <a:gd name="connsiteY274" fmla="*/ 5681069 h 5684427"/>
              <a:gd name="connsiteX275" fmla="*/ 782845 w 10223239"/>
              <a:gd name="connsiteY275" fmla="*/ 5681069 h 5684427"/>
              <a:gd name="connsiteX276" fmla="*/ 2491225 w 10223239"/>
              <a:gd name="connsiteY276" fmla="*/ 3976635 h 5684427"/>
              <a:gd name="connsiteX277" fmla="*/ 2496437 w 10223239"/>
              <a:gd name="connsiteY277" fmla="*/ 3971434 h 5684427"/>
              <a:gd name="connsiteX278" fmla="*/ 7437729 w 10223239"/>
              <a:gd name="connsiteY278" fmla="*/ 3971434 h 5684427"/>
              <a:gd name="connsiteX279" fmla="*/ 10222697 w 10223239"/>
              <a:gd name="connsiteY279" fmla="*/ 1192600 h 5684427"/>
              <a:gd name="connsiteX280" fmla="*/ 10222697 w 10223239"/>
              <a:gd name="connsiteY280" fmla="*/ 1043251 h 5684427"/>
              <a:gd name="connsiteX281" fmla="*/ 10222697 w 10223239"/>
              <a:gd name="connsiteY281" fmla="*/ 1091057 h 5684427"/>
              <a:gd name="connsiteX282" fmla="*/ 7406998 w 10223239"/>
              <a:gd name="connsiteY282" fmla="*/ 3900253 h 5684427"/>
              <a:gd name="connsiteX283" fmla="*/ 7395025 w 10223239"/>
              <a:gd name="connsiteY283" fmla="*/ 3905454 h 5684427"/>
              <a:gd name="connsiteX284" fmla="*/ 2460493 w 10223239"/>
              <a:gd name="connsiteY284" fmla="*/ 3905454 h 5684427"/>
              <a:gd name="connsiteX285" fmla="*/ 680740 w 10223239"/>
              <a:gd name="connsiteY285" fmla="*/ 5681096 h 5684427"/>
              <a:gd name="connsiteX286" fmla="*/ 632824 w 10223239"/>
              <a:gd name="connsiteY286" fmla="*/ 5681096 h 5684427"/>
              <a:gd name="connsiteX287" fmla="*/ 2441733 w 10223239"/>
              <a:gd name="connsiteY287" fmla="*/ 3876364 h 5684427"/>
              <a:gd name="connsiteX288" fmla="*/ 2446946 w 10223239"/>
              <a:gd name="connsiteY288" fmla="*/ 3871164 h 5684427"/>
              <a:gd name="connsiteX289" fmla="*/ 7388238 w 10223239"/>
              <a:gd name="connsiteY289" fmla="*/ 3871164 h 5684427"/>
              <a:gd name="connsiteX290" fmla="*/ 10223213 w 10223239"/>
              <a:gd name="connsiteY290" fmla="*/ 1042411 h 5684427"/>
              <a:gd name="connsiteX291" fmla="*/ 10222697 w 10223239"/>
              <a:gd name="connsiteY291" fmla="*/ 1042926 h 5684427"/>
              <a:gd name="connsiteX292" fmla="*/ 10222697 w 10223239"/>
              <a:gd name="connsiteY292" fmla="*/ 893604 h 5684427"/>
              <a:gd name="connsiteX293" fmla="*/ 10222697 w 10223239"/>
              <a:gd name="connsiteY293" fmla="*/ 937780 h 5684427"/>
              <a:gd name="connsiteX294" fmla="*/ 7355932 w 10223239"/>
              <a:gd name="connsiteY294" fmla="*/ 3797924 h 5684427"/>
              <a:gd name="connsiteX295" fmla="*/ 7351236 w 10223239"/>
              <a:gd name="connsiteY295" fmla="*/ 3802611 h 5684427"/>
              <a:gd name="connsiteX296" fmla="*/ 2409970 w 10223239"/>
              <a:gd name="connsiteY296" fmla="*/ 3802611 h 5684427"/>
              <a:gd name="connsiteX297" fmla="*/ 527625 w 10223239"/>
              <a:gd name="connsiteY297" fmla="*/ 5680609 h 5684427"/>
              <a:gd name="connsiteX298" fmla="*/ 483346 w 10223239"/>
              <a:gd name="connsiteY298" fmla="*/ 5680609 h 5684427"/>
              <a:gd name="connsiteX299" fmla="*/ 2392270 w 10223239"/>
              <a:gd name="connsiteY299" fmla="*/ 3776094 h 5684427"/>
              <a:gd name="connsiteX300" fmla="*/ 2396966 w 10223239"/>
              <a:gd name="connsiteY300" fmla="*/ 3771408 h 5684427"/>
              <a:gd name="connsiteX301" fmla="*/ 7338259 w 10223239"/>
              <a:gd name="connsiteY301" fmla="*/ 3771408 h 5684427"/>
              <a:gd name="connsiteX302" fmla="*/ 10222697 w 10223239"/>
              <a:gd name="connsiteY302" fmla="*/ 893279 h 5684427"/>
              <a:gd name="connsiteX303" fmla="*/ 10222697 w 10223239"/>
              <a:gd name="connsiteY303" fmla="*/ 743957 h 5684427"/>
              <a:gd name="connsiteX304" fmla="*/ 10222697 w 10223239"/>
              <a:gd name="connsiteY304" fmla="*/ 785018 h 5684427"/>
              <a:gd name="connsiteX305" fmla="*/ 7304378 w 10223239"/>
              <a:gd name="connsiteY305" fmla="*/ 3696598 h 5684427"/>
              <a:gd name="connsiteX306" fmla="*/ 7293953 w 10223239"/>
              <a:gd name="connsiteY306" fmla="*/ 3700742 h 5684427"/>
              <a:gd name="connsiteX307" fmla="*/ 2358932 w 10223239"/>
              <a:gd name="connsiteY307" fmla="*/ 3700742 h 5684427"/>
              <a:gd name="connsiteX308" fmla="*/ 373966 w 10223239"/>
              <a:gd name="connsiteY308" fmla="*/ 5681123 h 5684427"/>
              <a:gd name="connsiteX309" fmla="*/ 332809 w 10223239"/>
              <a:gd name="connsiteY309" fmla="*/ 5681123 h 5684427"/>
              <a:gd name="connsiteX310" fmla="*/ 2342235 w 10223239"/>
              <a:gd name="connsiteY310" fmla="*/ 3676338 h 5684427"/>
              <a:gd name="connsiteX311" fmla="*/ 2346389 w 10223239"/>
              <a:gd name="connsiteY311" fmla="*/ 3672194 h 5684427"/>
              <a:gd name="connsiteX312" fmla="*/ 7287681 w 10223239"/>
              <a:gd name="connsiteY312" fmla="*/ 3672194 h 5684427"/>
              <a:gd name="connsiteX313" fmla="*/ 10222181 w 10223239"/>
              <a:gd name="connsiteY313" fmla="*/ 744146 h 5684427"/>
              <a:gd name="connsiteX314" fmla="*/ 10222697 w 10223239"/>
              <a:gd name="connsiteY314" fmla="*/ 743632 h 5684427"/>
              <a:gd name="connsiteX315" fmla="*/ 10222697 w 10223239"/>
              <a:gd name="connsiteY315" fmla="*/ 594309 h 5684427"/>
              <a:gd name="connsiteX316" fmla="*/ 10222697 w 10223239"/>
              <a:gd name="connsiteY316" fmla="*/ 632256 h 5684427"/>
              <a:gd name="connsiteX317" fmla="*/ 7253339 w 10223239"/>
              <a:gd name="connsiteY317" fmla="*/ 3594756 h 5684427"/>
              <a:gd name="connsiteX318" fmla="*/ 7249701 w 10223239"/>
              <a:gd name="connsiteY318" fmla="*/ 3598386 h 5684427"/>
              <a:gd name="connsiteX319" fmla="*/ 2308409 w 10223239"/>
              <a:gd name="connsiteY319" fmla="*/ 3598386 h 5684427"/>
              <a:gd name="connsiteX320" fmla="*/ 220850 w 10223239"/>
              <a:gd name="connsiteY320" fmla="*/ 5680771 h 5684427"/>
              <a:gd name="connsiteX321" fmla="*/ 182816 w 10223239"/>
              <a:gd name="connsiteY321" fmla="*/ 5680771 h 5684427"/>
              <a:gd name="connsiteX322" fmla="*/ 2292771 w 10223239"/>
              <a:gd name="connsiteY322" fmla="*/ 3575688 h 5684427"/>
              <a:gd name="connsiteX323" fmla="*/ 2296409 w 10223239"/>
              <a:gd name="connsiteY323" fmla="*/ 3572059 h 5684427"/>
              <a:gd name="connsiteX324" fmla="*/ 7237702 w 10223239"/>
              <a:gd name="connsiteY324" fmla="*/ 3572059 h 5684427"/>
              <a:gd name="connsiteX325" fmla="*/ 10221665 w 10223239"/>
              <a:gd name="connsiteY325" fmla="*/ 594987 h 5684427"/>
              <a:gd name="connsiteX326" fmla="*/ 10222697 w 10223239"/>
              <a:gd name="connsiteY326" fmla="*/ 593957 h 5684427"/>
              <a:gd name="connsiteX327" fmla="*/ 10222697 w 10223239"/>
              <a:gd name="connsiteY327" fmla="*/ 444662 h 5684427"/>
              <a:gd name="connsiteX328" fmla="*/ 10222697 w 10223239"/>
              <a:gd name="connsiteY328" fmla="*/ 478952 h 5684427"/>
              <a:gd name="connsiteX329" fmla="*/ 7202300 w 10223239"/>
              <a:gd name="connsiteY329" fmla="*/ 3492373 h 5684427"/>
              <a:gd name="connsiteX330" fmla="*/ 7193450 w 10223239"/>
              <a:gd name="connsiteY330" fmla="*/ 3496003 h 5684427"/>
              <a:gd name="connsiteX331" fmla="*/ 2257370 w 10223239"/>
              <a:gd name="connsiteY331" fmla="*/ 3496003 h 5684427"/>
              <a:gd name="connsiteX332" fmla="*/ 67708 w 10223239"/>
              <a:gd name="connsiteY332" fmla="*/ 5680256 h 5684427"/>
              <a:gd name="connsiteX333" fmla="*/ 33338 w 10223239"/>
              <a:gd name="connsiteY333" fmla="*/ 5680256 h 5684427"/>
              <a:gd name="connsiteX334" fmla="*/ 2243823 w 10223239"/>
              <a:gd name="connsiteY334" fmla="*/ 3474876 h 5684427"/>
              <a:gd name="connsiteX335" fmla="*/ 2247461 w 10223239"/>
              <a:gd name="connsiteY335" fmla="*/ 3471247 h 5684427"/>
              <a:gd name="connsiteX336" fmla="*/ 7188754 w 10223239"/>
              <a:gd name="connsiteY336" fmla="*/ 3471247 h 5684427"/>
              <a:gd name="connsiteX337" fmla="*/ 10222697 w 10223239"/>
              <a:gd name="connsiteY337" fmla="*/ 444310 h 5684427"/>
              <a:gd name="connsiteX338" fmla="*/ 10222697 w 10223239"/>
              <a:gd name="connsiteY338" fmla="*/ 295015 h 5684427"/>
              <a:gd name="connsiteX339" fmla="*/ 10222697 w 10223239"/>
              <a:gd name="connsiteY339" fmla="*/ 326190 h 5684427"/>
              <a:gd name="connsiteX340" fmla="*/ 7151262 w 10223239"/>
              <a:gd name="connsiteY340" fmla="*/ 3390532 h 5684427"/>
              <a:gd name="connsiteX341" fmla="*/ 7148140 w 10223239"/>
              <a:gd name="connsiteY341" fmla="*/ 3393647 h 5684427"/>
              <a:gd name="connsiteX342" fmla="*/ 2206848 w 10223239"/>
              <a:gd name="connsiteY342" fmla="*/ 3393647 h 5684427"/>
              <a:gd name="connsiteX343" fmla="*/ 516 w 10223239"/>
              <a:gd name="connsiteY343" fmla="*/ 5594504 h 5684427"/>
              <a:gd name="connsiteX344" fmla="*/ 516 w 10223239"/>
              <a:gd name="connsiteY344" fmla="*/ 5563329 h 5684427"/>
              <a:gd name="connsiteX345" fmla="*/ 2194848 w 10223239"/>
              <a:gd name="connsiteY345" fmla="*/ 3374064 h 5684427"/>
              <a:gd name="connsiteX346" fmla="*/ 2197970 w 10223239"/>
              <a:gd name="connsiteY346" fmla="*/ 3370949 h 5684427"/>
              <a:gd name="connsiteX347" fmla="*/ 7139263 w 10223239"/>
              <a:gd name="connsiteY347" fmla="*/ 3370949 h 5684427"/>
              <a:gd name="connsiteX348" fmla="*/ 10222697 w 10223239"/>
              <a:gd name="connsiteY348" fmla="*/ 294636 h 5684427"/>
              <a:gd name="connsiteX349" fmla="*/ 10222697 w 10223239"/>
              <a:gd name="connsiteY349" fmla="*/ 145368 h 5684427"/>
              <a:gd name="connsiteX350" fmla="*/ 10222697 w 10223239"/>
              <a:gd name="connsiteY350" fmla="*/ 173428 h 5684427"/>
              <a:gd name="connsiteX351" fmla="*/ 7100197 w 10223239"/>
              <a:gd name="connsiteY351" fmla="*/ 3288718 h 5684427"/>
              <a:gd name="connsiteX352" fmla="*/ 7093437 w 10223239"/>
              <a:gd name="connsiteY352" fmla="*/ 3291833 h 5684427"/>
              <a:gd name="connsiteX353" fmla="*/ 2156325 w 10223239"/>
              <a:gd name="connsiteY353" fmla="*/ 3291833 h 5684427"/>
              <a:gd name="connsiteX354" fmla="*/ 516 w 10223239"/>
              <a:gd name="connsiteY354" fmla="*/ 5442257 h 5684427"/>
              <a:gd name="connsiteX355" fmla="*/ 516 w 10223239"/>
              <a:gd name="connsiteY355" fmla="*/ 5414196 h 5684427"/>
              <a:gd name="connsiteX356" fmla="*/ 2145384 w 10223239"/>
              <a:gd name="connsiteY356" fmla="*/ 3274281 h 5684427"/>
              <a:gd name="connsiteX357" fmla="*/ 2148506 w 10223239"/>
              <a:gd name="connsiteY357" fmla="*/ 3271166 h 5684427"/>
              <a:gd name="connsiteX358" fmla="*/ 7089799 w 10223239"/>
              <a:gd name="connsiteY358" fmla="*/ 3271166 h 5684427"/>
              <a:gd name="connsiteX359" fmla="*/ 10223213 w 10223239"/>
              <a:gd name="connsiteY359" fmla="*/ 144989 h 5684427"/>
              <a:gd name="connsiteX360" fmla="*/ 10222697 w 10223239"/>
              <a:gd name="connsiteY360" fmla="*/ 144989 h 56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0223239" h="5684427">
                <a:moveTo>
                  <a:pt x="10222697" y="0"/>
                </a:moveTo>
                <a:lnTo>
                  <a:pt x="10222697" y="24431"/>
                </a:lnTo>
                <a:lnTo>
                  <a:pt x="7049158" y="3190641"/>
                </a:lnTo>
                <a:lnTo>
                  <a:pt x="7046552" y="3193241"/>
                </a:lnTo>
                <a:lnTo>
                  <a:pt x="2105259" y="3193241"/>
                </a:lnTo>
                <a:lnTo>
                  <a:pt x="0" y="5293639"/>
                </a:lnTo>
                <a:lnTo>
                  <a:pt x="0" y="5269208"/>
                </a:lnTo>
                <a:lnTo>
                  <a:pt x="2095377" y="3178669"/>
                </a:lnTo>
                <a:lnTo>
                  <a:pt x="2097983" y="3176069"/>
                </a:lnTo>
                <a:lnTo>
                  <a:pt x="7039276" y="3176069"/>
                </a:lnTo>
                <a:lnTo>
                  <a:pt x="10222181" y="515"/>
                </a:lnTo>
                <a:lnTo>
                  <a:pt x="10222697" y="0"/>
                </a:lnTo>
                <a:close/>
                <a:moveTo>
                  <a:pt x="10222697" y="5532668"/>
                </a:moveTo>
                <a:lnTo>
                  <a:pt x="10222697" y="5679715"/>
                </a:lnTo>
                <a:lnTo>
                  <a:pt x="10218000" y="5684400"/>
                </a:lnTo>
                <a:lnTo>
                  <a:pt x="10070613" y="5684400"/>
                </a:lnTo>
                <a:lnTo>
                  <a:pt x="10222697" y="5532668"/>
                </a:lnTo>
                <a:close/>
                <a:moveTo>
                  <a:pt x="10222697" y="5383021"/>
                </a:moveTo>
                <a:lnTo>
                  <a:pt x="10222697" y="5526438"/>
                </a:lnTo>
                <a:lnTo>
                  <a:pt x="10064884" y="5683886"/>
                </a:lnTo>
                <a:lnTo>
                  <a:pt x="9921135" y="5683886"/>
                </a:lnTo>
                <a:lnTo>
                  <a:pt x="10223240" y="5382479"/>
                </a:lnTo>
                <a:lnTo>
                  <a:pt x="10222724" y="5382994"/>
                </a:lnTo>
                <a:close/>
                <a:moveTo>
                  <a:pt x="10222697" y="5233373"/>
                </a:moveTo>
                <a:lnTo>
                  <a:pt x="10222697" y="5373676"/>
                </a:lnTo>
                <a:lnTo>
                  <a:pt x="9911742" y="5683913"/>
                </a:lnTo>
                <a:lnTo>
                  <a:pt x="9771114" y="5683913"/>
                </a:lnTo>
                <a:lnTo>
                  <a:pt x="10223213" y="5232859"/>
                </a:lnTo>
                <a:lnTo>
                  <a:pt x="10222697" y="5233373"/>
                </a:lnTo>
                <a:close/>
                <a:moveTo>
                  <a:pt x="10222697" y="5083726"/>
                </a:moveTo>
                <a:lnTo>
                  <a:pt x="10222697" y="5220914"/>
                </a:lnTo>
                <a:lnTo>
                  <a:pt x="9758110" y="5684428"/>
                </a:lnTo>
                <a:lnTo>
                  <a:pt x="9620605" y="5684428"/>
                </a:lnTo>
                <a:lnTo>
                  <a:pt x="10222181" y="5084241"/>
                </a:lnTo>
                <a:lnTo>
                  <a:pt x="10222697" y="5083726"/>
                </a:lnTo>
                <a:close/>
                <a:moveTo>
                  <a:pt x="10222697" y="4934079"/>
                </a:moveTo>
                <a:lnTo>
                  <a:pt x="10222697" y="5067637"/>
                </a:lnTo>
                <a:lnTo>
                  <a:pt x="9604967" y="5683940"/>
                </a:lnTo>
                <a:lnTo>
                  <a:pt x="9471100" y="5683940"/>
                </a:lnTo>
                <a:lnTo>
                  <a:pt x="10222697" y="4934079"/>
                </a:lnTo>
                <a:close/>
                <a:moveTo>
                  <a:pt x="10222697" y="4784432"/>
                </a:moveTo>
                <a:lnTo>
                  <a:pt x="10222697" y="4914875"/>
                </a:lnTo>
                <a:lnTo>
                  <a:pt x="9451852" y="5683940"/>
                </a:lnTo>
                <a:lnTo>
                  <a:pt x="9321106" y="5683940"/>
                </a:lnTo>
                <a:lnTo>
                  <a:pt x="10222697" y="4784432"/>
                </a:lnTo>
                <a:close/>
                <a:moveTo>
                  <a:pt x="10222697" y="4634785"/>
                </a:moveTo>
                <a:lnTo>
                  <a:pt x="10222697" y="4762086"/>
                </a:lnTo>
                <a:lnTo>
                  <a:pt x="9298709" y="5683940"/>
                </a:lnTo>
                <a:lnTo>
                  <a:pt x="9171112" y="5683940"/>
                </a:lnTo>
                <a:lnTo>
                  <a:pt x="10222697" y="4634785"/>
                </a:lnTo>
                <a:close/>
                <a:moveTo>
                  <a:pt x="10222697" y="4485137"/>
                </a:moveTo>
                <a:lnTo>
                  <a:pt x="10222697" y="4608809"/>
                </a:lnTo>
                <a:lnTo>
                  <a:pt x="9145593" y="5683426"/>
                </a:lnTo>
                <a:lnTo>
                  <a:pt x="9021635" y="5683426"/>
                </a:lnTo>
                <a:lnTo>
                  <a:pt x="10222724" y="4485110"/>
                </a:lnTo>
                <a:close/>
                <a:moveTo>
                  <a:pt x="10222697" y="4335490"/>
                </a:moveTo>
                <a:lnTo>
                  <a:pt x="10222697" y="4456048"/>
                </a:lnTo>
                <a:lnTo>
                  <a:pt x="8992451" y="5683453"/>
                </a:lnTo>
                <a:lnTo>
                  <a:pt x="8871614" y="5683453"/>
                </a:lnTo>
                <a:lnTo>
                  <a:pt x="10222697" y="4335490"/>
                </a:lnTo>
                <a:close/>
                <a:moveTo>
                  <a:pt x="10222697" y="4185843"/>
                </a:moveTo>
                <a:lnTo>
                  <a:pt x="10222697" y="4302771"/>
                </a:lnTo>
                <a:lnTo>
                  <a:pt x="8839335" y="5682938"/>
                </a:lnTo>
                <a:lnTo>
                  <a:pt x="8722136" y="5682938"/>
                </a:lnTo>
                <a:lnTo>
                  <a:pt x="10223213" y="4185328"/>
                </a:lnTo>
                <a:lnTo>
                  <a:pt x="10222697" y="4185843"/>
                </a:lnTo>
                <a:close/>
                <a:moveTo>
                  <a:pt x="10222697" y="4036196"/>
                </a:moveTo>
                <a:lnTo>
                  <a:pt x="10222697" y="4150008"/>
                </a:lnTo>
                <a:lnTo>
                  <a:pt x="8685677" y="5683480"/>
                </a:lnTo>
                <a:lnTo>
                  <a:pt x="8571600" y="5683480"/>
                </a:lnTo>
                <a:lnTo>
                  <a:pt x="10222697" y="4036196"/>
                </a:lnTo>
                <a:close/>
                <a:moveTo>
                  <a:pt x="10222697" y="3886548"/>
                </a:moveTo>
                <a:lnTo>
                  <a:pt x="10222697" y="3997220"/>
                </a:lnTo>
                <a:lnTo>
                  <a:pt x="8532533" y="5683480"/>
                </a:lnTo>
                <a:lnTo>
                  <a:pt x="8421606" y="5683480"/>
                </a:lnTo>
                <a:lnTo>
                  <a:pt x="10222181" y="3887063"/>
                </a:lnTo>
                <a:lnTo>
                  <a:pt x="10222697" y="3886548"/>
                </a:lnTo>
                <a:close/>
                <a:moveTo>
                  <a:pt x="10222697" y="3736901"/>
                </a:moveTo>
                <a:lnTo>
                  <a:pt x="10222697" y="3843943"/>
                </a:lnTo>
                <a:lnTo>
                  <a:pt x="8379418" y="5682965"/>
                </a:lnTo>
                <a:lnTo>
                  <a:pt x="3330836" y="5682965"/>
                </a:lnTo>
                <a:lnTo>
                  <a:pt x="3341777" y="5672049"/>
                </a:lnTo>
                <a:lnTo>
                  <a:pt x="8283069" y="5672049"/>
                </a:lnTo>
                <a:lnTo>
                  <a:pt x="10222181" y="3737416"/>
                </a:lnTo>
                <a:lnTo>
                  <a:pt x="10222697" y="3736901"/>
                </a:lnTo>
                <a:close/>
                <a:moveTo>
                  <a:pt x="10222697" y="3587254"/>
                </a:moveTo>
                <a:lnTo>
                  <a:pt x="10222697" y="3691181"/>
                </a:lnTo>
                <a:lnTo>
                  <a:pt x="8274735" y="5634645"/>
                </a:lnTo>
                <a:lnTo>
                  <a:pt x="8264309" y="5645045"/>
                </a:lnTo>
                <a:lnTo>
                  <a:pt x="3323017" y="5645045"/>
                </a:lnTo>
                <a:lnTo>
                  <a:pt x="3284983" y="5682992"/>
                </a:lnTo>
                <a:lnTo>
                  <a:pt x="3180815" y="5682992"/>
                </a:lnTo>
                <a:lnTo>
                  <a:pt x="3281345" y="5582694"/>
                </a:lnTo>
                <a:lnTo>
                  <a:pt x="3291770" y="5572294"/>
                </a:lnTo>
                <a:lnTo>
                  <a:pt x="8233062" y="5572294"/>
                </a:lnTo>
                <a:lnTo>
                  <a:pt x="10222181" y="3587768"/>
                </a:lnTo>
                <a:lnTo>
                  <a:pt x="10222697" y="3587254"/>
                </a:lnTo>
                <a:close/>
                <a:moveTo>
                  <a:pt x="10222697" y="3437607"/>
                </a:moveTo>
                <a:lnTo>
                  <a:pt x="10222697" y="3538419"/>
                </a:lnTo>
                <a:lnTo>
                  <a:pt x="8223669" y="5532830"/>
                </a:lnTo>
                <a:lnTo>
                  <a:pt x="8198665" y="5543231"/>
                </a:lnTo>
                <a:lnTo>
                  <a:pt x="3271952" y="5543231"/>
                </a:lnTo>
                <a:lnTo>
                  <a:pt x="3131840" y="5683019"/>
                </a:lnTo>
                <a:lnTo>
                  <a:pt x="3030794" y="5683019"/>
                </a:lnTo>
                <a:lnTo>
                  <a:pt x="3231854" y="5482424"/>
                </a:lnTo>
                <a:lnTo>
                  <a:pt x="3242279" y="5472024"/>
                </a:lnTo>
                <a:lnTo>
                  <a:pt x="8183571" y="5472024"/>
                </a:lnTo>
                <a:lnTo>
                  <a:pt x="10222697" y="3437607"/>
                </a:lnTo>
                <a:close/>
                <a:moveTo>
                  <a:pt x="10222697" y="3287960"/>
                </a:moveTo>
                <a:lnTo>
                  <a:pt x="10222697" y="3385142"/>
                </a:lnTo>
                <a:lnTo>
                  <a:pt x="8172630" y="5430474"/>
                </a:lnTo>
                <a:lnTo>
                  <a:pt x="8162721" y="5440360"/>
                </a:lnTo>
                <a:lnTo>
                  <a:pt x="3221429" y="5440360"/>
                </a:lnTo>
                <a:lnTo>
                  <a:pt x="2978724" y="5682505"/>
                </a:lnTo>
                <a:lnTo>
                  <a:pt x="2881317" y="5682505"/>
                </a:lnTo>
                <a:lnTo>
                  <a:pt x="3182879" y="5381639"/>
                </a:lnTo>
                <a:lnTo>
                  <a:pt x="3192788" y="5371753"/>
                </a:lnTo>
                <a:lnTo>
                  <a:pt x="8134080" y="5371753"/>
                </a:lnTo>
                <a:lnTo>
                  <a:pt x="10222697" y="3287960"/>
                </a:lnTo>
                <a:close/>
                <a:moveTo>
                  <a:pt x="10222697" y="3138312"/>
                </a:moveTo>
                <a:lnTo>
                  <a:pt x="10222697" y="3232380"/>
                </a:lnTo>
                <a:lnTo>
                  <a:pt x="8121592" y="5328633"/>
                </a:lnTo>
                <a:lnTo>
                  <a:pt x="8098163" y="5338519"/>
                </a:lnTo>
                <a:lnTo>
                  <a:pt x="3170417" y="5338519"/>
                </a:lnTo>
                <a:lnTo>
                  <a:pt x="2825093" y="5683046"/>
                </a:lnTo>
                <a:lnTo>
                  <a:pt x="2730807" y="5683046"/>
                </a:lnTo>
                <a:lnTo>
                  <a:pt x="3132899" y="5281883"/>
                </a:lnTo>
                <a:lnTo>
                  <a:pt x="3142808" y="5271997"/>
                </a:lnTo>
                <a:lnTo>
                  <a:pt x="8084100" y="5271997"/>
                </a:lnTo>
                <a:lnTo>
                  <a:pt x="10222697" y="3138339"/>
                </a:lnTo>
                <a:close/>
                <a:moveTo>
                  <a:pt x="10222697" y="2988665"/>
                </a:moveTo>
                <a:lnTo>
                  <a:pt x="10222697" y="3079591"/>
                </a:lnTo>
                <a:lnTo>
                  <a:pt x="8070553" y="5226764"/>
                </a:lnTo>
                <a:lnTo>
                  <a:pt x="8061187" y="5236109"/>
                </a:lnTo>
                <a:lnTo>
                  <a:pt x="3119895" y="5236109"/>
                </a:lnTo>
                <a:lnTo>
                  <a:pt x="2671977" y="5682992"/>
                </a:lnTo>
                <a:lnTo>
                  <a:pt x="2580841" y="5682992"/>
                </a:lnTo>
                <a:lnTo>
                  <a:pt x="3083462" y="5181532"/>
                </a:lnTo>
                <a:lnTo>
                  <a:pt x="3092828" y="5172187"/>
                </a:lnTo>
                <a:lnTo>
                  <a:pt x="8034121" y="5172187"/>
                </a:lnTo>
                <a:lnTo>
                  <a:pt x="10222208" y="2989152"/>
                </a:lnTo>
                <a:lnTo>
                  <a:pt x="10222724" y="2988638"/>
                </a:lnTo>
                <a:close/>
                <a:moveTo>
                  <a:pt x="10222697" y="2839018"/>
                </a:moveTo>
                <a:lnTo>
                  <a:pt x="10222697" y="2926314"/>
                </a:lnTo>
                <a:lnTo>
                  <a:pt x="8019515" y="5124408"/>
                </a:lnTo>
                <a:lnTo>
                  <a:pt x="7997633" y="5133238"/>
                </a:lnTo>
                <a:lnTo>
                  <a:pt x="3069372" y="5133238"/>
                </a:lnTo>
                <a:lnTo>
                  <a:pt x="2519350" y="5681990"/>
                </a:lnTo>
                <a:lnTo>
                  <a:pt x="2431852" y="5681990"/>
                </a:lnTo>
                <a:lnTo>
                  <a:pt x="3035002" y="5080232"/>
                </a:lnTo>
                <a:lnTo>
                  <a:pt x="3043853" y="5071402"/>
                </a:lnTo>
                <a:lnTo>
                  <a:pt x="7985145" y="5071402"/>
                </a:lnTo>
                <a:lnTo>
                  <a:pt x="10223240" y="2838476"/>
                </a:lnTo>
                <a:lnTo>
                  <a:pt x="10222724" y="2838991"/>
                </a:lnTo>
                <a:close/>
                <a:moveTo>
                  <a:pt x="10222697" y="2689370"/>
                </a:moveTo>
                <a:lnTo>
                  <a:pt x="10222697" y="2773552"/>
                </a:lnTo>
                <a:lnTo>
                  <a:pt x="7968449" y="5022567"/>
                </a:lnTo>
                <a:lnTo>
                  <a:pt x="7959598" y="5031397"/>
                </a:lnTo>
                <a:lnTo>
                  <a:pt x="3018306" y="5031397"/>
                </a:lnTo>
                <a:lnTo>
                  <a:pt x="2365692" y="5682505"/>
                </a:lnTo>
                <a:lnTo>
                  <a:pt x="2281315" y="5682505"/>
                </a:lnTo>
                <a:lnTo>
                  <a:pt x="2984996" y="4980476"/>
                </a:lnTo>
                <a:lnTo>
                  <a:pt x="2993846" y="4971647"/>
                </a:lnTo>
                <a:lnTo>
                  <a:pt x="7935138" y="4971647"/>
                </a:lnTo>
                <a:lnTo>
                  <a:pt x="10222697" y="2689370"/>
                </a:lnTo>
                <a:close/>
                <a:moveTo>
                  <a:pt x="10222697" y="2539723"/>
                </a:moveTo>
                <a:lnTo>
                  <a:pt x="10222697" y="2620275"/>
                </a:lnTo>
                <a:lnTo>
                  <a:pt x="7917411" y="4920238"/>
                </a:lnTo>
                <a:lnTo>
                  <a:pt x="7897103" y="4928554"/>
                </a:lnTo>
                <a:lnTo>
                  <a:pt x="2967784" y="4928554"/>
                </a:lnTo>
                <a:lnTo>
                  <a:pt x="2212549" y="5682044"/>
                </a:lnTo>
                <a:lnTo>
                  <a:pt x="2131810" y="5682044"/>
                </a:lnTo>
                <a:lnTo>
                  <a:pt x="2935993" y="4879718"/>
                </a:lnTo>
                <a:lnTo>
                  <a:pt x="2944328" y="4871403"/>
                </a:lnTo>
                <a:lnTo>
                  <a:pt x="7885620" y="4871403"/>
                </a:lnTo>
                <a:lnTo>
                  <a:pt x="10223185" y="2539236"/>
                </a:lnTo>
                <a:lnTo>
                  <a:pt x="10222670" y="2539750"/>
                </a:lnTo>
                <a:close/>
                <a:moveTo>
                  <a:pt x="10222697" y="2390076"/>
                </a:moveTo>
                <a:lnTo>
                  <a:pt x="10222697" y="2467513"/>
                </a:lnTo>
                <a:lnTo>
                  <a:pt x="7866372" y="4818397"/>
                </a:lnTo>
                <a:lnTo>
                  <a:pt x="7858553" y="4826197"/>
                </a:lnTo>
                <a:lnTo>
                  <a:pt x="2917261" y="4826197"/>
                </a:lnTo>
                <a:lnTo>
                  <a:pt x="2059433" y="5682044"/>
                </a:lnTo>
                <a:lnTo>
                  <a:pt x="1981816" y="5682044"/>
                </a:lnTo>
                <a:lnTo>
                  <a:pt x="2886013" y="4779936"/>
                </a:lnTo>
                <a:lnTo>
                  <a:pt x="2893832" y="4772135"/>
                </a:lnTo>
                <a:lnTo>
                  <a:pt x="7835125" y="4772135"/>
                </a:lnTo>
                <a:lnTo>
                  <a:pt x="10222181" y="2390591"/>
                </a:lnTo>
                <a:lnTo>
                  <a:pt x="10222697" y="2390076"/>
                </a:lnTo>
                <a:close/>
                <a:moveTo>
                  <a:pt x="10222697" y="2240429"/>
                </a:moveTo>
                <a:lnTo>
                  <a:pt x="10222697" y="2314751"/>
                </a:lnTo>
                <a:lnTo>
                  <a:pt x="7815333" y="4716555"/>
                </a:lnTo>
                <a:lnTo>
                  <a:pt x="7796574" y="4724356"/>
                </a:lnTo>
                <a:lnTo>
                  <a:pt x="2866222" y="4724356"/>
                </a:lnTo>
                <a:lnTo>
                  <a:pt x="1906290" y="5682071"/>
                </a:lnTo>
                <a:lnTo>
                  <a:pt x="1831796" y="5682071"/>
                </a:lnTo>
                <a:lnTo>
                  <a:pt x="2836522" y="4679665"/>
                </a:lnTo>
                <a:lnTo>
                  <a:pt x="2844341" y="4671864"/>
                </a:lnTo>
                <a:lnTo>
                  <a:pt x="7785633" y="4671864"/>
                </a:lnTo>
                <a:lnTo>
                  <a:pt x="10222697" y="2240429"/>
                </a:lnTo>
                <a:close/>
                <a:moveTo>
                  <a:pt x="10222697" y="2090782"/>
                </a:moveTo>
                <a:lnTo>
                  <a:pt x="10222697" y="2161448"/>
                </a:lnTo>
                <a:lnTo>
                  <a:pt x="7764295" y="4614173"/>
                </a:lnTo>
                <a:lnTo>
                  <a:pt x="7756992" y="4621458"/>
                </a:lnTo>
                <a:lnTo>
                  <a:pt x="2815700" y="4621458"/>
                </a:lnTo>
                <a:lnTo>
                  <a:pt x="1753175" y="5681529"/>
                </a:lnTo>
                <a:lnTo>
                  <a:pt x="1682345" y="5681529"/>
                </a:lnTo>
                <a:lnTo>
                  <a:pt x="2787574" y="4578853"/>
                </a:lnTo>
                <a:lnTo>
                  <a:pt x="2794877" y="4571567"/>
                </a:lnTo>
                <a:lnTo>
                  <a:pt x="7736170" y="4571567"/>
                </a:lnTo>
                <a:lnTo>
                  <a:pt x="10222697" y="2090782"/>
                </a:lnTo>
                <a:close/>
                <a:moveTo>
                  <a:pt x="10222697" y="1941134"/>
                </a:moveTo>
                <a:lnTo>
                  <a:pt x="10222697" y="2008686"/>
                </a:lnTo>
                <a:lnTo>
                  <a:pt x="7713256" y="4512331"/>
                </a:lnTo>
                <a:lnTo>
                  <a:pt x="7696587" y="4519075"/>
                </a:lnTo>
                <a:lnTo>
                  <a:pt x="2765177" y="4519075"/>
                </a:lnTo>
                <a:lnTo>
                  <a:pt x="1600032" y="5681529"/>
                </a:lnTo>
                <a:lnTo>
                  <a:pt x="1532324" y="5681529"/>
                </a:lnTo>
                <a:lnTo>
                  <a:pt x="2738083" y="4478555"/>
                </a:lnTo>
                <a:lnTo>
                  <a:pt x="2744843" y="4471811"/>
                </a:lnTo>
                <a:lnTo>
                  <a:pt x="7686135" y="4471811"/>
                </a:lnTo>
                <a:lnTo>
                  <a:pt x="10222670" y="1941134"/>
                </a:lnTo>
                <a:close/>
                <a:moveTo>
                  <a:pt x="10222697" y="1791487"/>
                </a:moveTo>
                <a:lnTo>
                  <a:pt x="10222697" y="1855924"/>
                </a:lnTo>
                <a:lnTo>
                  <a:pt x="7662191" y="4410517"/>
                </a:lnTo>
                <a:lnTo>
                  <a:pt x="7655431" y="4417261"/>
                </a:lnTo>
                <a:lnTo>
                  <a:pt x="2714138" y="4417261"/>
                </a:lnTo>
                <a:lnTo>
                  <a:pt x="1446400" y="5682071"/>
                </a:lnTo>
                <a:lnTo>
                  <a:pt x="1381815" y="5682071"/>
                </a:lnTo>
                <a:lnTo>
                  <a:pt x="2688103" y="4378800"/>
                </a:lnTo>
                <a:lnTo>
                  <a:pt x="2694863" y="4372056"/>
                </a:lnTo>
                <a:lnTo>
                  <a:pt x="7636156" y="4372056"/>
                </a:lnTo>
                <a:lnTo>
                  <a:pt x="10222181" y="1792002"/>
                </a:lnTo>
                <a:lnTo>
                  <a:pt x="10222697" y="1791487"/>
                </a:lnTo>
                <a:close/>
                <a:moveTo>
                  <a:pt x="10222697" y="1641840"/>
                </a:moveTo>
                <a:lnTo>
                  <a:pt x="10222697" y="1702647"/>
                </a:lnTo>
                <a:lnTo>
                  <a:pt x="7611152" y="4308161"/>
                </a:lnTo>
                <a:lnTo>
                  <a:pt x="7596058" y="4314390"/>
                </a:lnTo>
                <a:lnTo>
                  <a:pt x="2663616" y="4314390"/>
                </a:lnTo>
                <a:lnTo>
                  <a:pt x="1293773" y="5681069"/>
                </a:lnTo>
                <a:lnTo>
                  <a:pt x="1232825" y="5681069"/>
                </a:lnTo>
                <a:lnTo>
                  <a:pt x="2639644" y="4277500"/>
                </a:lnTo>
                <a:lnTo>
                  <a:pt x="2645888" y="4271270"/>
                </a:lnTo>
                <a:lnTo>
                  <a:pt x="7587180" y="4271270"/>
                </a:lnTo>
                <a:lnTo>
                  <a:pt x="10223185" y="1641352"/>
                </a:lnTo>
                <a:lnTo>
                  <a:pt x="10222670" y="1641867"/>
                </a:lnTo>
                <a:close/>
                <a:moveTo>
                  <a:pt x="10222697" y="1492193"/>
                </a:moveTo>
                <a:lnTo>
                  <a:pt x="10222697" y="1549885"/>
                </a:lnTo>
                <a:lnTo>
                  <a:pt x="7560113" y="4206319"/>
                </a:lnTo>
                <a:lnTo>
                  <a:pt x="7554385" y="4212034"/>
                </a:lnTo>
                <a:lnTo>
                  <a:pt x="2613093" y="4212034"/>
                </a:lnTo>
                <a:lnTo>
                  <a:pt x="1140657" y="5681069"/>
                </a:lnTo>
                <a:lnTo>
                  <a:pt x="1082832" y="5681069"/>
                </a:lnTo>
                <a:lnTo>
                  <a:pt x="2590180" y="4177202"/>
                </a:lnTo>
                <a:lnTo>
                  <a:pt x="2595908" y="4171487"/>
                </a:lnTo>
                <a:lnTo>
                  <a:pt x="7537201" y="4171487"/>
                </a:lnTo>
                <a:lnTo>
                  <a:pt x="10222697" y="1492193"/>
                </a:lnTo>
                <a:close/>
                <a:moveTo>
                  <a:pt x="10222697" y="1342546"/>
                </a:moveTo>
                <a:lnTo>
                  <a:pt x="10222697" y="1396581"/>
                </a:lnTo>
                <a:lnTo>
                  <a:pt x="7509075" y="4103936"/>
                </a:lnTo>
                <a:lnTo>
                  <a:pt x="7495528" y="4109651"/>
                </a:lnTo>
                <a:lnTo>
                  <a:pt x="2562054" y="4109651"/>
                </a:lnTo>
                <a:lnTo>
                  <a:pt x="986999" y="5681069"/>
                </a:lnTo>
                <a:lnTo>
                  <a:pt x="932838" y="5681069"/>
                </a:lnTo>
                <a:lnTo>
                  <a:pt x="2540689" y="4076932"/>
                </a:lnTo>
                <a:lnTo>
                  <a:pt x="2546417" y="4071217"/>
                </a:lnTo>
                <a:lnTo>
                  <a:pt x="7487710" y="4071217"/>
                </a:lnTo>
                <a:lnTo>
                  <a:pt x="10223213" y="1342031"/>
                </a:lnTo>
                <a:lnTo>
                  <a:pt x="10222697" y="1342546"/>
                </a:lnTo>
                <a:close/>
                <a:moveTo>
                  <a:pt x="10222697" y="1192898"/>
                </a:moveTo>
                <a:lnTo>
                  <a:pt x="10222697" y="1243819"/>
                </a:lnTo>
                <a:lnTo>
                  <a:pt x="7458036" y="4002095"/>
                </a:lnTo>
                <a:lnTo>
                  <a:pt x="7452824" y="4007295"/>
                </a:lnTo>
                <a:lnTo>
                  <a:pt x="2511531" y="4007295"/>
                </a:lnTo>
                <a:lnTo>
                  <a:pt x="833883" y="5681069"/>
                </a:lnTo>
                <a:lnTo>
                  <a:pt x="782845" y="5681069"/>
                </a:lnTo>
                <a:lnTo>
                  <a:pt x="2491225" y="3976635"/>
                </a:lnTo>
                <a:lnTo>
                  <a:pt x="2496437" y="3971434"/>
                </a:lnTo>
                <a:lnTo>
                  <a:pt x="7437729" y="3971434"/>
                </a:lnTo>
                <a:lnTo>
                  <a:pt x="10222697" y="1192600"/>
                </a:lnTo>
                <a:close/>
                <a:moveTo>
                  <a:pt x="10222697" y="1043251"/>
                </a:moveTo>
                <a:lnTo>
                  <a:pt x="10222697" y="1091057"/>
                </a:lnTo>
                <a:lnTo>
                  <a:pt x="7406998" y="3900253"/>
                </a:lnTo>
                <a:lnTo>
                  <a:pt x="7395025" y="3905454"/>
                </a:lnTo>
                <a:lnTo>
                  <a:pt x="2460493" y="3905454"/>
                </a:lnTo>
                <a:lnTo>
                  <a:pt x="680740" y="5681096"/>
                </a:lnTo>
                <a:lnTo>
                  <a:pt x="632824" y="5681096"/>
                </a:lnTo>
                <a:lnTo>
                  <a:pt x="2441733" y="3876364"/>
                </a:lnTo>
                <a:lnTo>
                  <a:pt x="2446946" y="3871164"/>
                </a:lnTo>
                <a:lnTo>
                  <a:pt x="7388238" y="3871164"/>
                </a:lnTo>
                <a:lnTo>
                  <a:pt x="10223213" y="1042411"/>
                </a:lnTo>
                <a:lnTo>
                  <a:pt x="10222697" y="1042926"/>
                </a:lnTo>
                <a:close/>
                <a:moveTo>
                  <a:pt x="10222697" y="893604"/>
                </a:moveTo>
                <a:lnTo>
                  <a:pt x="10222697" y="937780"/>
                </a:lnTo>
                <a:lnTo>
                  <a:pt x="7355932" y="3797924"/>
                </a:lnTo>
                <a:lnTo>
                  <a:pt x="7351236" y="3802611"/>
                </a:lnTo>
                <a:lnTo>
                  <a:pt x="2409970" y="3802611"/>
                </a:lnTo>
                <a:lnTo>
                  <a:pt x="527625" y="5680609"/>
                </a:lnTo>
                <a:lnTo>
                  <a:pt x="483346" y="5680609"/>
                </a:lnTo>
                <a:lnTo>
                  <a:pt x="2392270" y="3776094"/>
                </a:lnTo>
                <a:lnTo>
                  <a:pt x="2396966" y="3771408"/>
                </a:lnTo>
                <a:lnTo>
                  <a:pt x="7338259" y="3771408"/>
                </a:lnTo>
                <a:lnTo>
                  <a:pt x="10222697" y="893279"/>
                </a:lnTo>
                <a:close/>
                <a:moveTo>
                  <a:pt x="10222697" y="743957"/>
                </a:moveTo>
                <a:lnTo>
                  <a:pt x="10222697" y="785018"/>
                </a:lnTo>
                <a:lnTo>
                  <a:pt x="7304378" y="3696598"/>
                </a:lnTo>
                <a:lnTo>
                  <a:pt x="7293953" y="3700742"/>
                </a:lnTo>
                <a:lnTo>
                  <a:pt x="2358932" y="3700742"/>
                </a:lnTo>
                <a:lnTo>
                  <a:pt x="373966" y="5681123"/>
                </a:lnTo>
                <a:lnTo>
                  <a:pt x="332809" y="5681123"/>
                </a:lnTo>
                <a:lnTo>
                  <a:pt x="2342235" y="3676338"/>
                </a:lnTo>
                <a:lnTo>
                  <a:pt x="2346389" y="3672194"/>
                </a:lnTo>
                <a:lnTo>
                  <a:pt x="7287681" y="3672194"/>
                </a:lnTo>
                <a:lnTo>
                  <a:pt x="10222181" y="744146"/>
                </a:lnTo>
                <a:lnTo>
                  <a:pt x="10222697" y="743632"/>
                </a:lnTo>
                <a:close/>
                <a:moveTo>
                  <a:pt x="10222697" y="594309"/>
                </a:moveTo>
                <a:lnTo>
                  <a:pt x="10222697" y="632256"/>
                </a:lnTo>
                <a:lnTo>
                  <a:pt x="7253339" y="3594756"/>
                </a:lnTo>
                <a:lnTo>
                  <a:pt x="7249701" y="3598386"/>
                </a:lnTo>
                <a:lnTo>
                  <a:pt x="2308409" y="3598386"/>
                </a:lnTo>
                <a:lnTo>
                  <a:pt x="220850" y="5680771"/>
                </a:lnTo>
                <a:lnTo>
                  <a:pt x="182816" y="5680771"/>
                </a:lnTo>
                <a:lnTo>
                  <a:pt x="2292771" y="3575688"/>
                </a:lnTo>
                <a:lnTo>
                  <a:pt x="2296409" y="3572059"/>
                </a:lnTo>
                <a:lnTo>
                  <a:pt x="7237702" y="3572059"/>
                </a:lnTo>
                <a:lnTo>
                  <a:pt x="10221665" y="594987"/>
                </a:lnTo>
                <a:lnTo>
                  <a:pt x="10222697" y="593957"/>
                </a:lnTo>
                <a:close/>
                <a:moveTo>
                  <a:pt x="10222697" y="444662"/>
                </a:moveTo>
                <a:lnTo>
                  <a:pt x="10222697" y="478952"/>
                </a:lnTo>
                <a:lnTo>
                  <a:pt x="7202300" y="3492373"/>
                </a:lnTo>
                <a:lnTo>
                  <a:pt x="7193450" y="3496003"/>
                </a:lnTo>
                <a:lnTo>
                  <a:pt x="2257370" y="3496003"/>
                </a:lnTo>
                <a:lnTo>
                  <a:pt x="67708" y="5680256"/>
                </a:lnTo>
                <a:lnTo>
                  <a:pt x="33338" y="5680256"/>
                </a:lnTo>
                <a:lnTo>
                  <a:pt x="2243823" y="3474876"/>
                </a:lnTo>
                <a:lnTo>
                  <a:pt x="2247461" y="3471247"/>
                </a:lnTo>
                <a:lnTo>
                  <a:pt x="7188754" y="3471247"/>
                </a:lnTo>
                <a:lnTo>
                  <a:pt x="10222697" y="444310"/>
                </a:lnTo>
                <a:close/>
                <a:moveTo>
                  <a:pt x="10222697" y="295015"/>
                </a:moveTo>
                <a:lnTo>
                  <a:pt x="10222697" y="326190"/>
                </a:lnTo>
                <a:lnTo>
                  <a:pt x="7151262" y="3390532"/>
                </a:lnTo>
                <a:lnTo>
                  <a:pt x="7148140" y="3393647"/>
                </a:lnTo>
                <a:lnTo>
                  <a:pt x="2206848" y="3393647"/>
                </a:lnTo>
                <a:lnTo>
                  <a:pt x="516" y="5594504"/>
                </a:lnTo>
                <a:lnTo>
                  <a:pt x="516" y="5563329"/>
                </a:lnTo>
                <a:lnTo>
                  <a:pt x="2194848" y="3374064"/>
                </a:lnTo>
                <a:lnTo>
                  <a:pt x="2197970" y="3370949"/>
                </a:lnTo>
                <a:lnTo>
                  <a:pt x="7139263" y="3370949"/>
                </a:lnTo>
                <a:lnTo>
                  <a:pt x="10222697" y="294636"/>
                </a:lnTo>
                <a:close/>
                <a:moveTo>
                  <a:pt x="10222697" y="145368"/>
                </a:moveTo>
                <a:lnTo>
                  <a:pt x="10222697" y="173428"/>
                </a:lnTo>
                <a:lnTo>
                  <a:pt x="7100197" y="3288718"/>
                </a:lnTo>
                <a:lnTo>
                  <a:pt x="7093437" y="3291833"/>
                </a:lnTo>
                <a:lnTo>
                  <a:pt x="2156325" y="3291833"/>
                </a:lnTo>
                <a:lnTo>
                  <a:pt x="516" y="5442257"/>
                </a:lnTo>
                <a:lnTo>
                  <a:pt x="516" y="5414196"/>
                </a:lnTo>
                <a:lnTo>
                  <a:pt x="2145384" y="3274281"/>
                </a:lnTo>
                <a:lnTo>
                  <a:pt x="2148506" y="3271166"/>
                </a:lnTo>
                <a:lnTo>
                  <a:pt x="7089799" y="3271166"/>
                </a:lnTo>
                <a:lnTo>
                  <a:pt x="10223213" y="144989"/>
                </a:lnTo>
                <a:lnTo>
                  <a:pt x="10222697" y="144989"/>
                </a:lnTo>
                <a:close/>
              </a:path>
            </a:pathLst>
          </a:custGeom>
          <a:gradFill>
            <a:gsLst>
              <a:gs pos="0">
                <a:schemeClr val="tx2"/>
              </a:gs>
              <a:gs pos="100000">
                <a:schemeClr val="accent1"/>
              </a:gs>
              <a:gs pos="48000">
                <a:schemeClr val="accent2"/>
              </a:gs>
            </a:gsLst>
            <a:lin ang="4800000" scaled="0"/>
          </a:gradFill>
          <a:ln w="0" cap="flat">
            <a:noFill/>
            <a:prstDash val="solid"/>
            <a:miter/>
          </a:ln>
        </p:spPr>
        <p:txBody>
          <a:bodyPr rtlCol="0" anchor="ctr"/>
          <a:lstStyle/>
          <a:p>
            <a:endParaRPr lang="ja-JP" altLang="en-US" sz="1534"/>
          </a:p>
        </p:txBody>
      </p:sp>
      <p:sp>
        <p:nvSpPr>
          <p:cNvPr id="16" name="タイトル 15">
            <a:extLst>
              <a:ext uri="{FF2B5EF4-FFF2-40B4-BE49-F238E27FC236}">
                <a16:creationId xmlns:a16="http://schemas.microsoft.com/office/drawing/2014/main" id="{74D38E91-C367-C5FC-708B-39125E5FE9D5}"/>
              </a:ext>
            </a:extLst>
          </p:cNvPr>
          <p:cNvSpPr>
            <a:spLocks noGrp="1"/>
          </p:cNvSpPr>
          <p:nvPr userDrawn="1">
            <p:ph type="title" hasCustomPrompt="1"/>
          </p:nvPr>
        </p:nvSpPr>
        <p:spPr>
          <a:xfrm>
            <a:off x="1923902" y="2318486"/>
            <a:ext cx="5726940" cy="1110514"/>
          </a:xfrm>
          <a:prstGeom prst="rect">
            <a:avLst/>
          </a:prstGeom>
        </p:spPr>
        <p:txBody>
          <a:bodyPr lIns="72000" tIns="36000" rIns="72000" bIns="36000" anchor="b" anchorCtr="0"/>
          <a:lstStyle>
            <a:lvl1pPr>
              <a:lnSpc>
                <a:spcPct val="100000"/>
              </a:lnSpc>
              <a:defRPr sz="2165" b="1"/>
            </a:lvl1pPr>
          </a:lstStyle>
          <a:p>
            <a:r>
              <a:rPr kumimoji="1" lang="ja-JP" altLang="en-US" dirty="0"/>
              <a:t>中扉タイトル</a:t>
            </a:r>
          </a:p>
        </p:txBody>
      </p:sp>
      <p:cxnSp>
        <p:nvCxnSpPr>
          <p:cNvPr id="27" name="直線コネクタ 26">
            <a:extLst>
              <a:ext uri="{FF2B5EF4-FFF2-40B4-BE49-F238E27FC236}">
                <a16:creationId xmlns:a16="http://schemas.microsoft.com/office/drawing/2014/main" id="{7EE0B537-256B-99D6-5607-8E49066AFE90}"/>
              </a:ext>
            </a:extLst>
          </p:cNvPr>
          <p:cNvCxnSpPr/>
          <p:nvPr userDrawn="1"/>
        </p:nvCxnSpPr>
        <p:spPr>
          <a:xfrm>
            <a:off x="1923902" y="3429000"/>
            <a:ext cx="57269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A0E1B54-A70B-7227-7F66-49B78B10E222}"/>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32" name="テキスト ボックス 31">
            <a:extLst>
              <a:ext uri="{FF2B5EF4-FFF2-40B4-BE49-F238E27FC236}">
                <a16:creationId xmlns:a16="http://schemas.microsoft.com/office/drawing/2014/main" id="{398DED58-C01C-83B5-A7C8-E6062583CC4C}"/>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928" smtClean="0"/>
              <a:pPr lvl="0"/>
              <a:t>‹#›</a:t>
            </a:fld>
            <a:endParaRPr lang="ja-JP" altLang="en-US" sz="928" dirty="0"/>
          </a:p>
        </p:txBody>
      </p:sp>
      <p:sp>
        <p:nvSpPr>
          <p:cNvPr id="33" name="正方形/長方形 32">
            <a:extLst>
              <a:ext uri="{FF2B5EF4-FFF2-40B4-BE49-F238E27FC236}">
                <a16:creationId xmlns:a16="http://schemas.microsoft.com/office/drawing/2014/main" id="{FA38622E-3651-45BF-6B5E-F845400D9D29}"/>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Tree>
    <p:extLst>
      <p:ext uri="{BB962C8B-B14F-4D97-AF65-F5344CB8AC3E}">
        <p14:creationId xmlns:p14="http://schemas.microsoft.com/office/powerpoint/2010/main" val="3911228580"/>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タイトル2行_広">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1663C-35B0-46C9-2012-869078A34A0A}"/>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19" name="テキスト ボックス 18">
            <a:extLst>
              <a:ext uri="{FF2B5EF4-FFF2-40B4-BE49-F238E27FC236}">
                <a16:creationId xmlns:a16="http://schemas.microsoft.com/office/drawing/2014/main" id="{B7B0C38A-3E99-6177-11CD-306D6088C477}"/>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928" smtClean="0"/>
              <a:pPr lvl="0"/>
              <a:t>‹#›</a:t>
            </a:fld>
            <a:endParaRPr lang="ja-JP" altLang="en-US" sz="928" dirty="0"/>
          </a:p>
        </p:txBody>
      </p:sp>
      <p:sp>
        <p:nvSpPr>
          <p:cNvPr id="8" name="正方形/長方形 7">
            <a:extLst>
              <a:ext uri="{FF2B5EF4-FFF2-40B4-BE49-F238E27FC236}">
                <a16:creationId xmlns:a16="http://schemas.microsoft.com/office/drawing/2014/main" id="{DAB11A81-4BDD-8065-49F2-0EE3D56E7E98}"/>
              </a:ext>
            </a:extLst>
          </p:cNvPr>
          <p:cNvSpPr/>
          <p:nvPr userDrawn="1"/>
        </p:nvSpPr>
        <p:spPr>
          <a:xfrm>
            <a:off x="1" y="0"/>
            <a:ext cx="8251296" cy="8813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655" tIns="13914" rIns="55655" bIns="13914" rtlCol="0" anchor="ctr"/>
          <a:lstStyle/>
          <a:p>
            <a:pPr algn="ctr" defTabSz="383959">
              <a:spcAft>
                <a:spcPts val="0"/>
              </a:spcAft>
            </a:pPr>
            <a:endParaRPr kumimoji="1" lang="ja-JP" altLang="en-US" sz="928"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4" y="358755"/>
            <a:ext cx="7821126" cy="457270"/>
          </a:xfrm>
          <a:prstGeom prst="rect">
            <a:avLst/>
          </a:prstGeom>
        </p:spPr>
        <p:txBody>
          <a:bodyPr lIns="0" tIns="36000" rIns="0" bIns="0" anchor="ctr" anchorCtr="0"/>
          <a:lstStyle>
            <a:lvl1pPr>
              <a:lnSpc>
                <a:spcPct val="100000"/>
              </a:lnSpc>
              <a:defRPr sz="1855" b="1">
                <a:solidFill>
                  <a:schemeClr val="bg1"/>
                </a:solidFill>
              </a:defRPr>
            </a:lvl1pPr>
          </a:lstStyle>
          <a:p>
            <a:r>
              <a:rPr kumimoji="1" lang="ja-JP" altLang="en-US" dirty="0"/>
              <a:t>マスター タイトルの書式設定</a:t>
            </a:r>
          </a:p>
        </p:txBody>
      </p:sp>
      <p:sp>
        <p:nvSpPr>
          <p:cNvPr id="10" name="正方形/長方形 9">
            <a:extLst>
              <a:ext uri="{FF2B5EF4-FFF2-40B4-BE49-F238E27FC236}">
                <a16:creationId xmlns:a16="http://schemas.microsoft.com/office/drawing/2014/main" id="{BC0B61F5-A061-0D92-248F-985EACD92BFE}"/>
              </a:ext>
            </a:extLst>
          </p:cNvPr>
          <p:cNvSpPr/>
          <p:nvPr userDrawn="1"/>
        </p:nvSpPr>
        <p:spPr>
          <a:xfrm>
            <a:off x="0" y="3"/>
            <a:ext cx="8251296"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5655" tIns="13914" rIns="55655" bIns="13914" rtlCol="0" anchor="ctr"/>
          <a:lstStyle/>
          <a:p>
            <a:pPr algn="ctr" defTabSz="383959">
              <a:spcAft>
                <a:spcPts val="0"/>
              </a:spcAft>
            </a:pPr>
            <a:endParaRPr kumimoji="1" lang="ja-JP" altLang="en-US" sz="928" dirty="0">
              <a:solidFill>
                <a:schemeClr val="tx1"/>
              </a:solidFill>
            </a:endParaRPr>
          </a:p>
        </p:txBody>
      </p:sp>
      <p:sp>
        <p:nvSpPr>
          <p:cNvPr id="13" name="テキスト プレースホルダー 12">
            <a:extLst>
              <a:ext uri="{FF2B5EF4-FFF2-40B4-BE49-F238E27FC236}">
                <a16:creationId xmlns:a16="http://schemas.microsoft.com/office/drawing/2014/main" id="{6413341B-8A1E-D95A-E58D-4FCA7D6AC643}"/>
              </a:ext>
            </a:extLst>
          </p:cNvPr>
          <p:cNvSpPr>
            <a:spLocks noGrp="1"/>
          </p:cNvSpPr>
          <p:nvPr>
            <p:ph type="body" sz="quarter" idx="10"/>
          </p:nvPr>
        </p:nvSpPr>
        <p:spPr>
          <a:xfrm>
            <a:off x="261144" y="97458"/>
            <a:ext cx="7821126" cy="228610"/>
          </a:xfrm>
          <a:prstGeom prst="rect">
            <a:avLst/>
          </a:prstGeom>
        </p:spPr>
        <p:txBody>
          <a:bodyPr lIns="0" tIns="0" rIns="0" bIns="36000" anchor="ctr" anchorCtr="0">
            <a:noAutofit/>
          </a:bodyPr>
          <a:lstStyle>
            <a:lvl1pPr>
              <a:defRPr sz="1082"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dirty="0"/>
          </a:p>
        </p:txBody>
      </p:sp>
    </p:spTree>
    <p:extLst>
      <p:ext uri="{BB962C8B-B14F-4D97-AF65-F5344CB8AC3E}">
        <p14:creationId xmlns:p14="http://schemas.microsoft.com/office/powerpoint/2010/main" val="2793191080"/>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タイトル2行_広_リード文">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1663C-35B0-46C9-2012-869078A34A0A}"/>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19" name="テキスト ボックス 18">
            <a:extLst>
              <a:ext uri="{FF2B5EF4-FFF2-40B4-BE49-F238E27FC236}">
                <a16:creationId xmlns:a16="http://schemas.microsoft.com/office/drawing/2014/main" id="{B7B0C38A-3E99-6177-11CD-306D6088C477}"/>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928" smtClean="0"/>
              <a:pPr lvl="0"/>
              <a:t>‹#›</a:t>
            </a:fld>
            <a:endParaRPr lang="ja-JP" altLang="en-US" sz="928" dirty="0"/>
          </a:p>
        </p:txBody>
      </p:sp>
      <p:sp>
        <p:nvSpPr>
          <p:cNvPr id="8" name="正方形/長方形 7">
            <a:extLst>
              <a:ext uri="{FF2B5EF4-FFF2-40B4-BE49-F238E27FC236}">
                <a16:creationId xmlns:a16="http://schemas.microsoft.com/office/drawing/2014/main" id="{DAB11A81-4BDD-8065-49F2-0EE3D56E7E98}"/>
              </a:ext>
            </a:extLst>
          </p:cNvPr>
          <p:cNvSpPr/>
          <p:nvPr userDrawn="1"/>
        </p:nvSpPr>
        <p:spPr>
          <a:xfrm>
            <a:off x="1" y="0"/>
            <a:ext cx="8251296" cy="8813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655" tIns="13914" rIns="55655" bIns="13914" rtlCol="0" anchor="ctr"/>
          <a:lstStyle/>
          <a:p>
            <a:pPr algn="ctr" defTabSz="383959">
              <a:spcAft>
                <a:spcPts val="0"/>
              </a:spcAft>
            </a:pPr>
            <a:endParaRPr kumimoji="1" lang="ja-JP" altLang="en-US" sz="928"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4" y="358755"/>
            <a:ext cx="7821126" cy="457270"/>
          </a:xfrm>
          <a:prstGeom prst="rect">
            <a:avLst/>
          </a:prstGeom>
        </p:spPr>
        <p:txBody>
          <a:bodyPr lIns="0" tIns="36000" rIns="0" bIns="0" anchor="ctr" anchorCtr="0"/>
          <a:lstStyle>
            <a:lvl1pPr>
              <a:lnSpc>
                <a:spcPct val="100000"/>
              </a:lnSpc>
              <a:defRPr sz="1855" b="1">
                <a:solidFill>
                  <a:schemeClr val="bg1"/>
                </a:solidFill>
              </a:defRPr>
            </a:lvl1pPr>
          </a:lstStyle>
          <a:p>
            <a:r>
              <a:rPr kumimoji="1" lang="ja-JP" altLang="en-US" dirty="0"/>
              <a:t>マスター タイトルの書式設定</a:t>
            </a:r>
          </a:p>
        </p:txBody>
      </p:sp>
      <p:sp>
        <p:nvSpPr>
          <p:cNvPr id="10" name="正方形/長方形 9">
            <a:extLst>
              <a:ext uri="{FF2B5EF4-FFF2-40B4-BE49-F238E27FC236}">
                <a16:creationId xmlns:a16="http://schemas.microsoft.com/office/drawing/2014/main" id="{BC0B61F5-A061-0D92-248F-985EACD92BFE}"/>
              </a:ext>
            </a:extLst>
          </p:cNvPr>
          <p:cNvSpPr/>
          <p:nvPr userDrawn="1"/>
        </p:nvSpPr>
        <p:spPr>
          <a:xfrm>
            <a:off x="0" y="3"/>
            <a:ext cx="8251296"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5655" tIns="13914" rIns="55655" bIns="13914" rtlCol="0" anchor="ctr"/>
          <a:lstStyle/>
          <a:p>
            <a:pPr algn="ctr" defTabSz="383959">
              <a:spcAft>
                <a:spcPts val="0"/>
              </a:spcAft>
            </a:pPr>
            <a:endParaRPr kumimoji="1" lang="ja-JP" altLang="en-US" sz="928" dirty="0">
              <a:solidFill>
                <a:schemeClr val="tx1"/>
              </a:solidFill>
            </a:endParaRPr>
          </a:p>
        </p:txBody>
      </p:sp>
      <p:sp>
        <p:nvSpPr>
          <p:cNvPr id="13" name="テキスト プレースホルダー 12">
            <a:extLst>
              <a:ext uri="{FF2B5EF4-FFF2-40B4-BE49-F238E27FC236}">
                <a16:creationId xmlns:a16="http://schemas.microsoft.com/office/drawing/2014/main" id="{6413341B-8A1E-D95A-E58D-4FCA7D6AC643}"/>
              </a:ext>
            </a:extLst>
          </p:cNvPr>
          <p:cNvSpPr>
            <a:spLocks noGrp="1"/>
          </p:cNvSpPr>
          <p:nvPr>
            <p:ph type="body" sz="quarter" idx="10"/>
          </p:nvPr>
        </p:nvSpPr>
        <p:spPr>
          <a:xfrm>
            <a:off x="261144" y="97458"/>
            <a:ext cx="7821126" cy="228610"/>
          </a:xfrm>
          <a:prstGeom prst="rect">
            <a:avLst/>
          </a:prstGeom>
        </p:spPr>
        <p:txBody>
          <a:bodyPr lIns="0" tIns="0" rIns="0" bIns="36000" anchor="ctr" anchorCtr="0">
            <a:noAutofit/>
          </a:bodyPr>
          <a:lstStyle>
            <a:lvl1pPr>
              <a:defRPr sz="1082"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dirty="0"/>
          </a:p>
        </p:txBody>
      </p:sp>
      <p:sp>
        <p:nvSpPr>
          <p:cNvPr id="2" name="テキスト プレースホルダー 9">
            <a:extLst>
              <a:ext uri="{FF2B5EF4-FFF2-40B4-BE49-F238E27FC236}">
                <a16:creationId xmlns:a16="http://schemas.microsoft.com/office/drawing/2014/main" id="{95A59056-FDC7-B9C1-E52F-CBF26F3DCD36}"/>
              </a:ext>
            </a:extLst>
          </p:cNvPr>
          <p:cNvSpPr>
            <a:spLocks noGrp="1"/>
          </p:cNvSpPr>
          <p:nvPr>
            <p:ph type="body" sz="quarter" idx="11" hasCustomPrompt="1"/>
          </p:nvPr>
        </p:nvSpPr>
        <p:spPr>
          <a:xfrm>
            <a:off x="199582" y="1012428"/>
            <a:ext cx="8744840" cy="636823"/>
          </a:xfrm>
          <a:prstGeom prst="rect">
            <a:avLst/>
          </a:prstGeom>
          <a:ln w="12700">
            <a:solidFill>
              <a:schemeClr val="accent1"/>
            </a:solidFill>
          </a:ln>
        </p:spPr>
        <p:txBody>
          <a:bodyPr lIns="72000" tIns="72000" rIns="72000" bIns="72000">
            <a:spAutoFit/>
          </a:bodyPr>
          <a:lstStyle>
            <a:lvl1pPr marL="111318" indent="-111318" algn="just">
              <a:spcAft>
                <a:spcPts val="154"/>
              </a:spcAft>
              <a:buClr>
                <a:schemeClr val="accent1"/>
              </a:buClr>
              <a:buFont typeface="Wingdings" panose="05000000000000000000" pitchFamily="2" charset="2"/>
              <a:buChar char="n"/>
              <a:defRPr sz="1082" b="1"/>
            </a:lvl1pPr>
            <a:lvl2pPr marL="222635" indent="-111318" algn="just">
              <a:spcAft>
                <a:spcPts val="154"/>
              </a:spcAft>
              <a:buClr>
                <a:schemeClr val="accent1"/>
              </a:buClr>
              <a:buSzPct val="80000"/>
              <a:buFont typeface="Wingdings" panose="05000000000000000000" pitchFamily="2" charset="2"/>
              <a:buChar char="p"/>
              <a:defRPr sz="928" b="1"/>
            </a:lvl2pPr>
            <a:lvl3pPr marL="333952" indent="-83488" algn="just">
              <a:spcAft>
                <a:spcPts val="154"/>
              </a:spcAft>
              <a:buClr>
                <a:schemeClr val="accent1"/>
              </a:buClr>
              <a:buFont typeface="Arial" panose="020B0604020202020204" pitchFamily="34" charset="0"/>
              <a:buChar char="•"/>
              <a:defRPr sz="850" b="1"/>
            </a:lvl3pPr>
            <a:lvl4pPr>
              <a:defRPr sz="812" b="1"/>
            </a:lvl4pPr>
            <a:lvl5pPr>
              <a:defRPr sz="812" b="1"/>
            </a:lvl5pPr>
          </a:lstStyle>
          <a:p>
            <a:pPr lvl="0"/>
            <a:r>
              <a:rPr kumimoji="1" lang="ja-JP" altLang="en-US" dirty="0"/>
              <a:t>リード文ーレベル１</a:t>
            </a:r>
            <a:endParaRPr kumimoji="1" lang="en-US" altLang="ja-JP" dirty="0"/>
          </a:p>
          <a:p>
            <a:pPr lvl="1"/>
            <a:r>
              <a:rPr kumimoji="1" lang="ja-JP" altLang="en-US" dirty="0"/>
              <a:t>リード文ーレベル</a:t>
            </a:r>
            <a:r>
              <a:rPr kumimoji="1" lang="en-US" altLang="ja-JP" dirty="0"/>
              <a:t>2</a:t>
            </a:r>
          </a:p>
          <a:p>
            <a:pPr lvl="2"/>
            <a:r>
              <a:rPr kumimoji="1" lang="ja-JP" altLang="en-US" dirty="0"/>
              <a:t>リード文ーレベル</a:t>
            </a:r>
            <a:r>
              <a:rPr kumimoji="1" lang="en-US" altLang="ja-JP" dirty="0"/>
              <a:t>3</a:t>
            </a:r>
            <a:endParaRPr kumimoji="1" lang="ja-JP" altLang="en-US" dirty="0"/>
          </a:p>
        </p:txBody>
      </p:sp>
    </p:spTree>
    <p:extLst>
      <p:ext uri="{BB962C8B-B14F-4D97-AF65-F5344CB8AC3E}">
        <p14:creationId xmlns:p14="http://schemas.microsoft.com/office/powerpoint/2010/main" val="494748508"/>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4997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タイトル白_広">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153DBB-837A-BFD1-C3A3-82A02BF3D8EC}"/>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10" name="テキスト ボックス 9">
            <a:extLst>
              <a:ext uri="{FF2B5EF4-FFF2-40B4-BE49-F238E27FC236}">
                <a16:creationId xmlns:a16="http://schemas.microsoft.com/office/drawing/2014/main" id="{BA8D76C2-F124-8716-94FE-5E7D9C686E50}"/>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p>
            <a:pPr algn="ctr"/>
            <a:fld id="{9C1B02FA-3B43-4965-97B5-C29D405C4738}" type="slidenum">
              <a:rPr kumimoji="1" lang="ja-JP" altLang="en-US" sz="928" b="0" smtClean="0">
                <a:solidFill>
                  <a:schemeClr val="bg1"/>
                </a:solidFill>
                <a:latin typeface="+mn-ea"/>
                <a:ea typeface="+mn-ea"/>
                <a:cs typeface="Arial" panose="020B0604020202020204" pitchFamily="34" charset="0"/>
              </a:rPr>
              <a:pPr algn="ctr"/>
              <a:t>‹#›</a:t>
            </a:fld>
            <a:endParaRPr kumimoji="1" lang="ja-JP" altLang="en-US" sz="773" b="0" dirty="0">
              <a:solidFill>
                <a:schemeClr val="bg1"/>
              </a:solidFill>
              <a:latin typeface="+mn-ea"/>
              <a:ea typeface="+mn-ea"/>
              <a:cs typeface="Arial" panose="020B0604020202020204" pitchFamily="34" charset="0"/>
            </a:endParaRPr>
          </a:p>
        </p:txBody>
      </p:sp>
      <p:sp>
        <p:nvSpPr>
          <p:cNvPr id="7" name="正方形/長方形 6">
            <a:extLst>
              <a:ext uri="{FF2B5EF4-FFF2-40B4-BE49-F238E27FC236}">
                <a16:creationId xmlns:a16="http://schemas.microsoft.com/office/drawing/2014/main" id="{971A05B6-F7B3-53D3-7E37-F405ABE30787}"/>
              </a:ext>
            </a:extLst>
          </p:cNvPr>
          <p:cNvSpPr/>
          <p:nvPr userDrawn="1"/>
        </p:nvSpPr>
        <p:spPr>
          <a:xfrm>
            <a:off x="2" y="-1"/>
            <a:ext cx="137975" cy="881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228107"/>
            <a:ext cx="8128142" cy="457270"/>
          </a:xfrm>
          <a:prstGeom prst="rect">
            <a:avLst/>
          </a:prstGeom>
        </p:spPr>
        <p:txBody>
          <a:bodyPr lIns="0" tIns="0" rIns="0" bIns="0" anchor="ctr" anchorCtr="0"/>
          <a:lstStyle>
            <a:lvl1pPr>
              <a:lnSpc>
                <a:spcPct val="100000"/>
              </a:lnSpc>
              <a:defRPr sz="1855" b="1"/>
            </a:lvl1pPr>
          </a:lstStyle>
          <a:p>
            <a:r>
              <a:rPr kumimoji="1" lang="ja-JP" altLang="en-US" dirty="0"/>
              <a:t>マスター タイトルの書式設定</a:t>
            </a:r>
          </a:p>
        </p:txBody>
      </p:sp>
      <p:cxnSp>
        <p:nvCxnSpPr>
          <p:cNvPr id="15" name="直線コネクタ 14">
            <a:extLst>
              <a:ext uri="{FF2B5EF4-FFF2-40B4-BE49-F238E27FC236}">
                <a16:creationId xmlns:a16="http://schemas.microsoft.com/office/drawing/2014/main" id="{C3B0D269-4B66-8A71-366D-C3F2330FF9F1}"/>
              </a:ext>
            </a:extLst>
          </p:cNvPr>
          <p:cNvCxnSpPr>
            <a:cxnSpLocks/>
          </p:cNvCxnSpPr>
          <p:nvPr userDrawn="1"/>
        </p:nvCxnSpPr>
        <p:spPr>
          <a:xfrm>
            <a:off x="0" y="881350"/>
            <a:ext cx="914416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024701"/>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タイトル白_広_リード文">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153DBB-837A-BFD1-C3A3-82A02BF3D8EC}"/>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10" name="テキスト ボックス 9">
            <a:extLst>
              <a:ext uri="{FF2B5EF4-FFF2-40B4-BE49-F238E27FC236}">
                <a16:creationId xmlns:a16="http://schemas.microsoft.com/office/drawing/2014/main" id="{BA8D76C2-F124-8716-94FE-5E7D9C686E50}"/>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p>
            <a:pPr algn="ctr"/>
            <a:fld id="{9C1B02FA-3B43-4965-97B5-C29D405C4738}" type="slidenum">
              <a:rPr kumimoji="1" lang="ja-JP" altLang="en-US" sz="928" b="0" smtClean="0">
                <a:solidFill>
                  <a:schemeClr val="bg1"/>
                </a:solidFill>
                <a:latin typeface="+mn-ea"/>
                <a:ea typeface="+mn-ea"/>
                <a:cs typeface="Arial" panose="020B0604020202020204" pitchFamily="34" charset="0"/>
              </a:rPr>
              <a:pPr algn="ctr"/>
              <a:t>‹#›</a:t>
            </a:fld>
            <a:endParaRPr kumimoji="1" lang="ja-JP" altLang="en-US" sz="773" b="0" dirty="0">
              <a:solidFill>
                <a:schemeClr val="bg1"/>
              </a:solidFill>
              <a:latin typeface="+mn-ea"/>
              <a:ea typeface="+mn-ea"/>
              <a:cs typeface="Arial" panose="020B0604020202020204" pitchFamily="34" charset="0"/>
            </a:endParaRPr>
          </a:p>
        </p:txBody>
      </p:sp>
      <p:sp>
        <p:nvSpPr>
          <p:cNvPr id="7" name="正方形/長方形 6">
            <a:extLst>
              <a:ext uri="{FF2B5EF4-FFF2-40B4-BE49-F238E27FC236}">
                <a16:creationId xmlns:a16="http://schemas.microsoft.com/office/drawing/2014/main" id="{971A05B6-F7B3-53D3-7E37-F405ABE30787}"/>
              </a:ext>
            </a:extLst>
          </p:cNvPr>
          <p:cNvSpPr/>
          <p:nvPr userDrawn="1"/>
        </p:nvSpPr>
        <p:spPr>
          <a:xfrm>
            <a:off x="2" y="-1"/>
            <a:ext cx="137975" cy="881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228107"/>
            <a:ext cx="8128142" cy="457270"/>
          </a:xfrm>
          <a:prstGeom prst="rect">
            <a:avLst/>
          </a:prstGeom>
        </p:spPr>
        <p:txBody>
          <a:bodyPr lIns="0" tIns="0" rIns="0" bIns="0" anchor="ctr" anchorCtr="0"/>
          <a:lstStyle>
            <a:lvl1pPr>
              <a:lnSpc>
                <a:spcPct val="100000"/>
              </a:lnSpc>
              <a:defRPr sz="1855" b="1"/>
            </a:lvl1pPr>
          </a:lstStyle>
          <a:p>
            <a:r>
              <a:rPr kumimoji="1" lang="ja-JP" altLang="en-US" dirty="0"/>
              <a:t>マスター タイトルの書式設定</a:t>
            </a:r>
          </a:p>
        </p:txBody>
      </p:sp>
      <p:cxnSp>
        <p:nvCxnSpPr>
          <p:cNvPr id="15" name="直線コネクタ 14">
            <a:extLst>
              <a:ext uri="{FF2B5EF4-FFF2-40B4-BE49-F238E27FC236}">
                <a16:creationId xmlns:a16="http://schemas.microsoft.com/office/drawing/2014/main" id="{C3B0D269-4B66-8A71-366D-C3F2330FF9F1}"/>
              </a:ext>
            </a:extLst>
          </p:cNvPr>
          <p:cNvCxnSpPr>
            <a:cxnSpLocks/>
          </p:cNvCxnSpPr>
          <p:nvPr userDrawn="1"/>
        </p:nvCxnSpPr>
        <p:spPr>
          <a:xfrm>
            <a:off x="0" y="881350"/>
            <a:ext cx="9144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テキスト プレースホルダー 9">
            <a:extLst>
              <a:ext uri="{FF2B5EF4-FFF2-40B4-BE49-F238E27FC236}">
                <a16:creationId xmlns:a16="http://schemas.microsoft.com/office/drawing/2014/main" id="{0CAF8F48-159B-C7F1-16E1-3058EC23B215}"/>
              </a:ext>
            </a:extLst>
          </p:cNvPr>
          <p:cNvSpPr>
            <a:spLocks noGrp="1"/>
          </p:cNvSpPr>
          <p:nvPr>
            <p:ph type="body" sz="quarter" idx="10" hasCustomPrompt="1"/>
          </p:nvPr>
        </p:nvSpPr>
        <p:spPr>
          <a:xfrm>
            <a:off x="199582" y="1012428"/>
            <a:ext cx="8744840" cy="636823"/>
          </a:xfrm>
          <a:prstGeom prst="rect">
            <a:avLst/>
          </a:prstGeom>
          <a:ln w="12700">
            <a:solidFill>
              <a:schemeClr val="accent1"/>
            </a:solidFill>
          </a:ln>
        </p:spPr>
        <p:txBody>
          <a:bodyPr lIns="72000" tIns="72000" rIns="72000" bIns="72000">
            <a:spAutoFit/>
          </a:bodyPr>
          <a:lstStyle>
            <a:lvl1pPr marL="111318" indent="-111318" algn="just">
              <a:spcAft>
                <a:spcPts val="154"/>
              </a:spcAft>
              <a:buClr>
                <a:schemeClr val="accent1"/>
              </a:buClr>
              <a:buFont typeface="Wingdings" panose="05000000000000000000" pitchFamily="2" charset="2"/>
              <a:buChar char="n"/>
              <a:defRPr sz="1082" b="1"/>
            </a:lvl1pPr>
            <a:lvl2pPr marL="222635" indent="-111318" algn="just">
              <a:spcAft>
                <a:spcPts val="154"/>
              </a:spcAft>
              <a:buClr>
                <a:schemeClr val="accent1"/>
              </a:buClr>
              <a:buSzPct val="80000"/>
              <a:buFont typeface="Wingdings" panose="05000000000000000000" pitchFamily="2" charset="2"/>
              <a:buChar char="p"/>
              <a:defRPr sz="928" b="1"/>
            </a:lvl2pPr>
            <a:lvl3pPr marL="333952" indent="-83488" algn="just">
              <a:spcAft>
                <a:spcPts val="154"/>
              </a:spcAft>
              <a:buClr>
                <a:schemeClr val="accent1"/>
              </a:buClr>
              <a:buFont typeface="Arial" panose="020B0604020202020204" pitchFamily="34" charset="0"/>
              <a:buChar char="•"/>
              <a:defRPr sz="850" b="1"/>
            </a:lvl3pPr>
            <a:lvl4pPr>
              <a:defRPr sz="812" b="1"/>
            </a:lvl4pPr>
            <a:lvl5pPr>
              <a:defRPr sz="812" b="1"/>
            </a:lvl5pPr>
          </a:lstStyle>
          <a:p>
            <a:pPr lvl="0"/>
            <a:r>
              <a:rPr kumimoji="1" lang="ja-JP" altLang="en-US" dirty="0"/>
              <a:t>リード文ーレベル１</a:t>
            </a:r>
            <a:endParaRPr kumimoji="1" lang="en-US" altLang="ja-JP" dirty="0"/>
          </a:p>
          <a:p>
            <a:pPr lvl="1"/>
            <a:r>
              <a:rPr kumimoji="1" lang="ja-JP" altLang="en-US" dirty="0"/>
              <a:t>リード文ーレベル</a:t>
            </a:r>
            <a:r>
              <a:rPr kumimoji="1" lang="en-US" altLang="ja-JP" dirty="0"/>
              <a:t>2</a:t>
            </a:r>
          </a:p>
          <a:p>
            <a:pPr lvl="2"/>
            <a:r>
              <a:rPr kumimoji="1" lang="ja-JP" altLang="en-US" dirty="0"/>
              <a:t>リード文ーレベル</a:t>
            </a:r>
            <a:r>
              <a:rPr kumimoji="1" lang="en-US" altLang="ja-JP" dirty="0"/>
              <a:t>3</a:t>
            </a:r>
            <a:endParaRPr kumimoji="1" lang="ja-JP" altLang="en-US" dirty="0"/>
          </a:p>
        </p:txBody>
      </p:sp>
    </p:spTree>
    <p:extLst>
      <p:ext uri="{BB962C8B-B14F-4D97-AF65-F5344CB8AC3E}">
        <p14:creationId xmlns:p14="http://schemas.microsoft.com/office/powerpoint/2010/main" val="2380436991"/>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991D15A-E8FF-E7EA-D21C-4C580E182CA1}"/>
              </a:ext>
            </a:extLst>
          </p:cNvPr>
          <p:cNvSpPr/>
          <p:nvPr userDrawn="1"/>
        </p:nvSpPr>
        <p:spPr>
          <a:xfrm rot="5400000" flipV="1">
            <a:off x="8868040" y="6582042"/>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
        <p:nvSpPr>
          <p:cNvPr id="5" name="テキスト ボックス 4">
            <a:extLst>
              <a:ext uri="{FF2B5EF4-FFF2-40B4-BE49-F238E27FC236}">
                <a16:creationId xmlns:a16="http://schemas.microsoft.com/office/drawing/2014/main" id="{EC8971A7-4C01-AEC9-67E1-AF5AD921EB0B}"/>
              </a:ext>
            </a:extLst>
          </p:cNvPr>
          <p:cNvSpPr txBox="1"/>
          <p:nvPr userDrawn="1"/>
        </p:nvSpPr>
        <p:spPr>
          <a:xfrm>
            <a:off x="8890273" y="6629918"/>
            <a:ext cx="184731" cy="195951"/>
          </a:xfrm>
          <a:prstGeom prst="rect">
            <a:avLst/>
          </a:prstGeom>
          <a:noFill/>
        </p:spPr>
        <p:txBody>
          <a:bodyPr wrap="none" lIns="0" tIns="0" rIns="0" bIns="13914"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928" smtClean="0"/>
              <a:pPr lvl="0"/>
              <a:t>‹#›</a:t>
            </a:fld>
            <a:endParaRPr lang="ja-JP" altLang="en-US" sz="928" dirty="0"/>
          </a:p>
        </p:txBody>
      </p:sp>
      <p:sp>
        <p:nvSpPr>
          <p:cNvPr id="6" name="正方形/長方形 5">
            <a:extLst>
              <a:ext uri="{FF2B5EF4-FFF2-40B4-BE49-F238E27FC236}">
                <a16:creationId xmlns:a16="http://schemas.microsoft.com/office/drawing/2014/main" id="{132DB587-E4EC-7850-68F2-B10D4C47FE53}"/>
              </a:ext>
            </a:extLst>
          </p:cNvPr>
          <p:cNvSpPr/>
          <p:nvPr userDrawn="1"/>
        </p:nvSpPr>
        <p:spPr>
          <a:xfrm>
            <a:off x="0" y="6792688"/>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534" baseline="0" dirty="0">
              <a:solidFill>
                <a:schemeClr val="tx1"/>
              </a:solidFill>
            </a:endParaRPr>
          </a:p>
        </p:txBody>
      </p:sp>
    </p:spTree>
    <p:extLst>
      <p:ext uri="{BB962C8B-B14F-4D97-AF65-F5344CB8AC3E}">
        <p14:creationId xmlns:p14="http://schemas.microsoft.com/office/powerpoint/2010/main" val="21648729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A6A664-2D03-CD57-D2F7-F52D73C45FD7}"/>
              </a:ext>
            </a:extLst>
          </p:cNvPr>
          <p:cNvSpPr txBox="1"/>
          <p:nvPr userDrawn="1"/>
        </p:nvSpPr>
        <p:spPr>
          <a:xfrm>
            <a:off x="8859481" y="6629918"/>
            <a:ext cx="184731" cy="195951"/>
          </a:xfrm>
          <a:prstGeom prst="rect">
            <a:avLst/>
          </a:prstGeom>
          <a:noFill/>
        </p:spPr>
        <p:txBody>
          <a:bodyPr wrap="none" lIns="0" tIns="0" rIns="0" bIns="0" rtlCol="0" anchor="b" anchorCtr="0">
            <a:noAutofit/>
          </a:bodyPr>
          <a:lstStyle/>
          <a:p>
            <a:pPr algn="ctr"/>
            <a:fld id="{9C1B02FA-3B43-4965-97B5-C29D405C4738}" type="slidenum">
              <a:rPr kumimoji="1" lang="ja-JP" altLang="en-US" sz="928" b="0" smtClean="0">
                <a:solidFill>
                  <a:schemeClr val="tx1"/>
                </a:solidFill>
                <a:latin typeface="+mn-ea"/>
                <a:ea typeface="+mn-ea"/>
                <a:cs typeface="Arial" panose="020B0604020202020204" pitchFamily="34" charset="0"/>
              </a:rPr>
              <a:pPr algn="ctr"/>
              <a:t>‹#›</a:t>
            </a:fld>
            <a:endParaRPr kumimoji="1" lang="ja-JP" altLang="en-US" sz="773" b="0" dirty="0">
              <a:solidFill>
                <a:schemeClr val="tx1"/>
              </a:solidFill>
              <a:latin typeface="+mn-ea"/>
              <a:ea typeface="+mn-ea"/>
              <a:cs typeface="Arial" panose="020B0604020202020204" pitchFamily="34" charset="0"/>
            </a:endParaRPr>
          </a:p>
        </p:txBody>
      </p:sp>
    </p:spTree>
    <p:extLst>
      <p:ext uri="{BB962C8B-B14F-4D97-AF65-F5344CB8AC3E}">
        <p14:creationId xmlns:p14="http://schemas.microsoft.com/office/powerpoint/2010/main" val="38770530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裏表紙1">
    <p:spTree>
      <p:nvGrpSpPr>
        <p:cNvPr id="1" name=""/>
        <p:cNvGrpSpPr/>
        <p:nvPr/>
      </p:nvGrpSpPr>
      <p:grpSpPr>
        <a:xfrm>
          <a:off x="0" y="0"/>
          <a:ext cx="0" cy="0"/>
          <a:chOff x="0" y="0"/>
          <a:chExt cx="0" cy="0"/>
        </a:xfrm>
      </p:grpSpPr>
      <p:pic>
        <p:nvPicPr>
          <p:cNvPr id="4" name="図 3" descr="図形&#10;&#10;中程度の精度で自動的に生成された説明">
            <a:extLst>
              <a:ext uri="{FF2B5EF4-FFF2-40B4-BE49-F238E27FC236}">
                <a16:creationId xmlns:a16="http://schemas.microsoft.com/office/drawing/2014/main" id="{0DA85144-A923-99C3-9862-E8FE126C8383}"/>
              </a:ext>
            </a:extLst>
          </p:cNvPr>
          <p:cNvPicPr>
            <a:picLocks noChangeAspect="1"/>
          </p:cNvPicPr>
          <p:nvPr userDrawn="1"/>
        </p:nvPicPr>
        <p:blipFill>
          <a:blip r:embed="rId2"/>
          <a:stretch>
            <a:fillRect/>
          </a:stretch>
        </p:blipFill>
        <p:spPr>
          <a:xfrm>
            <a:off x="2416573" y="3037100"/>
            <a:ext cx="3796882" cy="783805"/>
          </a:xfrm>
          <a:prstGeom prst="rect">
            <a:avLst/>
          </a:prstGeom>
        </p:spPr>
      </p:pic>
      <p:sp>
        <p:nvSpPr>
          <p:cNvPr id="23" name="正方形/長方形 22">
            <a:extLst>
              <a:ext uri="{FF2B5EF4-FFF2-40B4-BE49-F238E27FC236}">
                <a16:creationId xmlns:a16="http://schemas.microsoft.com/office/drawing/2014/main" id="{2CF02C58-2120-0B55-EDFF-9A5FCEF1BD52}"/>
              </a:ext>
            </a:extLst>
          </p:cNvPr>
          <p:cNvSpPr/>
          <p:nvPr userDrawn="1"/>
        </p:nvSpPr>
        <p:spPr>
          <a:xfrm flipH="1">
            <a:off x="198370" y="6008878"/>
            <a:ext cx="432097" cy="849122"/>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24" name="正方形/長方形 23">
            <a:extLst>
              <a:ext uri="{FF2B5EF4-FFF2-40B4-BE49-F238E27FC236}">
                <a16:creationId xmlns:a16="http://schemas.microsoft.com/office/drawing/2014/main" id="{13C87254-DA8E-4095-D5A4-BD6C78A2A549}"/>
              </a:ext>
            </a:extLst>
          </p:cNvPr>
          <p:cNvSpPr/>
          <p:nvPr userDrawn="1"/>
        </p:nvSpPr>
        <p:spPr>
          <a:xfrm flipH="1">
            <a:off x="137816" y="6204832"/>
            <a:ext cx="184730" cy="653171"/>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25" name="正方形/長方形 24">
            <a:extLst>
              <a:ext uri="{FF2B5EF4-FFF2-40B4-BE49-F238E27FC236}">
                <a16:creationId xmlns:a16="http://schemas.microsoft.com/office/drawing/2014/main" id="{CAAEC18F-F99D-D9F5-3559-F6DFBC7D1FC3}"/>
              </a:ext>
            </a:extLst>
          </p:cNvPr>
          <p:cNvSpPr/>
          <p:nvPr userDrawn="1"/>
        </p:nvSpPr>
        <p:spPr>
          <a:xfrm flipH="1">
            <a:off x="8574821" y="100602"/>
            <a:ext cx="369482" cy="1045073"/>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26" name="正方形/長方形 25">
            <a:extLst>
              <a:ext uri="{FF2B5EF4-FFF2-40B4-BE49-F238E27FC236}">
                <a16:creationId xmlns:a16="http://schemas.microsoft.com/office/drawing/2014/main" id="{7B0237B7-07E1-0AC0-D9C7-5BFBCE345B16}"/>
              </a:ext>
            </a:extLst>
          </p:cNvPr>
          <p:cNvSpPr/>
          <p:nvPr userDrawn="1"/>
        </p:nvSpPr>
        <p:spPr>
          <a:xfrm flipH="1">
            <a:off x="8821136" y="0"/>
            <a:ext cx="184730" cy="784454"/>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grpSp>
        <p:nvGrpSpPr>
          <p:cNvPr id="27" name="グループ化 26">
            <a:extLst>
              <a:ext uri="{FF2B5EF4-FFF2-40B4-BE49-F238E27FC236}">
                <a16:creationId xmlns:a16="http://schemas.microsoft.com/office/drawing/2014/main" id="{8D8A72B1-8D55-9093-A879-69253C8F336D}"/>
              </a:ext>
            </a:extLst>
          </p:cNvPr>
          <p:cNvGrpSpPr/>
          <p:nvPr userDrawn="1"/>
        </p:nvGrpSpPr>
        <p:grpSpPr>
          <a:xfrm flipH="1">
            <a:off x="-158" y="-1"/>
            <a:ext cx="9144160" cy="6858295"/>
            <a:chOff x="-187" y="-1"/>
            <a:chExt cx="10692000" cy="7560000"/>
          </a:xfrm>
          <a:solidFill>
            <a:schemeClr val="accent1"/>
          </a:solidFill>
        </p:grpSpPr>
        <p:sp>
          <p:nvSpPr>
            <p:cNvPr id="28" name="正方形/長方形 27">
              <a:extLst>
                <a:ext uri="{FF2B5EF4-FFF2-40B4-BE49-F238E27FC236}">
                  <a16:creationId xmlns:a16="http://schemas.microsoft.com/office/drawing/2014/main" id="{39543157-0220-9622-A7F2-BFE5253AF673}"/>
                </a:ext>
              </a:extLst>
            </p:cNvPr>
            <p:cNvSpPr/>
            <p:nvPr userDrawn="1"/>
          </p:nvSpPr>
          <p:spPr>
            <a:xfrm>
              <a:off x="0"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29" name="正方形/長方形 28">
              <a:extLst>
                <a:ext uri="{FF2B5EF4-FFF2-40B4-BE49-F238E27FC236}">
                  <a16:creationId xmlns:a16="http://schemas.microsoft.com/office/drawing/2014/main" id="{81E15D00-3992-733C-99FC-5DA7DB986D03}"/>
                </a:ext>
              </a:extLst>
            </p:cNvPr>
            <p:cNvSpPr/>
            <p:nvPr userDrawn="1"/>
          </p:nvSpPr>
          <p:spPr>
            <a:xfrm>
              <a:off x="10530483"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30" name="正方形/長方形 29">
              <a:extLst>
                <a:ext uri="{FF2B5EF4-FFF2-40B4-BE49-F238E27FC236}">
                  <a16:creationId xmlns:a16="http://schemas.microsoft.com/office/drawing/2014/main" id="{E3487CBF-2DE9-AB6E-3DCD-8EA7BD779496}"/>
                </a:ext>
              </a:extLst>
            </p:cNvPr>
            <p:cNvSpPr/>
            <p:nvPr userDrawn="1"/>
          </p:nvSpPr>
          <p:spPr>
            <a:xfrm rot="5400000">
              <a:off x="5265148" y="-5265336"/>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sp>
          <p:nvSpPr>
            <p:cNvPr id="31" name="正方形/長方形 30">
              <a:extLst>
                <a:ext uri="{FF2B5EF4-FFF2-40B4-BE49-F238E27FC236}">
                  <a16:creationId xmlns:a16="http://schemas.microsoft.com/office/drawing/2014/main" id="{DBB4179C-D082-7B3A-9C9F-0BBD62D7CD49}"/>
                </a:ext>
              </a:extLst>
            </p:cNvPr>
            <p:cNvSpPr/>
            <p:nvPr userDrawn="1"/>
          </p:nvSpPr>
          <p:spPr>
            <a:xfrm rot="5400000">
              <a:off x="5265148" y="2133010"/>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534" baseline="0" dirty="0">
                <a:solidFill>
                  <a:schemeClr val="tx1"/>
                </a:solidFill>
              </a:endParaRPr>
            </a:p>
          </p:txBody>
        </p:sp>
      </p:grpSp>
    </p:spTree>
    <p:extLst>
      <p:ext uri="{BB962C8B-B14F-4D97-AF65-F5344CB8AC3E}">
        <p14:creationId xmlns:p14="http://schemas.microsoft.com/office/powerpoint/2010/main" val="11790660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裏表紙2">
    <p:spTree>
      <p:nvGrpSpPr>
        <p:cNvPr id="1" name=""/>
        <p:cNvGrpSpPr/>
        <p:nvPr/>
      </p:nvGrpSpPr>
      <p:grpSpPr>
        <a:xfrm>
          <a:off x="0" y="0"/>
          <a:ext cx="0" cy="0"/>
          <a:chOff x="0" y="0"/>
          <a:chExt cx="0" cy="0"/>
        </a:xfrm>
      </p:grpSpPr>
      <p:pic>
        <p:nvPicPr>
          <p:cNvPr id="4" name="図 3" descr="図形&#10;&#10;中程度の精度で自動的に生成された説明">
            <a:extLst>
              <a:ext uri="{FF2B5EF4-FFF2-40B4-BE49-F238E27FC236}">
                <a16:creationId xmlns:a16="http://schemas.microsoft.com/office/drawing/2014/main" id="{0DA85144-A923-99C3-9862-E8FE126C8383}"/>
              </a:ext>
            </a:extLst>
          </p:cNvPr>
          <p:cNvPicPr>
            <a:picLocks noChangeAspect="1"/>
          </p:cNvPicPr>
          <p:nvPr userDrawn="1"/>
        </p:nvPicPr>
        <p:blipFill>
          <a:blip r:embed="rId2"/>
          <a:stretch>
            <a:fillRect/>
          </a:stretch>
        </p:blipFill>
        <p:spPr>
          <a:xfrm>
            <a:off x="2416573" y="3037100"/>
            <a:ext cx="3796882" cy="783805"/>
          </a:xfrm>
          <a:prstGeom prst="rect">
            <a:avLst/>
          </a:prstGeom>
        </p:spPr>
      </p:pic>
      <p:sp>
        <p:nvSpPr>
          <p:cNvPr id="5" name="グラフィックス 5">
            <a:extLst>
              <a:ext uri="{FF2B5EF4-FFF2-40B4-BE49-F238E27FC236}">
                <a16:creationId xmlns:a16="http://schemas.microsoft.com/office/drawing/2014/main" id="{70248071-3946-13C7-2502-EB27D9CE449C}"/>
              </a:ext>
            </a:extLst>
          </p:cNvPr>
          <p:cNvSpPr/>
          <p:nvPr userDrawn="1"/>
        </p:nvSpPr>
        <p:spPr>
          <a:xfrm flipH="1">
            <a:off x="0" y="2187840"/>
            <a:ext cx="9144000" cy="4670163"/>
          </a:xfrm>
          <a:custGeom>
            <a:avLst/>
            <a:gdLst>
              <a:gd name="connsiteX0" fmla="*/ 10222697 w 10223239"/>
              <a:gd name="connsiteY0" fmla="*/ 0 h 5684427"/>
              <a:gd name="connsiteX1" fmla="*/ 10222697 w 10223239"/>
              <a:gd name="connsiteY1" fmla="*/ 24431 h 5684427"/>
              <a:gd name="connsiteX2" fmla="*/ 7049158 w 10223239"/>
              <a:gd name="connsiteY2" fmla="*/ 3190641 h 5684427"/>
              <a:gd name="connsiteX3" fmla="*/ 7046552 w 10223239"/>
              <a:gd name="connsiteY3" fmla="*/ 3193241 h 5684427"/>
              <a:gd name="connsiteX4" fmla="*/ 2105259 w 10223239"/>
              <a:gd name="connsiteY4" fmla="*/ 3193241 h 5684427"/>
              <a:gd name="connsiteX5" fmla="*/ 0 w 10223239"/>
              <a:gd name="connsiteY5" fmla="*/ 5293639 h 5684427"/>
              <a:gd name="connsiteX6" fmla="*/ 0 w 10223239"/>
              <a:gd name="connsiteY6" fmla="*/ 5269208 h 5684427"/>
              <a:gd name="connsiteX7" fmla="*/ 2095377 w 10223239"/>
              <a:gd name="connsiteY7" fmla="*/ 3178669 h 5684427"/>
              <a:gd name="connsiteX8" fmla="*/ 2097983 w 10223239"/>
              <a:gd name="connsiteY8" fmla="*/ 3176069 h 5684427"/>
              <a:gd name="connsiteX9" fmla="*/ 7039276 w 10223239"/>
              <a:gd name="connsiteY9" fmla="*/ 3176069 h 5684427"/>
              <a:gd name="connsiteX10" fmla="*/ 10222181 w 10223239"/>
              <a:gd name="connsiteY10" fmla="*/ 515 h 5684427"/>
              <a:gd name="connsiteX11" fmla="*/ 10222697 w 10223239"/>
              <a:gd name="connsiteY11" fmla="*/ 0 h 5684427"/>
              <a:gd name="connsiteX12" fmla="*/ 10222697 w 10223239"/>
              <a:gd name="connsiteY12" fmla="*/ 5532668 h 5684427"/>
              <a:gd name="connsiteX13" fmla="*/ 10222697 w 10223239"/>
              <a:gd name="connsiteY13" fmla="*/ 5679715 h 5684427"/>
              <a:gd name="connsiteX14" fmla="*/ 10218000 w 10223239"/>
              <a:gd name="connsiteY14" fmla="*/ 5684400 h 5684427"/>
              <a:gd name="connsiteX15" fmla="*/ 10070613 w 10223239"/>
              <a:gd name="connsiteY15" fmla="*/ 5684400 h 5684427"/>
              <a:gd name="connsiteX16" fmla="*/ 10222697 w 10223239"/>
              <a:gd name="connsiteY16" fmla="*/ 5532668 h 5684427"/>
              <a:gd name="connsiteX17" fmla="*/ 10222697 w 10223239"/>
              <a:gd name="connsiteY17" fmla="*/ 5383021 h 5684427"/>
              <a:gd name="connsiteX18" fmla="*/ 10222697 w 10223239"/>
              <a:gd name="connsiteY18" fmla="*/ 5526438 h 5684427"/>
              <a:gd name="connsiteX19" fmla="*/ 10064884 w 10223239"/>
              <a:gd name="connsiteY19" fmla="*/ 5683886 h 5684427"/>
              <a:gd name="connsiteX20" fmla="*/ 9921135 w 10223239"/>
              <a:gd name="connsiteY20" fmla="*/ 5683886 h 5684427"/>
              <a:gd name="connsiteX21" fmla="*/ 10223240 w 10223239"/>
              <a:gd name="connsiteY21" fmla="*/ 5382479 h 5684427"/>
              <a:gd name="connsiteX22" fmla="*/ 10222724 w 10223239"/>
              <a:gd name="connsiteY22" fmla="*/ 5382994 h 5684427"/>
              <a:gd name="connsiteX23" fmla="*/ 10222697 w 10223239"/>
              <a:gd name="connsiteY23" fmla="*/ 5233373 h 5684427"/>
              <a:gd name="connsiteX24" fmla="*/ 10222697 w 10223239"/>
              <a:gd name="connsiteY24" fmla="*/ 5373676 h 5684427"/>
              <a:gd name="connsiteX25" fmla="*/ 9911742 w 10223239"/>
              <a:gd name="connsiteY25" fmla="*/ 5683913 h 5684427"/>
              <a:gd name="connsiteX26" fmla="*/ 9771114 w 10223239"/>
              <a:gd name="connsiteY26" fmla="*/ 5683913 h 5684427"/>
              <a:gd name="connsiteX27" fmla="*/ 10223213 w 10223239"/>
              <a:gd name="connsiteY27" fmla="*/ 5232859 h 5684427"/>
              <a:gd name="connsiteX28" fmla="*/ 10222697 w 10223239"/>
              <a:gd name="connsiteY28" fmla="*/ 5233373 h 5684427"/>
              <a:gd name="connsiteX29" fmla="*/ 10222697 w 10223239"/>
              <a:gd name="connsiteY29" fmla="*/ 5083726 h 5684427"/>
              <a:gd name="connsiteX30" fmla="*/ 10222697 w 10223239"/>
              <a:gd name="connsiteY30" fmla="*/ 5220914 h 5684427"/>
              <a:gd name="connsiteX31" fmla="*/ 9758110 w 10223239"/>
              <a:gd name="connsiteY31" fmla="*/ 5684428 h 5684427"/>
              <a:gd name="connsiteX32" fmla="*/ 9620605 w 10223239"/>
              <a:gd name="connsiteY32" fmla="*/ 5684428 h 5684427"/>
              <a:gd name="connsiteX33" fmla="*/ 10222181 w 10223239"/>
              <a:gd name="connsiteY33" fmla="*/ 5084241 h 5684427"/>
              <a:gd name="connsiteX34" fmla="*/ 10222697 w 10223239"/>
              <a:gd name="connsiteY34" fmla="*/ 5083726 h 5684427"/>
              <a:gd name="connsiteX35" fmla="*/ 10222697 w 10223239"/>
              <a:gd name="connsiteY35" fmla="*/ 4934079 h 5684427"/>
              <a:gd name="connsiteX36" fmla="*/ 10222697 w 10223239"/>
              <a:gd name="connsiteY36" fmla="*/ 5067637 h 5684427"/>
              <a:gd name="connsiteX37" fmla="*/ 9604967 w 10223239"/>
              <a:gd name="connsiteY37" fmla="*/ 5683940 h 5684427"/>
              <a:gd name="connsiteX38" fmla="*/ 9471100 w 10223239"/>
              <a:gd name="connsiteY38" fmla="*/ 5683940 h 5684427"/>
              <a:gd name="connsiteX39" fmla="*/ 10222697 w 10223239"/>
              <a:gd name="connsiteY39" fmla="*/ 4934079 h 5684427"/>
              <a:gd name="connsiteX40" fmla="*/ 10222697 w 10223239"/>
              <a:gd name="connsiteY40" fmla="*/ 4784432 h 5684427"/>
              <a:gd name="connsiteX41" fmla="*/ 10222697 w 10223239"/>
              <a:gd name="connsiteY41" fmla="*/ 4914875 h 5684427"/>
              <a:gd name="connsiteX42" fmla="*/ 9451852 w 10223239"/>
              <a:gd name="connsiteY42" fmla="*/ 5683940 h 5684427"/>
              <a:gd name="connsiteX43" fmla="*/ 9321106 w 10223239"/>
              <a:gd name="connsiteY43" fmla="*/ 5683940 h 5684427"/>
              <a:gd name="connsiteX44" fmla="*/ 10222697 w 10223239"/>
              <a:gd name="connsiteY44" fmla="*/ 4784432 h 5684427"/>
              <a:gd name="connsiteX45" fmla="*/ 10222697 w 10223239"/>
              <a:gd name="connsiteY45" fmla="*/ 4634785 h 5684427"/>
              <a:gd name="connsiteX46" fmla="*/ 10222697 w 10223239"/>
              <a:gd name="connsiteY46" fmla="*/ 4762086 h 5684427"/>
              <a:gd name="connsiteX47" fmla="*/ 9298709 w 10223239"/>
              <a:gd name="connsiteY47" fmla="*/ 5683940 h 5684427"/>
              <a:gd name="connsiteX48" fmla="*/ 9171112 w 10223239"/>
              <a:gd name="connsiteY48" fmla="*/ 5683940 h 5684427"/>
              <a:gd name="connsiteX49" fmla="*/ 10222697 w 10223239"/>
              <a:gd name="connsiteY49" fmla="*/ 4634785 h 5684427"/>
              <a:gd name="connsiteX50" fmla="*/ 10222697 w 10223239"/>
              <a:gd name="connsiteY50" fmla="*/ 4485137 h 5684427"/>
              <a:gd name="connsiteX51" fmla="*/ 10222697 w 10223239"/>
              <a:gd name="connsiteY51" fmla="*/ 4608809 h 5684427"/>
              <a:gd name="connsiteX52" fmla="*/ 9145593 w 10223239"/>
              <a:gd name="connsiteY52" fmla="*/ 5683426 h 5684427"/>
              <a:gd name="connsiteX53" fmla="*/ 9021635 w 10223239"/>
              <a:gd name="connsiteY53" fmla="*/ 5683426 h 5684427"/>
              <a:gd name="connsiteX54" fmla="*/ 10222724 w 10223239"/>
              <a:gd name="connsiteY54" fmla="*/ 4485110 h 5684427"/>
              <a:gd name="connsiteX55" fmla="*/ 10222697 w 10223239"/>
              <a:gd name="connsiteY55" fmla="*/ 4335490 h 5684427"/>
              <a:gd name="connsiteX56" fmla="*/ 10222697 w 10223239"/>
              <a:gd name="connsiteY56" fmla="*/ 4456048 h 5684427"/>
              <a:gd name="connsiteX57" fmla="*/ 8992451 w 10223239"/>
              <a:gd name="connsiteY57" fmla="*/ 5683453 h 5684427"/>
              <a:gd name="connsiteX58" fmla="*/ 8871614 w 10223239"/>
              <a:gd name="connsiteY58" fmla="*/ 5683453 h 5684427"/>
              <a:gd name="connsiteX59" fmla="*/ 10222697 w 10223239"/>
              <a:gd name="connsiteY59" fmla="*/ 4335490 h 5684427"/>
              <a:gd name="connsiteX60" fmla="*/ 10222697 w 10223239"/>
              <a:gd name="connsiteY60" fmla="*/ 4185843 h 5684427"/>
              <a:gd name="connsiteX61" fmla="*/ 10222697 w 10223239"/>
              <a:gd name="connsiteY61" fmla="*/ 4302771 h 5684427"/>
              <a:gd name="connsiteX62" fmla="*/ 8839335 w 10223239"/>
              <a:gd name="connsiteY62" fmla="*/ 5682938 h 5684427"/>
              <a:gd name="connsiteX63" fmla="*/ 8722136 w 10223239"/>
              <a:gd name="connsiteY63" fmla="*/ 5682938 h 5684427"/>
              <a:gd name="connsiteX64" fmla="*/ 10223213 w 10223239"/>
              <a:gd name="connsiteY64" fmla="*/ 4185328 h 5684427"/>
              <a:gd name="connsiteX65" fmla="*/ 10222697 w 10223239"/>
              <a:gd name="connsiteY65" fmla="*/ 4185843 h 5684427"/>
              <a:gd name="connsiteX66" fmla="*/ 10222697 w 10223239"/>
              <a:gd name="connsiteY66" fmla="*/ 4036196 h 5684427"/>
              <a:gd name="connsiteX67" fmla="*/ 10222697 w 10223239"/>
              <a:gd name="connsiteY67" fmla="*/ 4150008 h 5684427"/>
              <a:gd name="connsiteX68" fmla="*/ 8685677 w 10223239"/>
              <a:gd name="connsiteY68" fmla="*/ 5683480 h 5684427"/>
              <a:gd name="connsiteX69" fmla="*/ 8571600 w 10223239"/>
              <a:gd name="connsiteY69" fmla="*/ 5683480 h 5684427"/>
              <a:gd name="connsiteX70" fmla="*/ 10222697 w 10223239"/>
              <a:gd name="connsiteY70" fmla="*/ 4036196 h 5684427"/>
              <a:gd name="connsiteX71" fmla="*/ 10222697 w 10223239"/>
              <a:gd name="connsiteY71" fmla="*/ 3886548 h 5684427"/>
              <a:gd name="connsiteX72" fmla="*/ 10222697 w 10223239"/>
              <a:gd name="connsiteY72" fmla="*/ 3997220 h 5684427"/>
              <a:gd name="connsiteX73" fmla="*/ 8532533 w 10223239"/>
              <a:gd name="connsiteY73" fmla="*/ 5683480 h 5684427"/>
              <a:gd name="connsiteX74" fmla="*/ 8421606 w 10223239"/>
              <a:gd name="connsiteY74" fmla="*/ 5683480 h 5684427"/>
              <a:gd name="connsiteX75" fmla="*/ 10222181 w 10223239"/>
              <a:gd name="connsiteY75" fmla="*/ 3887063 h 5684427"/>
              <a:gd name="connsiteX76" fmla="*/ 10222697 w 10223239"/>
              <a:gd name="connsiteY76" fmla="*/ 3886548 h 5684427"/>
              <a:gd name="connsiteX77" fmla="*/ 10222697 w 10223239"/>
              <a:gd name="connsiteY77" fmla="*/ 3736901 h 5684427"/>
              <a:gd name="connsiteX78" fmla="*/ 10222697 w 10223239"/>
              <a:gd name="connsiteY78" fmla="*/ 3843943 h 5684427"/>
              <a:gd name="connsiteX79" fmla="*/ 8379418 w 10223239"/>
              <a:gd name="connsiteY79" fmla="*/ 5682965 h 5684427"/>
              <a:gd name="connsiteX80" fmla="*/ 3330836 w 10223239"/>
              <a:gd name="connsiteY80" fmla="*/ 5682965 h 5684427"/>
              <a:gd name="connsiteX81" fmla="*/ 3341777 w 10223239"/>
              <a:gd name="connsiteY81" fmla="*/ 5672049 h 5684427"/>
              <a:gd name="connsiteX82" fmla="*/ 8283069 w 10223239"/>
              <a:gd name="connsiteY82" fmla="*/ 5672049 h 5684427"/>
              <a:gd name="connsiteX83" fmla="*/ 10222181 w 10223239"/>
              <a:gd name="connsiteY83" fmla="*/ 3737416 h 5684427"/>
              <a:gd name="connsiteX84" fmla="*/ 10222697 w 10223239"/>
              <a:gd name="connsiteY84" fmla="*/ 3736901 h 5684427"/>
              <a:gd name="connsiteX85" fmla="*/ 10222697 w 10223239"/>
              <a:gd name="connsiteY85" fmla="*/ 3587254 h 5684427"/>
              <a:gd name="connsiteX86" fmla="*/ 10222697 w 10223239"/>
              <a:gd name="connsiteY86" fmla="*/ 3691181 h 5684427"/>
              <a:gd name="connsiteX87" fmla="*/ 8274735 w 10223239"/>
              <a:gd name="connsiteY87" fmla="*/ 5634645 h 5684427"/>
              <a:gd name="connsiteX88" fmla="*/ 8264309 w 10223239"/>
              <a:gd name="connsiteY88" fmla="*/ 5645045 h 5684427"/>
              <a:gd name="connsiteX89" fmla="*/ 3323017 w 10223239"/>
              <a:gd name="connsiteY89" fmla="*/ 5645045 h 5684427"/>
              <a:gd name="connsiteX90" fmla="*/ 3284983 w 10223239"/>
              <a:gd name="connsiteY90" fmla="*/ 5682992 h 5684427"/>
              <a:gd name="connsiteX91" fmla="*/ 3180815 w 10223239"/>
              <a:gd name="connsiteY91" fmla="*/ 5682992 h 5684427"/>
              <a:gd name="connsiteX92" fmla="*/ 3281345 w 10223239"/>
              <a:gd name="connsiteY92" fmla="*/ 5582694 h 5684427"/>
              <a:gd name="connsiteX93" fmla="*/ 3291770 w 10223239"/>
              <a:gd name="connsiteY93" fmla="*/ 5572294 h 5684427"/>
              <a:gd name="connsiteX94" fmla="*/ 8233062 w 10223239"/>
              <a:gd name="connsiteY94" fmla="*/ 5572294 h 5684427"/>
              <a:gd name="connsiteX95" fmla="*/ 10222181 w 10223239"/>
              <a:gd name="connsiteY95" fmla="*/ 3587768 h 5684427"/>
              <a:gd name="connsiteX96" fmla="*/ 10222697 w 10223239"/>
              <a:gd name="connsiteY96" fmla="*/ 3587254 h 5684427"/>
              <a:gd name="connsiteX97" fmla="*/ 10222697 w 10223239"/>
              <a:gd name="connsiteY97" fmla="*/ 3437607 h 5684427"/>
              <a:gd name="connsiteX98" fmla="*/ 10222697 w 10223239"/>
              <a:gd name="connsiteY98" fmla="*/ 3538419 h 5684427"/>
              <a:gd name="connsiteX99" fmla="*/ 8223669 w 10223239"/>
              <a:gd name="connsiteY99" fmla="*/ 5532830 h 5684427"/>
              <a:gd name="connsiteX100" fmla="*/ 8198665 w 10223239"/>
              <a:gd name="connsiteY100" fmla="*/ 5543231 h 5684427"/>
              <a:gd name="connsiteX101" fmla="*/ 3271952 w 10223239"/>
              <a:gd name="connsiteY101" fmla="*/ 5543231 h 5684427"/>
              <a:gd name="connsiteX102" fmla="*/ 3131840 w 10223239"/>
              <a:gd name="connsiteY102" fmla="*/ 5683019 h 5684427"/>
              <a:gd name="connsiteX103" fmla="*/ 3030794 w 10223239"/>
              <a:gd name="connsiteY103" fmla="*/ 5683019 h 5684427"/>
              <a:gd name="connsiteX104" fmla="*/ 3231854 w 10223239"/>
              <a:gd name="connsiteY104" fmla="*/ 5482424 h 5684427"/>
              <a:gd name="connsiteX105" fmla="*/ 3242279 w 10223239"/>
              <a:gd name="connsiteY105" fmla="*/ 5472024 h 5684427"/>
              <a:gd name="connsiteX106" fmla="*/ 8183571 w 10223239"/>
              <a:gd name="connsiteY106" fmla="*/ 5472024 h 5684427"/>
              <a:gd name="connsiteX107" fmla="*/ 10222697 w 10223239"/>
              <a:gd name="connsiteY107" fmla="*/ 3437607 h 5684427"/>
              <a:gd name="connsiteX108" fmla="*/ 10222697 w 10223239"/>
              <a:gd name="connsiteY108" fmla="*/ 3287960 h 5684427"/>
              <a:gd name="connsiteX109" fmla="*/ 10222697 w 10223239"/>
              <a:gd name="connsiteY109" fmla="*/ 3385142 h 5684427"/>
              <a:gd name="connsiteX110" fmla="*/ 8172630 w 10223239"/>
              <a:gd name="connsiteY110" fmla="*/ 5430474 h 5684427"/>
              <a:gd name="connsiteX111" fmla="*/ 8162721 w 10223239"/>
              <a:gd name="connsiteY111" fmla="*/ 5440360 h 5684427"/>
              <a:gd name="connsiteX112" fmla="*/ 3221429 w 10223239"/>
              <a:gd name="connsiteY112" fmla="*/ 5440360 h 5684427"/>
              <a:gd name="connsiteX113" fmla="*/ 2978724 w 10223239"/>
              <a:gd name="connsiteY113" fmla="*/ 5682505 h 5684427"/>
              <a:gd name="connsiteX114" fmla="*/ 2881317 w 10223239"/>
              <a:gd name="connsiteY114" fmla="*/ 5682505 h 5684427"/>
              <a:gd name="connsiteX115" fmla="*/ 3182879 w 10223239"/>
              <a:gd name="connsiteY115" fmla="*/ 5381639 h 5684427"/>
              <a:gd name="connsiteX116" fmla="*/ 3192788 w 10223239"/>
              <a:gd name="connsiteY116" fmla="*/ 5371753 h 5684427"/>
              <a:gd name="connsiteX117" fmla="*/ 8134080 w 10223239"/>
              <a:gd name="connsiteY117" fmla="*/ 5371753 h 5684427"/>
              <a:gd name="connsiteX118" fmla="*/ 10222697 w 10223239"/>
              <a:gd name="connsiteY118" fmla="*/ 3287960 h 5684427"/>
              <a:gd name="connsiteX119" fmla="*/ 10222697 w 10223239"/>
              <a:gd name="connsiteY119" fmla="*/ 3138312 h 5684427"/>
              <a:gd name="connsiteX120" fmla="*/ 10222697 w 10223239"/>
              <a:gd name="connsiteY120" fmla="*/ 3232380 h 5684427"/>
              <a:gd name="connsiteX121" fmla="*/ 8121592 w 10223239"/>
              <a:gd name="connsiteY121" fmla="*/ 5328633 h 5684427"/>
              <a:gd name="connsiteX122" fmla="*/ 8098163 w 10223239"/>
              <a:gd name="connsiteY122" fmla="*/ 5338519 h 5684427"/>
              <a:gd name="connsiteX123" fmla="*/ 3170417 w 10223239"/>
              <a:gd name="connsiteY123" fmla="*/ 5338519 h 5684427"/>
              <a:gd name="connsiteX124" fmla="*/ 2825093 w 10223239"/>
              <a:gd name="connsiteY124" fmla="*/ 5683046 h 5684427"/>
              <a:gd name="connsiteX125" fmla="*/ 2730807 w 10223239"/>
              <a:gd name="connsiteY125" fmla="*/ 5683046 h 5684427"/>
              <a:gd name="connsiteX126" fmla="*/ 3132899 w 10223239"/>
              <a:gd name="connsiteY126" fmla="*/ 5281883 h 5684427"/>
              <a:gd name="connsiteX127" fmla="*/ 3142808 w 10223239"/>
              <a:gd name="connsiteY127" fmla="*/ 5271997 h 5684427"/>
              <a:gd name="connsiteX128" fmla="*/ 8084100 w 10223239"/>
              <a:gd name="connsiteY128" fmla="*/ 5271997 h 5684427"/>
              <a:gd name="connsiteX129" fmla="*/ 10222697 w 10223239"/>
              <a:gd name="connsiteY129" fmla="*/ 3138339 h 5684427"/>
              <a:gd name="connsiteX130" fmla="*/ 10222697 w 10223239"/>
              <a:gd name="connsiteY130" fmla="*/ 2988665 h 5684427"/>
              <a:gd name="connsiteX131" fmla="*/ 10222697 w 10223239"/>
              <a:gd name="connsiteY131" fmla="*/ 3079591 h 5684427"/>
              <a:gd name="connsiteX132" fmla="*/ 8070553 w 10223239"/>
              <a:gd name="connsiteY132" fmla="*/ 5226764 h 5684427"/>
              <a:gd name="connsiteX133" fmla="*/ 8061187 w 10223239"/>
              <a:gd name="connsiteY133" fmla="*/ 5236109 h 5684427"/>
              <a:gd name="connsiteX134" fmla="*/ 3119895 w 10223239"/>
              <a:gd name="connsiteY134" fmla="*/ 5236109 h 5684427"/>
              <a:gd name="connsiteX135" fmla="*/ 2671977 w 10223239"/>
              <a:gd name="connsiteY135" fmla="*/ 5682992 h 5684427"/>
              <a:gd name="connsiteX136" fmla="*/ 2580841 w 10223239"/>
              <a:gd name="connsiteY136" fmla="*/ 5682992 h 5684427"/>
              <a:gd name="connsiteX137" fmla="*/ 3083462 w 10223239"/>
              <a:gd name="connsiteY137" fmla="*/ 5181532 h 5684427"/>
              <a:gd name="connsiteX138" fmla="*/ 3092828 w 10223239"/>
              <a:gd name="connsiteY138" fmla="*/ 5172187 h 5684427"/>
              <a:gd name="connsiteX139" fmla="*/ 8034121 w 10223239"/>
              <a:gd name="connsiteY139" fmla="*/ 5172187 h 5684427"/>
              <a:gd name="connsiteX140" fmla="*/ 10222208 w 10223239"/>
              <a:gd name="connsiteY140" fmla="*/ 2989152 h 5684427"/>
              <a:gd name="connsiteX141" fmla="*/ 10222724 w 10223239"/>
              <a:gd name="connsiteY141" fmla="*/ 2988638 h 5684427"/>
              <a:gd name="connsiteX142" fmla="*/ 10222697 w 10223239"/>
              <a:gd name="connsiteY142" fmla="*/ 2839018 h 5684427"/>
              <a:gd name="connsiteX143" fmla="*/ 10222697 w 10223239"/>
              <a:gd name="connsiteY143" fmla="*/ 2926314 h 5684427"/>
              <a:gd name="connsiteX144" fmla="*/ 8019515 w 10223239"/>
              <a:gd name="connsiteY144" fmla="*/ 5124408 h 5684427"/>
              <a:gd name="connsiteX145" fmla="*/ 7997633 w 10223239"/>
              <a:gd name="connsiteY145" fmla="*/ 5133238 h 5684427"/>
              <a:gd name="connsiteX146" fmla="*/ 3069372 w 10223239"/>
              <a:gd name="connsiteY146" fmla="*/ 5133238 h 5684427"/>
              <a:gd name="connsiteX147" fmla="*/ 2519350 w 10223239"/>
              <a:gd name="connsiteY147" fmla="*/ 5681990 h 5684427"/>
              <a:gd name="connsiteX148" fmla="*/ 2431852 w 10223239"/>
              <a:gd name="connsiteY148" fmla="*/ 5681990 h 5684427"/>
              <a:gd name="connsiteX149" fmla="*/ 3035002 w 10223239"/>
              <a:gd name="connsiteY149" fmla="*/ 5080232 h 5684427"/>
              <a:gd name="connsiteX150" fmla="*/ 3043853 w 10223239"/>
              <a:gd name="connsiteY150" fmla="*/ 5071402 h 5684427"/>
              <a:gd name="connsiteX151" fmla="*/ 7985145 w 10223239"/>
              <a:gd name="connsiteY151" fmla="*/ 5071402 h 5684427"/>
              <a:gd name="connsiteX152" fmla="*/ 10223240 w 10223239"/>
              <a:gd name="connsiteY152" fmla="*/ 2838476 h 5684427"/>
              <a:gd name="connsiteX153" fmla="*/ 10222724 w 10223239"/>
              <a:gd name="connsiteY153" fmla="*/ 2838991 h 5684427"/>
              <a:gd name="connsiteX154" fmla="*/ 10222697 w 10223239"/>
              <a:gd name="connsiteY154" fmla="*/ 2689370 h 5684427"/>
              <a:gd name="connsiteX155" fmla="*/ 10222697 w 10223239"/>
              <a:gd name="connsiteY155" fmla="*/ 2773552 h 5684427"/>
              <a:gd name="connsiteX156" fmla="*/ 7968449 w 10223239"/>
              <a:gd name="connsiteY156" fmla="*/ 5022567 h 5684427"/>
              <a:gd name="connsiteX157" fmla="*/ 7959598 w 10223239"/>
              <a:gd name="connsiteY157" fmla="*/ 5031397 h 5684427"/>
              <a:gd name="connsiteX158" fmla="*/ 3018306 w 10223239"/>
              <a:gd name="connsiteY158" fmla="*/ 5031397 h 5684427"/>
              <a:gd name="connsiteX159" fmla="*/ 2365692 w 10223239"/>
              <a:gd name="connsiteY159" fmla="*/ 5682505 h 5684427"/>
              <a:gd name="connsiteX160" fmla="*/ 2281315 w 10223239"/>
              <a:gd name="connsiteY160" fmla="*/ 5682505 h 5684427"/>
              <a:gd name="connsiteX161" fmla="*/ 2984996 w 10223239"/>
              <a:gd name="connsiteY161" fmla="*/ 4980476 h 5684427"/>
              <a:gd name="connsiteX162" fmla="*/ 2993846 w 10223239"/>
              <a:gd name="connsiteY162" fmla="*/ 4971647 h 5684427"/>
              <a:gd name="connsiteX163" fmla="*/ 7935138 w 10223239"/>
              <a:gd name="connsiteY163" fmla="*/ 4971647 h 5684427"/>
              <a:gd name="connsiteX164" fmla="*/ 10222697 w 10223239"/>
              <a:gd name="connsiteY164" fmla="*/ 2689370 h 5684427"/>
              <a:gd name="connsiteX165" fmla="*/ 10222697 w 10223239"/>
              <a:gd name="connsiteY165" fmla="*/ 2539723 h 5684427"/>
              <a:gd name="connsiteX166" fmla="*/ 10222697 w 10223239"/>
              <a:gd name="connsiteY166" fmla="*/ 2620275 h 5684427"/>
              <a:gd name="connsiteX167" fmla="*/ 7917411 w 10223239"/>
              <a:gd name="connsiteY167" fmla="*/ 4920238 h 5684427"/>
              <a:gd name="connsiteX168" fmla="*/ 7897103 w 10223239"/>
              <a:gd name="connsiteY168" fmla="*/ 4928554 h 5684427"/>
              <a:gd name="connsiteX169" fmla="*/ 2967784 w 10223239"/>
              <a:gd name="connsiteY169" fmla="*/ 4928554 h 5684427"/>
              <a:gd name="connsiteX170" fmla="*/ 2212549 w 10223239"/>
              <a:gd name="connsiteY170" fmla="*/ 5682044 h 5684427"/>
              <a:gd name="connsiteX171" fmla="*/ 2131810 w 10223239"/>
              <a:gd name="connsiteY171" fmla="*/ 5682044 h 5684427"/>
              <a:gd name="connsiteX172" fmla="*/ 2935993 w 10223239"/>
              <a:gd name="connsiteY172" fmla="*/ 4879718 h 5684427"/>
              <a:gd name="connsiteX173" fmla="*/ 2944328 w 10223239"/>
              <a:gd name="connsiteY173" fmla="*/ 4871403 h 5684427"/>
              <a:gd name="connsiteX174" fmla="*/ 7885620 w 10223239"/>
              <a:gd name="connsiteY174" fmla="*/ 4871403 h 5684427"/>
              <a:gd name="connsiteX175" fmla="*/ 10223185 w 10223239"/>
              <a:gd name="connsiteY175" fmla="*/ 2539236 h 5684427"/>
              <a:gd name="connsiteX176" fmla="*/ 10222670 w 10223239"/>
              <a:gd name="connsiteY176" fmla="*/ 2539750 h 5684427"/>
              <a:gd name="connsiteX177" fmla="*/ 10222697 w 10223239"/>
              <a:gd name="connsiteY177" fmla="*/ 2390076 h 5684427"/>
              <a:gd name="connsiteX178" fmla="*/ 10222697 w 10223239"/>
              <a:gd name="connsiteY178" fmla="*/ 2467513 h 5684427"/>
              <a:gd name="connsiteX179" fmla="*/ 7866372 w 10223239"/>
              <a:gd name="connsiteY179" fmla="*/ 4818397 h 5684427"/>
              <a:gd name="connsiteX180" fmla="*/ 7858553 w 10223239"/>
              <a:gd name="connsiteY180" fmla="*/ 4826197 h 5684427"/>
              <a:gd name="connsiteX181" fmla="*/ 2917261 w 10223239"/>
              <a:gd name="connsiteY181" fmla="*/ 4826197 h 5684427"/>
              <a:gd name="connsiteX182" fmla="*/ 2059433 w 10223239"/>
              <a:gd name="connsiteY182" fmla="*/ 5682044 h 5684427"/>
              <a:gd name="connsiteX183" fmla="*/ 1981816 w 10223239"/>
              <a:gd name="connsiteY183" fmla="*/ 5682044 h 5684427"/>
              <a:gd name="connsiteX184" fmla="*/ 2886013 w 10223239"/>
              <a:gd name="connsiteY184" fmla="*/ 4779936 h 5684427"/>
              <a:gd name="connsiteX185" fmla="*/ 2893832 w 10223239"/>
              <a:gd name="connsiteY185" fmla="*/ 4772135 h 5684427"/>
              <a:gd name="connsiteX186" fmla="*/ 7835125 w 10223239"/>
              <a:gd name="connsiteY186" fmla="*/ 4772135 h 5684427"/>
              <a:gd name="connsiteX187" fmla="*/ 10222181 w 10223239"/>
              <a:gd name="connsiteY187" fmla="*/ 2390591 h 5684427"/>
              <a:gd name="connsiteX188" fmla="*/ 10222697 w 10223239"/>
              <a:gd name="connsiteY188" fmla="*/ 2390076 h 5684427"/>
              <a:gd name="connsiteX189" fmla="*/ 10222697 w 10223239"/>
              <a:gd name="connsiteY189" fmla="*/ 2240429 h 5684427"/>
              <a:gd name="connsiteX190" fmla="*/ 10222697 w 10223239"/>
              <a:gd name="connsiteY190" fmla="*/ 2314751 h 5684427"/>
              <a:gd name="connsiteX191" fmla="*/ 7815333 w 10223239"/>
              <a:gd name="connsiteY191" fmla="*/ 4716555 h 5684427"/>
              <a:gd name="connsiteX192" fmla="*/ 7796574 w 10223239"/>
              <a:gd name="connsiteY192" fmla="*/ 4724356 h 5684427"/>
              <a:gd name="connsiteX193" fmla="*/ 2866222 w 10223239"/>
              <a:gd name="connsiteY193" fmla="*/ 4724356 h 5684427"/>
              <a:gd name="connsiteX194" fmla="*/ 1906290 w 10223239"/>
              <a:gd name="connsiteY194" fmla="*/ 5682071 h 5684427"/>
              <a:gd name="connsiteX195" fmla="*/ 1831796 w 10223239"/>
              <a:gd name="connsiteY195" fmla="*/ 5682071 h 5684427"/>
              <a:gd name="connsiteX196" fmla="*/ 2836522 w 10223239"/>
              <a:gd name="connsiteY196" fmla="*/ 4679665 h 5684427"/>
              <a:gd name="connsiteX197" fmla="*/ 2844341 w 10223239"/>
              <a:gd name="connsiteY197" fmla="*/ 4671864 h 5684427"/>
              <a:gd name="connsiteX198" fmla="*/ 7785633 w 10223239"/>
              <a:gd name="connsiteY198" fmla="*/ 4671864 h 5684427"/>
              <a:gd name="connsiteX199" fmla="*/ 10222697 w 10223239"/>
              <a:gd name="connsiteY199" fmla="*/ 2240429 h 5684427"/>
              <a:gd name="connsiteX200" fmla="*/ 10222697 w 10223239"/>
              <a:gd name="connsiteY200" fmla="*/ 2090782 h 5684427"/>
              <a:gd name="connsiteX201" fmla="*/ 10222697 w 10223239"/>
              <a:gd name="connsiteY201" fmla="*/ 2161448 h 5684427"/>
              <a:gd name="connsiteX202" fmla="*/ 7764295 w 10223239"/>
              <a:gd name="connsiteY202" fmla="*/ 4614173 h 5684427"/>
              <a:gd name="connsiteX203" fmla="*/ 7756992 w 10223239"/>
              <a:gd name="connsiteY203" fmla="*/ 4621458 h 5684427"/>
              <a:gd name="connsiteX204" fmla="*/ 2815700 w 10223239"/>
              <a:gd name="connsiteY204" fmla="*/ 4621458 h 5684427"/>
              <a:gd name="connsiteX205" fmla="*/ 1753175 w 10223239"/>
              <a:gd name="connsiteY205" fmla="*/ 5681529 h 5684427"/>
              <a:gd name="connsiteX206" fmla="*/ 1682345 w 10223239"/>
              <a:gd name="connsiteY206" fmla="*/ 5681529 h 5684427"/>
              <a:gd name="connsiteX207" fmla="*/ 2787574 w 10223239"/>
              <a:gd name="connsiteY207" fmla="*/ 4578853 h 5684427"/>
              <a:gd name="connsiteX208" fmla="*/ 2794877 w 10223239"/>
              <a:gd name="connsiteY208" fmla="*/ 4571567 h 5684427"/>
              <a:gd name="connsiteX209" fmla="*/ 7736170 w 10223239"/>
              <a:gd name="connsiteY209" fmla="*/ 4571567 h 5684427"/>
              <a:gd name="connsiteX210" fmla="*/ 10222697 w 10223239"/>
              <a:gd name="connsiteY210" fmla="*/ 2090782 h 5684427"/>
              <a:gd name="connsiteX211" fmla="*/ 10222697 w 10223239"/>
              <a:gd name="connsiteY211" fmla="*/ 1941134 h 5684427"/>
              <a:gd name="connsiteX212" fmla="*/ 10222697 w 10223239"/>
              <a:gd name="connsiteY212" fmla="*/ 2008686 h 5684427"/>
              <a:gd name="connsiteX213" fmla="*/ 7713256 w 10223239"/>
              <a:gd name="connsiteY213" fmla="*/ 4512331 h 5684427"/>
              <a:gd name="connsiteX214" fmla="*/ 7696587 w 10223239"/>
              <a:gd name="connsiteY214" fmla="*/ 4519075 h 5684427"/>
              <a:gd name="connsiteX215" fmla="*/ 2765177 w 10223239"/>
              <a:gd name="connsiteY215" fmla="*/ 4519075 h 5684427"/>
              <a:gd name="connsiteX216" fmla="*/ 1600032 w 10223239"/>
              <a:gd name="connsiteY216" fmla="*/ 5681529 h 5684427"/>
              <a:gd name="connsiteX217" fmla="*/ 1532324 w 10223239"/>
              <a:gd name="connsiteY217" fmla="*/ 5681529 h 5684427"/>
              <a:gd name="connsiteX218" fmla="*/ 2738083 w 10223239"/>
              <a:gd name="connsiteY218" fmla="*/ 4478555 h 5684427"/>
              <a:gd name="connsiteX219" fmla="*/ 2744843 w 10223239"/>
              <a:gd name="connsiteY219" fmla="*/ 4471811 h 5684427"/>
              <a:gd name="connsiteX220" fmla="*/ 7686135 w 10223239"/>
              <a:gd name="connsiteY220" fmla="*/ 4471811 h 5684427"/>
              <a:gd name="connsiteX221" fmla="*/ 10222670 w 10223239"/>
              <a:gd name="connsiteY221" fmla="*/ 1941134 h 5684427"/>
              <a:gd name="connsiteX222" fmla="*/ 10222697 w 10223239"/>
              <a:gd name="connsiteY222" fmla="*/ 1791487 h 5684427"/>
              <a:gd name="connsiteX223" fmla="*/ 10222697 w 10223239"/>
              <a:gd name="connsiteY223" fmla="*/ 1855924 h 5684427"/>
              <a:gd name="connsiteX224" fmla="*/ 7662191 w 10223239"/>
              <a:gd name="connsiteY224" fmla="*/ 4410517 h 5684427"/>
              <a:gd name="connsiteX225" fmla="*/ 7655431 w 10223239"/>
              <a:gd name="connsiteY225" fmla="*/ 4417261 h 5684427"/>
              <a:gd name="connsiteX226" fmla="*/ 2714138 w 10223239"/>
              <a:gd name="connsiteY226" fmla="*/ 4417261 h 5684427"/>
              <a:gd name="connsiteX227" fmla="*/ 1446400 w 10223239"/>
              <a:gd name="connsiteY227" fmla="*/ 5682071 h 5684427"/>
              <a:gd name="connsiteX228" fmla="*/ 1381815 w 10223239"/>
              <a:gd name="connsiteY228" fmla="*/ 5682071 h 5684427"/>
              <a:gd name="connsiteX229" fmla="*/ 2688103 w 10223239"/>
              <a:gd name="connsiteY229" fmla="*/ 4378800 h 5684427"/>
              <a:gd name="connsiteX230" fmla="*/ 2694863 w 10223239"/>
              <a:gd name="connsiteY230" fmla="*/ 4372056 h 5684427"/>
              <a:gd name="connsiteX231" fmla="*/ 7636156 w 10223239"/>
              <a:gd name="connsiteY231" fmla="*/ 4372056 h 5684427"/>
              <a:gd name="connsiteX232" fmla="*/ 10222181 w 10223239"/>
              <a:gd name="connsiteY232" fmla="*/ 1792002 h 5684427"/>
              <a:gd name="connsiteX233" fmla="*/ 10222697 w 10223239"/>
              <a:gd name="connsiteY233" fmla="*/ 1791487 h 5684427"/>
              <a:gd name="connsiteX234" fmla="*/ 10222697 w 10223239"/>
              <a:gd name="connsiteY234" fmla="*/ 1641840 h 5684427"/>
              <a:gd name="connsiteX235" fmla="*/ 10222697 w 10223239"/>
              <a:gd name="connsiteY235" fmla="*/ 1702647 h 5684427"/>
              <a:gd name="connsiteX236" fmla="*/ 7611152 w 10223239"/>
              <a:gd name="connsiteY236" fmla="*/ 4308161 h 5684427"/>
              <a:gd name="connsiteX237" fmla="*/ 7596058 w 10223239"/>
              <a:gd name="connsiteY237" fmla="*/ 4314390 h 5684427"/>
              <a:gd name="connsiteX238" fmla="*/ 2663616 w 10223239"/>
              <a:gd name="connsiteY238" fmla="*/ 4314390 h 5684427"/>
              <a:gd name="connsiteX239" fmla="*/ 1293773 w 10223239"/>
              <a:gd name="connsiteY239" fmla="*/ 5681069 h 5684427"/>
              <a:gd name="connsiteX240" fmla="*/ 1232825 w 10223239"/>
              <a:gd name="connsiteY240" fmla="*/ 5681069 h 5684427"/>
              <a:gd name="connsiteX241" fmla="*/ 2639644 w 10223239"/>
              <a:gd name="connsiteY241" fmla="*/ 4277500 h 5684427"/>
              <a:gd name="connsiteX242" fmla="*/ 2645888 w 10223239"/>
              <a:gd name="connsiteY242" fmla="*/ 4271270 h 5684427"/>
              <a:gd name="connsiteX243" fmla="*/ 7587180 w 10223239"/>
              <a:gd name="connsiteY243" fmla="*/ 4271270 h 5684427"/>
              <a:gd name="connsiteX244" fmla="*/ 10223185 w 10223239"/>
              <a:gd name="connsiteY244" fmla="*/ 1641352 h 5684427"/>
              <a:gd name="connsiteX245" fmla="*/ 10222670 w 10223239"/>
              <a:gd name="connsiteY245" fmla="*/ 1641867 h 5684427"/>
              <a:gd name="connsiteX246" fmla="*/ 10222697 w 10223239"/>
              <a:gd name="connsiteY246" fmla="*/ 1492193 h 5684427"/>
              <a:gd name="connsiteX247" fmla="*/ 10222697 w 10223239"/>
              <a:gd name="connsiteY247" fmla="*/ 1549885 h 5684427"/>
              <a:gd name="connsiteX248" fmla="*/ 7560113 w 10223239"/>
              <a:gd name="connsiteY248" fmla="*/ 4206319 h 5684427"/>
              <a:gd name="connsiteX249" fmla="*/ 7554385 w 10223239"/>
              <a:gd name="connsiteY249" fmla="*/ 4212034 h 5684427"/>
              <a:gd name="connsiteX250" fmla="*/ 2613093 w 10223239"/>
              <a:gd name="connsiteY250" fmla="*/ 4212034 h 5684427"/>
              <a:gd name="connsiteX251" fmla="*/ 1140657 w 10223239"/>
              <a:gd name="connsiteY251" fmla="*/ 5681069 h 5684427"/>
              <a:gd name="connsiteX252" fmla="*/ 1082832 w 10223239"/>
              <a:gd name="connsiteY252" fmla="*/ 5681069 h 5684427"/>
              <a:gd name="connsiteX253" fmla="*/ 2590180 w 10223239"/>
              <a:gd name="connsiteY253" fmla="*/ 4177202 h 5684427"/>
              <a:gd name="connsiteX254" fmla="*/ 2595908 w 10223239"/>
              <a:gd name="connsiteY254" fmla="*/ 4171487 h 5684427"/>
              <a:gd name="connsiteX255" fmla="*/ 7537201 w 10223239"/>
              <a:gd name="connsiteY255" fmla="*/ 4171487 h 5684427"/>
              <a:gd name="connsiteX256" fmla="*/ 10222697 w 10223239"/>
              <a:gd name="connsiteY256" fmla="*/ 1492193 h 5684427"/>
              <a:gd name="connsiteX257" fmla="*/ 10222697 w 10223239"/>
              <a:gd name="connsiteY257" fmla="*/ 1342546 h 5684427"/>
              <a:gd name="connsiteX258" fmla="*/ 10222697 w 10223239"/>
              <a:gd name="connsiteY258" fmla="*/ 1396581 h 5684427"/>
              <a:gd name="connsiteX259" fmla="*/ 7509075 w 10223239"/>
              <a:gd name="connsiteY259" fmla="*/ 4103936 h 5684427"/>
              <a:gd name="connsiteX260" fmla="*/ 7495528 w 10223239"/>
              <a:gd name="connsiteY260" fmla="*/ 4109651 h 5684427"/>
              <a:gd name="connsiteX261" fmla="*/ 2562054 w 10223239"/>
              <a:gd name="connsiteY261" fmla="*/ 4109651 h 5684427"/>
              <a:gd name="connsiteX262" fmla="*/ 986999 w 10223239"/>
              <a:gd name="connsiteY262" fmla="*/ 5681069 h 5684427"/>
              <a:gd name="connsiteX263" fmla="*/ 932838 w 10223239"/>
              <a:gd name="connsiteY263" fmla="*/ 5681069 h 5684427"/>
              <a:gd name="connsiteX264" fmla="*/ 2540689 w 10223239"/>
              <a:gd name="connsiteY264" fmla="*/ 4076932 h 5684427"/>
              <a:gd name="connsiteX265" fmla="*/ 2546417 w 10223239"/>
              <a:gd name="connsiteY265" fmla="*/ 4071217 h 5684427"/>
              <a:gd name="connsiteX266" fmla="*/ 7487710 w 10223239"/>
              <a:gd name="connsiteY266" fmla="*/ 4071217 h 5684427"/>
              <a:gd name="connsiteX267" fmla="*/ 10223213 w 10223239"/>
              <a:gd name="connsiteY267" fmla="*/ 1342031 h 5684427"/>
              <a:gd name="connsiteX268" fmla="*/ 10222697 w 10223239"/>
              <a:gd name="connsiteY268" fmla="*/ 1342546 h 5684427"/>
              <a:gd name="connsiteX269" fmla="*/ 10222697 w 10223239"/>
              <a:gd name="connsiteY269" fmla="*/ 1192898 h 5684427"/>
              <a:gd name="connsiteX270" fmla="*/ 10222697 w 10223239"/>
              <a:gd name="connsiteY270" fmla="*/ 1243819 h 5684427"/>
              <a:gd name="connsiteX271" fmla="*/ 7458036 w 10223239"/>
              <a:gd name="connsiteY271" fmla="*/ 4002095 h 5684427"/>
              <a:gd name="connsiteX272" fmla="*/ 7452824 w 10223239"/>
              <a:gd name="connsiteY272" fmla="*/ 4007295 h 5684427"/>
              <a:gd name="connsiteX273" fmla="*/ 2511531 w 10223239"/>
              <a:gd name="connsiteY273" fmla="*/ 4007295 h 5684427"/>
              <a:gd name="connsiteX274" fmla="*/ 833883 w 10223239"/>
              <a:gd name="connsiteY274" fmla="*/ 5681069 h 5684427"/>
              <a:gd name="connsiteX275" fmla="*/ 782845 w 10223239"/>
              <a:gd name="connsiteY275" fmla="*/ 5681069 h 5684427"/>
              <a:gd name="connsiteX276" fmla="*/ 2491225 w 10223239"/>
              <a:gd name="connsiteY276" fmla="*/ 3976635 h 5684427"/>
              <a:gd name="connsiteX277" fmla="*/ 2496437 w 10223239"/>
              <a:gd name="connsiteY277" fmla="*/ 3971434 h 5684427"/>
              <a:gd name="connsiteX278" fmla="*/ 7437729 w 10223239"/>
              <a:gd name="connsiteY278" fmla="*/ 3971434 h 5684427"/>
              <a:gd name="connsiteX279" fmla="*/ 10222697 w 10223239"/>
              <a:gd name="connsiteY279" fmla="*/ 1192600 h 5684427"/>
              <a:gd name="connsiteX280" fmla="*/ 10222697 w 10223239"/>
              <a:gd name="connsiteY280" fmla="*/ 1043251 h 5684427"/>
              <a:gd name="connsiteX281" fmla="*/ 10222697 w 10223239"/>
              <a:gd name="connsiteY281" fmla="*/ 1091057 h 5684427"/>
              <a:gd name="connsiteX282" fmla="*/ 7406998 w 10223239"/>
              <a:gd name="connsiteY282" fmla="*/ 3900253 h 5684427"/>
              <a:gd name="connsiteX283" fmla="*/ 7395025 w 10223239"/>
              <a:gd name="connsiteY283" fmla="*/ 3905454 h 5684427"/>
              <a:gd name="connsiteX284" fmla="*/ 2460493 w 10223239"/>
              <a:gd name="connsiteY284" fmla="*/ 3905454 h 5684427"/>
              <a:gd name="connsiteX285" fmla="*/ 680740 w 10223239"/>
              <a:gd name="connsiteY285" fmla="*/ 5681096 h 5684427"/>
              <a:gd name="connsiteX286" fmla="*/ 632824 w 10223239"/>
              <a:gd name="connsiteY286" fmla="*/ 5681096 h 5684427"/>
              <a:gd name="connsiteX287" fmla="*/ 2441733 w 10223239"/>
              <a:gd name="connsiteY287" fmla="*/ 3876364 h 5684427"/>
              <a:gd name="connsiteX288" fmla="*/ 2446946 w 10223239"/>
              <a:gd name="connsiteY288" fmla="*/ 3871164 h 5684427"/>
              <a:gd name="connsiteX289" fmla="*/ 7388238 w 10223239"/>
              <a:gd name="connsiteY289" fmla="*/ 3871164 h 5684427"/>
              <a:gd name="connsiteX290" fmla="*/ 10223213 w 10223239"/>
              <a:gd name="connsiteY290" fmla="*/ 1042411 h 5684427"/>
              <a:gd name="connsiteX291" fmla="*/ 10222697 w 10223239"/>
              <a:gd name="connsiteY291" fmla="*/ 1042926 h 5684427"/>
              <a:gd name="connsiteX292" fmla="*/ 10222697 w 10223239"/>
              <a:gd name="connsiteY292" fmla="*/ 893604 h 5684427"/>
              <a:gd name="connsiteX293" fmla="*/ 10222697 w 10223239"/>
              <a:gd name="connsiteY293" fmla="*/ 937780 h 5684427"/>
              <a:gd name="connsiteX294" fmla="*/ 7355932 w 10223239"/>
              <a:gd name="connsiteY294" fmla="*/ 3797924 h 5684427"/>
              <a:gd name="connsiteX295" fmla="*/ 7351236 w 10223239"/>
              <a:gd name="connsiteY295" fmla="*/ 3802611 h 5684427"/>
              <a:gd name="connsiteX296" fmla="*/ 2409970 w 10223239"/>
              <a:gd name="connsiteY296" fmla="*/ 3802611 h 5684427"/>
              <a:gd name="connsiteX297" fmla="*/ 527625 w 10223239"/>
              <a:gd name="connsiteY297" fmla="*/ 5680609 h 5684427"/>
              <a:gd name="connsiteX298" fmla="*/ 483346 w 10223239"/>
              <a:gd name="connsiteY298" fmla="*/ 5680609 h 5684427"/>
              <a:gd name="connsiteX299" fmla="*/ 2392270 w 10223239"/>
              <a:gd name="connsiteY299" fmla="*/ 3776094 h 5684427"/>
              <a:gd name="connsiteX300" fmla="*/ 2396966 w 10223239"/>
              <a:gd name="connsiteY300" fmla="*/ 3771408 h 5684427"/>
              <a:gd name="connsiteX301" fmla="*/ 7338259 w 10223239"/>
              <a:gd name="connsiteY301" fmla="*/ 3771408 h 5684427"/>
              <a:gd name="connsiteX302" fmla="*/ 10222697 w 10223239"/>
              <a:gd name="connsiteY302" fmla="*/ 893279 h 5684427"/>
              <a:gd name="connsiteX303" fmla="*/ 10222697 w 10223239"/>
              <a:gd name="connsiteY303" fmla="*/ 743957 h 5684427"/>
              <a:gd name="connsiteX304" fmla="*/ 10222697 w 10223239"/>
              <a:gd name="connsiteY304" fmla="*/ 785018 h 5684427"/>
              <a:gd name="connsiteX305" fmla="*/ 7304378 w 10223239"/>
              <a:gd name="connsiteY305" fmla="*/ 3696598 h 5684427"/>
              <a:gd name="connsiteX306" fmla="*/ 7293953 w 10223239"/>
              <a:gd name="connsiteY306" fmla="*/ 3700742 h 5684427"/>
              <a:gd name="connsiteX307" fmla="*/ 2358932 w 10223239"/>
              <a:gd name="connsiteY307" fmla="*/ 3700742 h 5684427"/>
              <a:gd name="connsiteX308" fmla="*/ 373966 w 10223239"/>
              <a:gd name="connsiteY308" fmla="*/ 5681123 h 5684427"/>
              <a:gd name="connsiteX309" fmla="*/ 332809 w 10223239"/>
              <a:gd name="connsiteY309" fmla="*/ 5681123 h 5684427"/>
              <a:gd name="connsiteX310" fmla="*/ 2342235 w 10223239"/>
              <a:gd name="connsiteY310" fmla="*/ 3676338 h 5684427"/>
              <a:gd name="connsiteX311" fmla="*/ 2346389 w 10223239"/>
              <a:gd name="connsiteY311" fmla="*/ 3672194 h 5684427"/>
              <a:gd name="connsiteX312" fmla="*/ 7287681 w 10223239"/>
              <a:gd name="connsiteY312" fmla="*/ 3672194 h 5684427"/>
              <a:gd name="connsiteX313" fmla="*/ 10222181 w 10223239"/>
              <a:gd name="connsiteY313" fmla="*/ 744146 h 5684427"/>
              <a:gd name="connsiteX314" fmla="*/ 10222697 w 10223239"/>
              <a:gd name="connsiteY314" fmla="*/ 743632 h 5684427"/>
              <a:gd name="connsiteX315" fmla="*/ 10222697 w 10223239"/>
              <a:gd name="connsiteY315" fmla="*/ 594309 h 5684427"/>
              <a:gd name="connsiteX316" fmla="*/ 10222697 w 10223239"/>
              <a:gd name="connsiteY316" fmla="*/ 632256 h 5684427"/>
              <a:gd name="connsiteX317" fmla="*/ 7253339 w 10223239"/>
              <a:gd name="connsiteY317" fmla="*/ 3594756 h 5684427"/>
              <a:gd name="connsiteX318" fmla="*/ 7249701 w 10223239"/>
              <a:gd name="connsiteY318" fmla="*/ 3598386 h 5684427"/>
              <a:gd name="connsiteX319" fmla="*/ 2308409 w 10223239"/>
              <a:gd name="connsiteY319" fmla="*/ 3598386 h 5684427"/>
              <a:gd name="connsiteX320" fmla="*/ 220850 w 10223239"/>
              <a:gd name="connsiteY320" fmla="*/ 5680771 h 5684427"/>
              <a:gd name="connsiteX321" fmla="*/ 182816 w 10223239"/>
              <a:gd name="connsiteY321" fmla="*/ 5680771 h 5684427"/>
              <a:gd name="connsiteX322" fmla="*/ 2292771 w 10223239"/>
              <a:gd name="connsiteY322" fmla="*/ 3575688 h 5684427"/>
              <a:gd name="connsiteX323" fmla="*/ 2296409 w 10223239"/>
              <a:gd name="connsiteY323" fmla="*/ 3572059 h 5684427"/>
              <a:gd name="connsiteX324" fmla="*/ 7237702 w 10223239"/>
              <a:gd name="connsiteY324" fmla="*/ 3572059 h 5684427"/>
              <a:gd name="connsiteX325" fmla="*/ 10221665 w 10223239"/>
              <a:gd name="connsiteY325" fmla="*/ 594987 h 5684427"/>
              <a:gd name="connsiteX326" fmla="*/ 10222697 w 10223239"/>
              <a:gd name="connsiteY326" fmla="*/ 593957 h 5684427"/>
              <a:gd name="connsiteX327" fmla="*/ 10222697 w 10223239"/>
              <a:gd name="connsiteY327" fmla="*/ 444662 h 5684427"/>
              <a:gd name="connsiteX328" fmla="*/ 10222697 w 10223239"/>
              <a:gd name="connsiteY328" fmla="*/ 478952 h 5684427"/>
              <a:gd name="connsiteX329" fmla="*/ 7202300 w 10223239"/>
              <a:gd name="connsiteY329" fmla="*/ 3492373 h 5684427"/>
              <a:gd name="connsiteX330" fmla="*/ 7193450 w 10223239"/>
              <a:gd name="connsiteY330" fmla="*/ 3496003 h 5684427"/>
              <a:gd name="connsiteX331" fmla="*/ 2257370 w 10223239"/>
              <a:gd name="connsiteY331" fmla="*/ 3496003 h 5684427"/>
              <a:gd name="connsiteX332" fmla="*/ 67708 w 10223239"/>
              <a:gd name="connsiteY332" fmla="*/ 5680256 h 5684427"/>
              <a:gd name="connsiteX333" fmla="*/ 33338 w 10223239"/>
              <a:gd name="connsiteY333" fmla="*/ 5680256 h 5684427"/>
              <a:gd name="connsiteX334" fmla="*/ 2243823 w 10223239"/>
              <a:gd name="connsiteY334" fmla="*/ 3474876 h 5684427"/>
              <a:gd name="connsiteX335" fmla="*/ 2247461 w 10223239"/>
              <a:gd name="connsiteY335" fmla="*/ 3471247 h 5684427"/>
              <a:gd name="connsiteX336" fmla="*/ 7188754 w 10223239"/>
              <a:gd name="connsiteY336" fmla="*/ 3471247 h 5684427"/>
              <a:gd name="connsiteX337" fmla="*/ 10222697 w 10223239"/>
              <a:gd name="connsiteY337" fmla="*/ 444310 h 5684427"/>
              <a:gd name="connsiteX338" fmla="*/ 10222697 w 10223239"/>
              <a:gd name="connsiteY338" fmla="*/ 295015 h 5684427"/>
              <a:gd name="connsiteX339" fmla="*/ 10222697 w 10223239"/>
              <a:gd name="connsiteY339" fmla="*/ 326190 h 5684427"/>
              <a:gd name="connsiteX340" fmla="*/ 7151262 w 10223239"/>
              <a:gd name="connsiteY340" fmla="*/ 3390532 h 5684427"/>
              <a:gd name="connsiteX341" fmla="*/ 7148140 w 10223239"/>
              <a:gd name="connsiteY341" fmla="*/ 3393647 h 5684427"/>
              <a:gd name="connsiteX342" fmla="*/ 2206848 w 10223239"/>
              <a:gd name="connsiteY342" fmla="*/ 3393647 h 5684427"/>
              <a:gd name="connsiteX343" fmla="*/ 516 w 10223239"/>
              <a:gd name="connsiteY343" fmla="*/ 5594504 h 5684427"/>
              <a:gd name="connsiteX344" fmla="*/ 516 w 10223239"/>
              <a:gd name="connsiteY344" fmla="*/ 5563329 h 5684427"/>
              <a:gd name="connsiteX345" fmla="*/ 2194848 w 10223239"/>
              <a:gd name="connsiteY345" fmla="*/ 3374064 h 5684427"/>
              <a:gd name="connsiteX346" fmla="*/ 2197970 w 10223239"/>
              <a:gd name="connsiteY346" fmla="*/ 3370949 h 5684427"/>
              <a:gd name="connsiteX347" fmla="*/ 7139263 w 10223239"/>
              <a:gd name="connsiteY347" fmla="*/ 3370949 h 5684427"/>
              <a:gd name="connsiteX348" fmla="*/ 10222697 w 10223239"/>
              <a:gd name="connsiteY348" fmla="*/ 294636 h 5684427"/>
              <a:gd name="connsiteX349" fmla="*/ 10222697 w 10223239"/>
              <a:gd name="connsiteY349" fmla="*/ 145368 h 5684427"/>
              <a:gd name="connsiteX350" fmla="*/ 10222697 w 10223239"/>
              <a:gd name="connsiteY350" fmla="*/ 173428 h 5684427"/>
              <a:gd name="connsiteX351" fmla="*/ 7100197 w 10223239"/>
              <a:gd name="connsiteY351" fmla="*/ 3288718 h 5684427"/>
              <a:gd name="connsiteX352" fmla="*/ 7093437 w 10223239"/>
              <a:gd name="connsiteY352" fmla="*/ 3291833 h 5684427"/>
              <a:gd name="connsiteX353" fmla="*/ 2156325 w 10223239"/>
              <a:gd name="connsiteY353" fmla="*/ 3291833 h 5684427"/>
              <a:gd name="connsiteX354" fmla="*/ 516 w 10223239"/>
              <a:gd name="connsiteY354" fmla="*/ 5442257 h 5684427"/>
              <a:gd name="connsiteX355" fmla="*/ 516 w 10223239"/>
              <a:gd name="connsiteY355" fmla="*/ 5414196 h 5684427"/>
              <a:gd name="connsiteX356" fmla="*/ 2145384 w 10223239"/>
              <a:gd name="connsiteY356" fmla="*/ 3274281 h 5684427"/>
              <a:gd name="connsiteX357" fmla="*/ 2148506 w 10223239"/>
              <a:gd name="connsiteY357" fmla="*/ 3271166 h 5684427"/>
              <a:gd name="connsiteX358" fmla="*/ 7089799 w 10223239"/>
              <a:gd name="connsiteY358" fmla="*/ 3271166 h 5684427"/>
              <a:gd name="connsiteX359" fmla="*/ 10223213 w 10223239"/>
              <a:gd name="connsiteY359" fmla="*/ 144989 h 5684427"/>
              <a:gd name="connsiteX360" fmla="*/ 10222697 w 10223239"/>
              <a:gd name="connsiteY360" fmla="*/ 144989 h 56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0223239" h="5684427">
                <a:moveTo>
                  <a:pt x="10222697" y="0"/>
                </a:moveTo>
                <a:lnTo>
                  <a:pt x="10222697" y="24431"/>
                </a:lnTo>
                <a:lnTo>
                  <a:pt x="7049158" y="3190641"/>
                </a:lnTo>
                <a:lnTo>
                  <a:pt x="7046552" y="3193241"/>
                </a:lnTo>
                <a:lnTo>
                  <a:pt x="2105259" y="3193241"/>
                </a:lnTo>
                <a:lnTo>
                  <a:pt x="0" y="5293639"/>
                </a:lnTo>
                <a:lnTo>
                  <a:pt x="0" y="5269208"/>
                </a:lnTo>
                <a:lnTo>
                  <a:pt x="2095377" y="3178669"/>
                </a:lnTo>
                <a:lnTo>
                  <a:pt x="2097983" y="3176069"/>
                </a:lnTo>
                <a:lnTo>
                  <a:pt x="7039276" y="3176069"/>
                </a:lnTo>
                <a:lnTo>
                  <a:pt x="10222181" y="515"/>
                </a:lnTo>
                <a:lnTo>
                  <a:pt x="10222697" y="0"/>
                </a:lnTo>
                <a:close/>
                <a:moveTo>
                  <a:pt x="10222697" y="5532668"/>
                </a:moveTo>
                <a:lnTo>
                  <a:pt x="10222697" y="5679715"/>
                </a:lnTo>
                <a:lnTo>
                  <a:pt x="10218000" y="5684400"/>
                </a:lnTo>
                <a:lnTo>
                  <a:pt x="10070613" y="5684400"/>
                </a:lnTo>
                <a:lnTo>
                  <a:pt x="10222697" y="5532668"/>
                </a:lnTo>
                <a:close/>
                <a:moveTo>
                  <a:pt x="10222697" y="5383021"/>
                </a:moveTo>
                <a:lnTo>
                  <a:pt x="10222697" y="5526438"/>
                </a:lnTo>
                <a:lnTo>
                  <a:pt x="10064884" y="5683886"/>
                </a:lnTo>
                <a:lnTo>
                  <a:pt x="9921135" y="5683886"/>
                </a:lnTo>
                <a:lnTo>
                  <a:pt x="10223240" y="5382479"/>
                </a:lnTo>
                <a:lnTo>
                  <a:pt x="10222724" y="5382994"/>
                </a:lnTo>
                <a:close/>
                <a:moveTo>
                  <a:pt x="10222697" y="5233373"/>
                </a:moveTo>
                <a:lnTo>
                  <a:pt x="10222697" y="5373676"/>
                </a:lnTo>
                <a:lnTo>
                  <a:pt x="9911742" y="5683913"/>
                </a:lnTo>
                <a:lnTo>
                  <a:pt x="9771114" y="5683913"/>
                </a:lnTo>
                <a:lnTo>
                  <a:pt x="10223213" y="5232859"/>
                </a:lnTo>
                <a:lnTo>
                  <a:pt x="10222697" y="5233373"/>
                </a:lnTo>
                <a:close/>
                <a:moveTo>
                  <a:pt x="10222697" y="5083726"/>
                </a:moveTo>
                <a:lnTo>
                  <a:pt x="10222697" y="5220914"/>
                </a:lnTo>
                <a:lnTo>
                  <a:pt x="9758110" y="5684428"/>
                </a:lnTo>
                <a:lnTo>
                  <a:pt x="9620605" y="5684428"/>
                </a:lnTo>
                <a:lnTo>
                  <a:pt x="10222181" y="5084241"/>
                </a:lnTo>
                <a:lnTo>
                  <a:pt x="10222697" y="5083726"/>
                </a:lnTo>
                <a:close/>
                <a:moveTo>
                  <a:pt x="10222697" y="4934079"/>
                </a:moveTo>
                <a:lnTo>
                  <a:pt x="10222697" y="5067637"/>
                </a:lnTo>
                <a:lnTo>
                  <a:pt x="9604967" y="5683940"/>
                </a:lnTo>
                <a:lnTo>
                  <a:pt x="9471100" y="5683940"/>
                </a:lnTo>
                <a:lnTo>
                  <a:pt x="10222697" y="4934079"/>
                </a:lnTo>
                <a:close/>
                <a:moveTo>
                  <a:pt x="10222697" y="4784432"/>
                </a:moveTo>
                <a:lnTo>
                  <a:pt x="10222697" y="4914875"/>
                </a:lnTo>
                <a:lnTo>
                  <a:pt x="9451852" y="5683940"/>
                </a:lnTo>
                <a:lnTo>
                  <a:pt x="9321106" y="5683940"/>
                </a:lnTo>
                <a:lnTo>
                  <a:pt x="10222697" y="4784432"/>
                </a:lnTo>
                <a:close/>
                <a:moveTo>
                  <a:pt x="10222697" y="4634785"/>
                </a:moveTo>
                <a:lnTo>
                  <a:pt x="10222697" y="4762086"/>
                </a:lnTo>
                <a:lnTo>
                  <a:pt x="9298709" y="5683940"/>
                </a:lnTo>
                <a:lnTo>
                  <a:pt x="9171112" y="5683940"/>
                </a:lnTo>
                <a:lnTo>
                  <a:pt x="10222697" y="4634785"/>
                </a:lnTo>
                <a:close/>
                <a:moveTo>
                  <a:pt x="10222697" y="4485137"/>
                </a:moveTo>
                <a:lnTo>
                  <a:pt x="10222697" y="4608809"/>
                </a:lnTo>
                <a:lnTo>
                  <a:pt x="9145593" y="5683426"/>
                </a:lnTo>
                <a:lnTo>
                  <a:pt x="9021635" y="5683426"/>
                </a:lnTo>
                <a:lnTo>
                  <a:pt x="10222724" y="4485110"/>
                </a:lnTo>
                <a:close/>
                <a:moveTo>
                  <a:pt x="10222697" y="4335490"/>
                </a:moveTo>
                <a:lnTo>
                  <a:pt x="10222697" y="4456048"/>
                </a:lnTo>
                <a:lnTo>
                  <a:pt x="8992451" y="5683453"/>
                </a:lnTo>
                <a:lnTo>
                  <a:pt x="8871614" y="5683453"/>
                </a:lnTo>
                <a:lnTo>
                  <a:pt x="10222697" y="4335490"/>
                </a:lnTo>
                <a:close/>
                <a:moveTo>
                  <a:pt x="10222697" y="4185843"/>
                </a:moveTo>
                <a:lnTo>
                  <a:pt x="10222697" y="4302771"/>
                </a:lnTo>
                <a:lnTo>
                  <a:pt x="8839335" y="5682938"/>
                </a:lnTo>
                <a:lnTo>
                  <a:pt x="8722136" y="5682938"/>
                </a:lnTo>
                <a:lnTo>
                  <a:pt x="10223213" y="4185328"/>
                </a:lnTo>
                <a:lnTo>
                  <a:pt x="10222697" y="4185843"/>
                </a:lnTo>
                <a:close/>
                <a:moveTo>
                  <a:pt x="10222697" y="4036196"/>
                </a:moveTo>
                <a:lnTo>
                  <a:pt x="10222697" y="4150008"/>
                </a:lnTo>
                <a:lnTo>
                  <a:pt x="8685677" y="5683480"/>
                </a:lnTo>
                <a:lnTo>
                  <a:pt x="8571600" y="5683480"/>
                </a:lnTo>
                <a:lnTo>
                  <a:pt x="10222697" y="4036196"/>
                </a:lnTo>
                <a:close/>
                <a:moveTo>
                  <a:pt x="10222697" y="3886548"/>
                </a:moveTo>
                <a:lnTo>
                  <a:pt x="10222697" y="3997220"/>
                </a:lnTo>
                <a:lnTo>
                  <a:pt x="8532533" y="5683480"/>
                </a:lnTo>
                <a:lnTo>
                  <a:pt x="8421606" y="5683480"/>
                </a:lnTo>
                <a:lnTo>
                  <a:pt x="10222181" y="3887063"/>
                </a:lnTo>
                <a:lnTo>
                  <a:pt x="10222697" y="3886548"/>
                </a:lnTo>
                <a:close/>
                <a:moveTo>
                  <a:pt x="10222697" y="3736901"/>
                </a:moveTo>
                <a:lnTo>
                  <a:pt x="10222697" y="3843943"/>
                </a:lnTo>
                <a:lnTo>
                  <a:pt x="8379418" y="5682965"/>
                </a:lnTo>
                <a:lnTo>
                  <a:pt x="3330836" y="5682965"/>
                </a:lnTo>
                <a:lnTo>
                  <a:pt x="3341777" y="5672049"/>
                </a:lnTo>
                <a:lnTo>
                  <a:pt x="8283069" y="5672049"/>
                </a:lnTo>
                <a:lnTo>
                  <a:pt x="10222181" y="3737416"/>
                </a:lnTo>
                <a:lnTo>
                  <a:pt x="10222697" y="3736901"/>
                </a:lnTo>
                <a:close/>
                <a:moveTo>
                  <a:pt x="10222697" y="3587254"/>
                </a:moveTo>
                <a:lnTo>
                  <a:pt x="10222697" y="3691181"/>
                </a:lnTo>
                <a:lnTo>
                  <a:pt x="8274735" y="5634645"/>
                </a:lnTo>
                <a:lnTo>
                  <a:pt x="8264309" y="5645045"/>
                </a:lnTo>
                <a:lnTo>
                  <a:pt x="3323017" y="5645045"/>
                </a:lnTo>
                <a:lnTo>
                  <a:pt x="3284983" y="5682992"/>
                </a:lnTo>
                <a:lnTo>
                  <a:pt x="3180815" y="5682992"/>
                </a:lnTo>
                <a:lnTo>
                  <a:pt x="3281345" y="5582694"/>
                </a:lnTo>
                <a:lnTo>
                  <a:pt x="3291770" y="5572294"/>
                </a:lnTo>
                <a:lnTo>
                  <a:pt x="8233062" y="5572294"/>
                </a:lnTo>
                <a:lnTo>
                  <a:pt x="10222181" y="3587768"/>
                </a:lnTo>
                <a:lnTo>
                  <a:pt x="10222697" y="3587254"/>
                </a:lnTo>
                <a:close/>
                <a:moveTo>
                  <a:pt x="10222697" y="3437607"/>
                </a:moveTo>
                <a:lnTo>
                  <a:pt x="10222697" y="3538419"/>
                </a:lnTo>
                <a:lnTo>
                  <a:pt x="8223669" y="5532830"/>
                </a:lnTo>
                <a:lnTo>
                  <a:pt x="8198665" y="5543231"/>
                </a:lnTo>
                <a:lnTo>
                  <a:pt x="3271952" y="5543231"/>
                </a:lnTo>
                <a:lnTo>
                  <a:pt x="3131840" y="5683019"/>
                </a:lnTo>
                <a:lnTo>
                  <a:pt x="3030794" y="5683019"/>
                </a:lnTo>
                <a:lnTo>
                  <a:pt x="3231854" y="5482424"/>
                </a:lnTo>
                <a:lnTo>
                  <a:pt x="3242279" y="5472024"/>
                </a:lnTo>
                <a:lnTo>
                  <a:pt x="8183571" y="5472024"/>
                </a:lnTo>
                <a:lnTo>
                  <a:pt x="10222697" y="3437607"/>
                </a:lnTo>
                <a:close/>
                <a:moveTo>
                  <a:pt x="10222697" y="3287960"/>
                </a:moveTo>
                <a:lnTo>
                  <a:pt x="10222697" y="3385142"/>
                </a:lnTo>
                <a:lnTo>
                  <a:pt x="8172630" y="5430474"/>
                </a:lnTo>
                <a:lnTo>
                  <a:pt x="8162721" y="5440360"/>
                </a:lnTo>
                <a:lnTo>
                  <a:pt x="3221429" y="5440360"/>
                </a:lnTo>
                <a:lnTo>
                  <a:pt x="2978724" y="5682505"/>
                </a:lnTo>
                <a:lnTo>
                  <a:pt x="2881317" y="5682505"/>
                </a:lnTo>
                <a:lnTo>
                  <a:pt x="3182879" y="5381639"/>
                </a:lnTo>
                <a:lnTo>
                  <a:pt x="3192788" y="5371753"/>
                </a:lnTo>
                <a:lnTo>
                  <a:pt x="8134080" y="5371753"/>
                </a:lnTo>
                <a:lnTo>
                  <a:pt x="10222697" y="3287960"/>
                </a:lnTo>
                <a:close/>
                <a:moveTo>
                  <a:pt x="10222697" y="3138312"/>
                </a:moveTo>
                <a:lnTo>
                  <a:pt x="10222697" y="3232380"/>
                </a:lnTo>
                <a:lnTo>
                  <a:pt x="8121592" y="5328633"/>
                </a:lnTo>
                <a:lnTo>
                  <a:pt x="8098163" y="5338519"/>
                </a:lnTo>
                <a:lnTo>
                  <a:pt x="3170417" y="5338519"/>
                </a:lnTo>
                <a:lnTo>
                  <a:pt x="2825093" y="5683046"/>
                </a:lnTo>
                <a:lnTo>
                  <a:pt x="2730807" y="5683046"/>
                </a:lnTo>
                <a:lnTo>
                  <a:pt x="3132899" y="5281883"/>
                </a:lnTo>
                <a:lnTo>
                  <a:pt x="3142808" y="5271997"/>
                </a:lnTo>
                <a:lnTo>
                  <a:pt x="8084100" y="5271997"/>
                </a:lnTo>
                <a:lnTo>
                  <a:pt x="10222697" y="3138339"/>
                </a:lnTo>
                <a:close/>
                <a:moveTo>
                  <a:pt x="10222697" y="2988665"/>
                </a:moveTo>
                <a:lnTo>
                  <a:pt x="10222697" y="3079591"/>
                </a:lnTo>
                <a:lnTo>
                  <a:pt x="8070553" y="5226764"/>
                </a:lnTo>
                <a:lnTo>
                  <a:pt x="8061187" y="5236109"/>
                </a:lnTo>
                <a:lnTo>
                  <a:pt x="3119895" y="5236109"/>
                </a:lnTo>
                <a:lnTo>
                  <a:pt x="2671977" y="5682992"/>
                </a:lnTo>
                <a:lnTo>
                  <a:pt x="2580841" y="5682992"/>
                </a:lnTo>
                <a:lnTo>
                  <a:pt x="3083462" y="5181532"/>
                </a:lnTo>
                <a:lnTo>
                  <a:pt x="3092828" y="5172187"/>
                </a:lnTo>
                <a:lnTo>
                  <a:pt x="8034121" y="5172187"/>
                </a:lnTo>
                <a:lnTo>
                  <a:pt x="10222208" y="2989152"/>
                </a:lnTo>
                <a:lnTo>
                  <a:pt x="10222724" y="2988638"/>
                </a:lnTo>
                <a:close/>
                <a:moveTo>
                  <a:pt x="10222697" y="2839018"/>
                </a:moveTo>
                <a:lnTo>
                  <a:pt x="10222697" y="2926314"/>
                </a:lnTo>
                <a:lnTo>
                  <a:pt x="8019515" y="5124408"/>
                </a:lnTo>
                <a:lnTo>
                  <a:pt x="7997633" y="5133238"/>
                </a:lnTo>
                <a:lnTo>
                  <a:pt x="3069372" y="5133238"/>
                </a:lnTo>
                <a:lnTo>
                  <a:pt x="2519350" y="5681990"/>
                </a:lnTo>
                <a:lnTo>
                  <a:pt x="2431852" y="5681990"/>
                </a:lnTo>
                <a:lnTo>
                  <a:pt x="3035002" y="5080232"/>
                </a:lnTo>
                <a:lnTo>
                  <a:pt x="3043853" y="5071402"/>
                </a:lnTo>
                <a:lnTo>
                  <a:pt x="7985145" y="5071402"/>
                </a:lnTo>
                <a:lnTo>
                  <a:pt x="10223240" y="2838476"/>
                </a:lnTo>
                <a:lnTo>
                  <a:pt x="10222724" y="2838991"/>
                </a:lnTo>
                <a:close/>
                <a:moveTo>
                  <a:pt x="10222697" y="2689370"/>
                </a:moveTo>
                <a:lnTo>
                  <a:pt x="10222697" y="2773552"/>
                </a:lnTo>
                <a:lnTo>
                  <a:pt x="7968449" y="5022567"/>
                </a:lnTo>
                <a:lnTo>
                  <a:pt x="7959598" y="5031397"/>
                </a:lnTo>
                <a:lnTo>
                  <a:pt x="3018306" y="5031397"/>
                </a:lnTo>
                <a:lnTo>
                  <a:pt x="2365692" y="5682505"/>
                </a:lnTo>
                <a:lnTo>
                  <a:pt x="2281315" y="5682505"/>
                </a:lnTo>
                <a:lnTo>
                  <a:pt x="2984996" y="4980476"/>
                </a:lnTo>
                <a:lnTo>
                  <a:pt x="2993846" y="4971647"/>
                </a:lnTo>
                <a:lnTo>
                  <a:pt x="7935138" y="4971647"/>
                </a:lnTo>
                <a:lnTo>
                  <a:pt x="10222697" y="2689370"/>
                </a:lnTo>
                <a:close/>
                <a:moveTo>
                  <a:pt x="10222697" y="2539723"/>
                </a:moveTo>
                <a:lnTo>
                  <a:pt x="10222697" y="2620275"/>
                </a:lnTo>
                <a:lnTo>
                  <a:pt x="7917411" y="4920238"/>
                </a:lnTo>
                <a:lnTo>
                  <a:pt x="7897103" y="4928554"/>
                </a:lnTo>
                <a:lnTo>
                  <a:pt x="2967784" y="4928554"/>
                </a:lnTo>
                <a:lnTo>
                  <a:pt x="2212549" y="5682044"/>
                </a:lnTo>
                <a:lnTo>
                  <a:pt x="2131810" y="5682044"/>
                </a:lnTo>
                <a:lnTo>
                  <a:pt x="2935993" y="4879718"/>
                </a:lnTo>
                <a:lnTo>
                  <a:pt x="2944328" y="4871403"/>
                </a:lnTo>
                <a:lnTo>
                  <a:pt x="7885620" y="4871403"/>
                </a:lnTo>
                <a:lnTo>
                  <a:pt x="10223185" y="2539236"/>
                </a:lnTo>
                <a:lnTo>
                  <a:pt x="10222670" y="2539750"/>
                </a:lnTo>
                <a:close/>
                <a:moveTo>
                  <a:pt x="10222697" y="2390076"/>
                </a:moveTo>
                <a:lnTo>
                  <a:pt x="10222697" y="2467513"/>
                </a:lnTo>
                <a:lnTo>
                  <a:pt x="7866372" y="4818397"/>
                </a:lnTo>
                <a:lnTo>
                  <a:pt x="7858553" y="4826197"/>
                </a:lnTo>
                <a:lnTo>
                  <a:pt x="2917261" y="4826197"/>
                </a:lnTo>
                <a:lnTo>
                  <a:pt x="2059433" y="5682044"/>
                </a:lnTo>
                <a:lnTo>
                  <a:pt x="1981816" y="5682044"/>
                </a:lnTo>
                <a:lnTo>
                  <a:pt x="2886013" y="4779936"/>
                </a:lnTo>
                <a:lnTo>
                  <a:pt x="2893832" y="4772135"/>
                </a:lnTo>
                <a:lnTo>
                  <a:pt x="7835125" y="4772135"/>
                </a:lnTo>
                <a:lnTo>
                  <a:pt x="10222181" y="2390591"/>
                </a:lnTo>
                <a:lnTo>
                  <a:pt x="10222697" y="2390076"/>
                </a:lnTo>
                <a:close/>
                <a:moveTo>
                  <a:pt x="10222697" y="2240429"/>
                </a:moveTo>
                <a:lnTo>
                  <a:pt x="10222697" y="2314751"/>
                </a:lnTo>
                <a:lnTo>
                  <a:pt x="7815333" y="4716555"/>
                </a:lnTo>
                <a:lnTo>
                  <a:pt x="7796574" y="4724356"/>
                </a:lnTo>
                <a:lnTo>
                  <a:pt x="2866222" y="4724356"/>
                </a:lnTo>
                <a:lnTo>
                  <a:pt x="1906290" y="5682071"/>
                </a:lnTo>
                <a:lnTo>
                  <a:pt x="1831796" y="5682071"/>
                </a:lnTo>
                <a:lnTo>
                  <a:pt x="2836522" y="4679665"/>
                </a:lnTo>
                <a:lnTo>
                  <a:pt x="2844341" y="4671864"/>
                </a:lnTo>
                <a:lnTo>
                  <a:pt x="7785633" y="4671864"/>
                </a:lnTo>
                <a:lnTo>
                  <a:pt x="10222697" y="2240429"/>
                </a:lnTo>
                <a:close/>
                <a:moveTo>
                  <a:pt x="10222697" y="2090782"/>
                </a:moveTo>
                <a:lnTo>
                  <a:pt x="10222697" y="2161448"/>
                </a:lnTo>
                <a:lnTo>
                  <a:pt x="7764295" y="4614173"/>
                </a:lnTo>
                <a:lnTo>
                  <a:pt x="7756992" y="4621458"/>
                </a:lnTo>
                <a:lnTo>
                  <a:pt x="2815700" y="4621458"/>
                </a:lnTo>
                <a:lnTo>
                  <a:pt x="1753175" y="5681529"/>
                </a:lnTo>
                <a:lnTo>
                  <a:pt x="1682345" y="5681529"/>
                </a:lnTo>
                <a:lnTo>
                  <a:pt x="2787574" y="4578853"/>
                </a:lnTo>
                <a:lnTo>
                  <a:pt x="2794877" y="4571567"/>
                </a:lnTo>
                <a:lnTo>
                  <a:pt x="7736170" y="4571567"/>
                </a:lnTo>
                <a:lnTo>
                  <a:pt x="10222697" y="2090782"/>
                </a:lnTo>
                <a:close/>
                <a:moveTo>
                  <a:pt x="10222697" y="1941134"/>
                </a:moveTo>
                <a:lnTo>
                  <a:pt x="10222697" y="2008686"/>
                </a:lnTo>
                <a:lnTo>
                  <a:pt x="7713256" y="4512331"/>
                </a:lnTo>
                <a:lnTo>
                  <a:pt x="7696587" y="4519075"/>
                </a:lnTo>
                <a:lnTo>
                  <a:pt x="2765177" y="4519075"/>
                </a:lnTo>
                <a:lnTo>
                  <a:pt x="1600032" y="5681529"/>
                </a:lnTo>
                <a:lnTo>
                  <a:pt x="1532324" y="5681529"/>
                </a:lnTo>
                <a:lnTo>
                  <a:pt x="2738083" y="4478555"/>
                </a:lnTo>
                <a:lnTo>
                  <a:pt x="2744843" y="4471811"/>
                </a:lnTo>
                <a:lnTo>
                  <a:pt x="7686135" y="4471811"/>
                </a:lnTo>
                <a:lnTo>
                  <a:pt x="10222670" y="1941134"/>
                </a:lnTo>
                <a:close/>
                <a:moveTo>
                  <a:pt x="10222697" y="1791487"/>
                </a:moveTo>
                <a:lnTo>
                  <a:pt x="10222697" y="1855924"/>
                </a:lnTo>
                <a:lnTo>
                  <a:pt x="7662191" y="4410517"/>
                </a:lnTo>
                <a:lnTo>
                  <a:pt x="7655431" y="4417261"/>
                </a:lnTo>
                <a:lnTo>
                  <a:pt x="2714138" y="4417261"/>
                </a:lnTo>
                <a:lnTo>
                  <a:pt x="1446400" y="5682071"/>
                </a:lnTo>
                <a:lnTo>
                  <a:pt x="1381815" y="5682071"/>
                </a:lnTo>
                <a:lnTo>
                  <a:pt x="2688103" y="4378800"/>
                </a:lnTo>
                <a:lnTo>
                  <a:pt x="2694863" y="4372056"/>
                </a:lnTo>
                <a:lnTo>
                  <a:pt x="7636156" y="4372056"/>
                </a:lnTo>
                <a:lnTo>
                  <a:pt x="10222181" y="1792002"/>
                </a:lnTo>
                <a:lnTo>
                  <a:pt x="10222697" y="1791487"/>
                </a:lnTo>
                <a:close/>
                <a:moveTo>
                  <a:pt x="10222697" y="1641840"/>
                </a:moveTo>
                <a:lnTo>
                  <a:pt x="10222697" y="1702647"/>
                </a:lnTo>
                <a:lnTo>
                  <a:pt x="7611152" y="4308161"/>
                </a:lnTo>
                <a:lnTo>
                  <a:pt x="7596058" y="4314390"/>
                </a:lnTo>
                <a:lnTo>
                  <a:pt x="2663616" y="4314390"/>
                </a:lnTo>
                <a:lnTo>
                  <a:pt x="1293773" y="5681069"/>
                </a:lnTo>
                <a:lnTo>
                  <a:pt x="1232825" y="5681069"/>
                </a:lnTo>
                <a:lnTo>
                  <a:pt x="2639644" y="4277500"/>
                </a:lnTo>
                <a:lnTo>
                  <a:pt x="2645888" y="4271270"/>
                </a:lnTo>
                <a:lnTo>
                  <a:pt x="7587180" y="4271270"/>
                </a:lnTo>
                <a:lnTo>
                  <a:pt x="10223185" y="1641352"/>
                </a:lnTo>
                <a:lnTo>
                  <a:pt x="10222670" y="1641867"/>
                </a:lnTo>
                <a:close/>
                <a:moveTo>
                  <a:pt x="10222697" y="1492193"/>
                </a:moveTo>
                <a:lnTo>
                  <a:pt x="10222697" y="1549885"/>
                </a:lnTo>
                <a:lnTo>
                  <a:pt x="7560113" y="4206319"/>
                </a:lnTo>
                <a:lnTo>
                  <a:pt x="7554385" y="4212034"/>
                </a:lnTo>
                <a:lnTo>
                  <a:pt x="2613093" y="4212034"/>
                </a:lnTo>
                <a:lnTo>
                  <a:pt x="1140657" y="5681069"/>
                </a:lnTo>
                <a:lnTo>
                  <a:pt x="1082832" y="5681069"/>
                </a:lnTo>
                <a:lnTo>
                  <a:pt x="2590180" y="4177202"/>
                </a:lnTo>
                <a:lnTo>
                  <a:pt x="2595908" y="4171487"/>
                </a:lnTo>
                <a:lnTo>
                  <a:pt x="7537201" y="4171487"/>
                </a:lnTo>
                <a:lnTo>
                  <a:pt x="10222697" y="1492193"/>
                </a:lnTo>
                <a:close/>
                <a:moveTo>
                  <a:pt x="10222697" y="1342546"/>
                </a:moveTo>
                <a:lnTo>
                  <a:pt x="10222697" y="1396581"/>
                </a:lnTo>
                <a:lnTo>
                  <a:pt x="7509075" y="4103936"/>
                </a:lnTo>
                <a:lnTo>
                  <a:pt x="7495528" y="4109651"/>
                </a:lnTo>
                <a:lnTo>
                  <a:pt x="2562054" y="4109651"/>
                </a:lnTo>
                <a:lnTo>
                  <a:pt x="986999" y="5681069"/>
                </a:lnTo>
                <a:lnTo>
                  <a:pt x="932838" y="5681069"/>
                </a:lnTo>
                <a:lnTo>
                  <a:pt x="2540689" y="4076932"/>
                </a:lnTo>
                <a:lnTo>
                  <a:pt x="2546417" y="4071217"/>
                </a:lnTo>
                <a:lnTo>
                  <a:pt x="7487710" y="4071217"/>
                </a:lnTo>
                <a:lnTo>
                  <a:pt x="10223213" y="1342031"/>
                </a:lnTo>
                <a:lnTo>
                  <a:pt x="10222697" y="1342546"/>
                </a:lnTo>
                <a:close/>
                <a:moveTo>
                  <a:pt x="10222697" y="1192898"/>
                </a:moveTo>
                <a:lnTo>
                  <a:pt x="10222697" y="1243819"/>
                </a:lnTo>
                <a:lnTo>
                  <a:pt x="7458036" y="4002095"/>
                </a:lnTo>
                <a:lnTo>
                  <a:pt x="7452824" y="4007295"/>
                </a:lnTo>
                <a:lnTo>
                  <a:pt x="2511531" y="4007295"/>
                </a:lnTo>
                <a:lnTo>
                  <a:pt x="833883" y="5681069"/>
                </a:lnTo>
                <a:lnTo>
                  <a:pt x="782845" y="5681069"/>
                </a:lnTo>
                <a:lnTo>
                  <a:pt x="2491225" y="3976635"/>
                </a:lnTo>
                <a:lnTo>
                  <a:pt x="2496437" y="3971434"/>
                </a:lnTo>
                <a:lnTo>
                  <a:pt x="7437729" y="3971434"/>
                </a:lnTo>
                <a:lnTo>
                  <a:pt x="10222697" y="1192600"/>
                </a:lnTo>
                <a:close/>
                <a:moveTo>
                  <a:pt x="10222697" y="1043251"/>
                </a:moveTo>
                <a:lnTo>
                  <a:pt x="10222697" y="1091057"/>
                </a:lnTo>
                <a:lnTo>
                  <a:pt x="7406998" y="3900253"/>
                </a:lnTo>
                <a:lnTo>
                  <a:pt x="7395025" y="3905454"/>
                </a:lnTo>
                <a:lnTo>
                  <a:pt x="2460493" y="3905454"/>
                </a:lnTo>
                <a:lnTo>
                  <a:pt x="680740" y="5681096"/>
                </a:lnTo>
                <a:lnTo>
                  <a:pt x="632824" y="5681096"/>
                </a:lnTo>
                <a:lnTo>
                  <a:pt x="2441733" y="3876364"/>
                </a:lnTo>
                <a:lnTo>
                  <a:pt x="2446946" y="3871164"/>
                </a:lnTo>
                <a:lnTo>
                  <a:pt x="7388238" y="3871164"/>
                </a:lnTo>
                <a:lnTo>
                  <a:pt x="10223213" y="1042411"/>
                </a:lnTo>
                <a:lnTo>
                  <a:pt x="10222697" y="1042926"/>
                </a:lnTo>
                <a:close/>
                <a:moveTo>
                  <a:pt x="10222697" y="893604"/>
                </a:moveTo>
                <a:lnTo>
                  <a:pt x="10222697" y="937780"/>
                </a:lnTo>
                <a:lnTo>
                  <a:pt x="7355932" y="3797924"/>
                </a:lnTo>
                <a:lnTo>
                  <a:pt x="7351236" y="3802611"/>
                </a:lnTo>
                <a:lnTo>
                  <a:pt x="2409970" y="3802611"/>
                </a:lnTo>
                <a:lnTo>
                  <a:pt x="527625" y="5680609"/>
                </a:lnTo>
                <a:lnTo>
                  <a:pt x="483346" y="5680609"/>
                </a:lnTo>
                <a:lnTo>
                  <a:pt x="2392270" y="3776094"/>
                </a:lnTo>
                <a:lnTo>
                  <a:pt x="2396966" y="3771408"/>
                </a:lnTo>
                <a:lnTo>
                  <a:pt x="7338259" y="3771408"/>
                </a:lnTo>
                <a:lnTo>
                  <a:pt x="10222697" y="893279"/>
                </a:lnTo>
                <a:close/>
                <a:moveTo>
                  <a:pt x="10222697" y="743957"/>
                </a:moveTo>
                <a:lnTo>
                  <a:pt x="10222697" y="785018"/>
                </a:lnTo>
                <a:lnTo>
                  <a:pt x="7304378" y="3696598"/>
                </a:lnTo>
                <a:lnTo>
                  <a:pt x="7293953" y="3700742"/>
                </a:lnTo>
                <a:lnTo>
                  <a:pt x="2358932" y="3700742"/>
                </a:lnTo>
                <a:lnTo>
                  <a:pt x="373966" y="5681123"/>
                </a:lnTo>
                <a:lnTo>
                  <a:pt x="332809" y="5681123"/>
                </a:lnTo>
                <a:lnTo>
                  <a:pt x="2342235" y="3676338"/>
                </a:lnTo>
                <a:lnTo>
                  <a:pt x="2346389" y="3672194"/>
                </a:lnTo>
                <a:lnTo>
                  <a:pt x="7287681" y="3672194"/>
                </a:lnTo>
                <a:lnTo>
                  <a:pt x="10222181" y="744146"/>
                </a:lnTo>
                <a:lnTo>
                  <a:pt x="10222697" y="743632"/>
                </a:lnTo>
                <a:close/>
                <a:moveTo>
                  <a:pt x="10222697" y="594309"/>
                </a:moveTo>
                <a:lnTo>
                  <a:pt x="10222697" y="632256"/>
                </a:lnTo>
                <a:lnTo>
                  <a:pt x="7253339" y="3594756"/>
                </a:lnTo>
                <a:lnTo>
                  <a:pt x="7249701" y="3598386"/>
                </a:lnTo>
                <a:lnTo>
                  <a:pt x="2308409" y="3598386"/>
                </a:lnTo>
                <a:lnTo>
                  <a:pt x="220850" y="5680771"/>
                </a:lnTo>
                <a:lnTo>
                  <a:pt x="182816" y="5680771"/>
                </a:lnTo>
                <a:lnTo>
                  <a:pt x="2292771" y="3575688"/>
                </a:lnTo>
                <a:lnTo>
                  <a:pt x="2296409" y="3572059"/>
                </a:lnTo>
                <a:lnTo>
                  <a:pt x="7237702" y="3572059"/>
                </a:lnTo>
                <a:lnTo>
                  <a:pt x="10221665" y="594987"/>
                </a:lnTo>
                <a:lnTo>
                  <a:pt x="10222697" y="593957"/>
                </a:lnTo>
                <a:close/>
                <a:moveTo>
                  <a:pt x="10222697" y="444662"/>
                </a:moveTo>
                <a:lnTo>
                  <a:pt x="10222697" y="478952"/>
                </a:lnTo>
                <a:lnTo>
                  <a:pt x="7202300" y="3492373"/>
                </a:lnTo>
                <a:lnTo>
                  <a:pt x="7193450" y="3496003"/>
                </a:lnTo>
                <a:lnTo>
                  <a:pt x="2257370" y="3496003"/>
                </a:lnTo>
                <a:lnTo>
                  <a:pt x="67708" y="5680256"/>
                </a:lnTo>
                <a:lnTo>
                  <a:pt x="33338" y="5680256"/>
                </a:lnTo>
                <a:lnTo>
                  <a:pt x="2243823" y="3474876"/>
                </a:lnTo>
                <a:lnTo>
                  <a:pt x="2247461" y="3471247"/>
                </a:lnTo>
                <a:lnTo>
                  <a:pt x="7188754" y="3471247"/>
                </a:lnTo>
                <a:lnTo>
                  <a:pt x="10222697" y="444310"/>
                </a:lnTo>
                <a:close/>
                <a:moveTo>
                  <a:pt x="10222697" y="295015"/>
                </a:moveTo>
                <a:lnTo>
                  <a:pt x="10222697" y="326190"/>
                </a:lnTo>
                <a:lnTo>
                  <a:pt x="7151262" y="3390532"/>
                </a:lnTo>
                <a:lnTo>
                  <a:pt x="7148140" y="3393647"/>
                </a:lnTo>
                <a:lnTo>
                  <a:pt x="2206848" y="3393647"/>
                </a:lnTo>
                <a:lnTo>
                  <a:pt x="516" y="5594504"/>
                </a:lnTo>
                <a:lnTo>
                  <a:pt x="516" y="5563329"/>
                </a:lnTo>
                <a:lnTo>
                  <a:pt x="2194848" y="3374064"/>
                </a:lnTo>
                <a:lnTo>
                  <a:pt x="2197970" y="3370949"/>
                </a:lnTo>
                <a:lnTo>
                  <a:pt x="7139263" y="3370949"/>
                </a:lnTo>
                <a:lnTo>
                  <a:pt x="10222697" y="294636"/>
                </a:lnTo>
                <a:close/>
                <a:moveTo>
                  <a:pt x="10222697" y="145368"/>
                </a:moveTo>
                <a:lnTo>
                  <a:pt x="10222697" y="173428"/>
                </a:lnTo>
                <a:lnTo>
                  <a:pt x="7100197" y="3288718"/>
                </a:lnTo>
                <a:lnTo>
                  <a:pt x="7093437" y="3291833"/>
                </a:lnTo>
                <a:lnTo>
                  <a:pt x="2156325" y="3291833"/>
                </a:lnTo>
                <a:lnTo>
                  <a:pt x="516" y="5442257"/>
                </a:lnTo>
                <a:lnTo>
                  <a:pt x="516" y="5414196"/>
                </a:lnTo>
                <a:lnTo>
                  <a:pt x="2145384" y="3274281"/>
                </a:lnTo>
                <a:lnTo>
                  <a:pt x="2148506" y="3271166"/>
                </a:lnTo>
                <a:lnTo>
                  <a:pt x="7089799" y="3271166"/>
                </a:lnTo>
                <a:lnTo>
                  <a:pt x="10223213" y="144989"/>
                </a:lnTo>
                <a:lnTo>
                  <a:pt x="10222697" y="144989"/>
                </a:lnTo>
                <a:close/>
              </a:path>
            </a:pathLst>
          </a:custGeom>
          <a:gradFill>
            <a:gsLst>
              <a:gs pos="0">
                <a:schemeClr val="tx2"/>
              </a:gs>
              <a:gs pos="100000">
                <a:schemeClr val="accent1"/>
              </a:gs>
              <a:gs pos="48000">
                <a:schemeClr val="accent2"/>
              </a:gs>
            </a:gsLst>
            <a:lin ang="4800000" scaled="0"/>
          </a:gradFill>
          <a:ln w="0" cap="flat">
            <a:noFill/>
            <a:prstDash val="solid"/>
            <a:miter/>
          </a:ln>
        </p:spPr>
        <p:txBody>
          <a:bodyPr rtlCol="0" anchor="ctr"/>
          <a:lstStyle/>
          <a:p>
            <a:endParaRPr lang="ja-JP" altLang="en-US" sz="1534"/>
          </a:p>
        </p:txBody>
      </p:sp>
    </p:spTree>
    <p:extLst>
      <p:ext uri="{BB962C8B-B14F-4D97-AF65-F5344CB8AC3E}">
        <p14:creationId xmlns:p14="http://schemas.microsoft.com/office/powerpoint/2010/main" val="23996691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92"/>
            <a:ext cx="9144160"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492480" y="2864992"/>
            <a:ext cx="6157684" cy="522537"/>
          </a:xfrm>
          <a:prstGeom prst="rect">
            <a:avLst/>
          </a:prstGeom>
        </p:spPr>
        <p:txBody>
          <a:bodyPr lIns="0" tIns="0" rIns="0" bIns="0" anchor="b" anchorCtr="0"/>
          <a:lstStyle>
            <a:lvl1pPr marL="0" indent="0" algn="ctr">
              <a:lnSpc>
                <a:spcPct val="100000"/>
              </a:lnSpc>
              <a:spcBef>
                <a:spcPts val="0"/>
              </a:spcBef>
              <a:buFontTx/>
              <a:buNone/>
              <a:defRPr sz="3711"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492480" y="3947907"/>
            <a:ext cx="6157684" cy="326585"/>
          </a:xfrm>
          <a:prstGeom prst="rect">
            <a:avLst/>
          </a:prstGeom>
        </p:spPr>
        <p:txBody>
          <a:bodyPr lIns="0" tIns="0" rIns="0" bIns="0" anchor="ctr" anchorCtr="0"/>
          <a:lstStyle>
            <a:lvl1pPr marL="0" indent="0" algn="ctr">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492480" y="4287148"/>
            <a:ext cx="6157684" cy="326585"/>
          </a:xfrm>
          <a:prstGeom prst="rect">
            <a:avLst/>
          </a:prstGeom>
        </p:spPr>
        <p:txBody>
          <a:bodyPr lIns="0" tIns="0" rIns="0" bIns="0" anchor="ctr" anchorCtr="0"/>
          <a:lstStyle>
            <a:lvl1pPr marL="0" indent="0" algn="ctr">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7827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0" y="3"/>
            <a:ext cx="91441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25375" y="2864195"/>
            <a:ext cx="6157684" cy="522537"/>
          </a:xfrm>
          <a:prstGeom prst="rect">
            <a:avLst/>
          </a:prstGeom>
        </p:spPr>
        <p:txBody>
          <a:bodyPr lIns="0" tIns="0" rIns="0" bIns="0" anchor="b" anchorCtr="0"/>
          <a:lstStyle>
            <a:lvl1pPr marL="0" indent="0" algn="l">
              <a:lnSpc>
                <a:spcPct val="100000"/>
              </a:lnSpc>
              <a:spcBef>
                <a:spcPts val="0"/>
              </a:spcBef>
              <a:buFontTx/>
              <a:buNone/>
              <a:defRPr sz="340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25375" y="3657429"/>
            <a:ext cx="6157684" cy="326585"/>
          </a:xfrm>
          <a:prstGeom prst="rect">
            <a:avLst/>
          </a:prstGeom>
        </p:spPr>
        <p:txBody>
          <a:bodyPr lIns="0" tIns="0" rIns="0" bIns="0" anchor="ctr" anchorCtr="0"/>
          <a:lstStyle>
            <a:lvl1pPr marL="0" indent="0" algn="l">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25375" y="3996671"/>
            <a:ext cx="6157684" cy="326585"/>
          </a:xfrm>
          <a:prstGeom prst="rect">
            <a:avLst/>
          </a:prstGeom>
        </p:spPr>
        <p:txBody>
          <a:bodyPr lIns="0" tIns="0" rIns="0" bIns="0" anchor="ctr" anchorCtr="0"/>
          <a:lstStyle>
            <a:lvl1pPr marL="0" indent="0" algn="l">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spTree>
    <p:extLst>
      <p:ext uri="{BB962C8B-B14F-4D97-AF65-F5344CB8AC3E}">
        <p14:creationId xmlns:p14="http://schemas.microsoft.com/office/powerpoint/2010/main" val="41266896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600"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2" y="785348"/>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2"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55" b="1" baseline="0" smtClean="0">
                <a:solidFill>
                  <a:schemeClr val="tx2"/>
                </a:solidFill>
                <a:latin typeface="Meiryo UI" panose="020B0604030504040204" pitchFamily="50" charset="-128"/>
                <a:ea typeface="Meiryo UI" panose="020B0604030504040204" pitchFamily="50" charset="-128"/>
              </a:defRPr>
            </a:lvl1pPr>
            <a:lvl2pPr marL="353428" indent="0">
              <a:buNone/>
              <a:defRPr lang="ja-JP" altLang="en-US" sz="1855" smtClean="0">
                <a:latin typeface="Arial" panose="020B0604020202020204" pitchFamily="34" charset="0"/>
                <a:ea typeface="ＭＳ Ｐゴシック" panose="020B0600070205080204" pitchFamily="50" charset="-128"/>
              </a:defRPr>
            </a:lvl2pPr>
            <a:lvl3pPr marL="512066" indent="0">
              <a:buNone/>
              <a:defRPr lang="ja-JP" altLang="en-US" sz="1855" smtClean="0">
                <a:latin typeface="Arial" panose="020B0604020202020204" pitchFamily="34" charset="0"/>
                <a:ea typeface="ＭＳ Ｐゴシック" panose="020B0600070205080204" pitchFamily="50" charset="-128"/>
              </a:defRPr>
            </a:lvl3pPr>
            <a:lvl4pPr marL="865494" indent="0">
              <a:buNone/>
              <a:defRPr lang="ja-JP" altLang="en-US" sz="1855" smtClean="0">
                <a:latin typeface="Arial" panose="020B0604020202020204" pitchFamily="34" charset="0"/>
                <a:ea typeface="ＭＳ Ｐゴシック" panose="020B0600070205080204" pitchFamily="50" charset="-128"/>
              </a:defRPr>
            </a:lvl4pPr>
            <a:lvl5pPr marL="1218922" indent="0">
              <a:buNone/>
              <a:defRPr lang="ja-JP" altLang="en-US" sz="1855">
                <a:latin typeface="Arial" panose="020B0604020202020204" pitchFamily="34" charset="0"/>
                <a:ea typeface="ＭＳ Ｐゴシック" panose="020B0600070205080204" pitchFamily="50" charset="-128"/>
              </a:defRPr>
            </a:lvl5pPr>
          </a:lstStyle>
          <a:p>
            <a:pPr marL="0" lvl="0" defTabSz="353428"/>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5" y="6532533"/>
            <a:ext cx="184731" cy="195951"/>
          </a:xfrm>
          <a:prstGeom prst="rect">
            <a:avLst/>
          </a:prstGeom>
          <a:noFill/>
        </p:spPr>
        <p:txBody>
          <a:bodyPr wrap="none" lIns="0" tIns="0" rIns="0" bIns="0" rtlCol="0" anchor="b" anchorCtr="0">
            <a:noAutofit/>
          </a:bodyPr>
          <a:lstStyle/>
          <a:p>
            <a:pPr algn="r"/>
            <a:endParaRPr kumimoji="1" lang="ja-JP" altLang="en-US" sz="773" b="0">
              <a:latin typeface="+mn-ea"/>
              <a:ea typeface="+mn-ea"/>
              <a:cs typeface="Arial" panose="020B0604020202020204" pitchFamily="34" charset="0"/>
            </a:endParaRPr>
          </a:p>
        </p:txBody>
      </p:sp>
    </p:spTree>
    <p:extLst>
      <p:ext uri="{BB962C8B-B14F-4D97-AF65-F5344CB8AC3E}">
        <p14:creationId xmlns:p14="http://schemas.microsoft.com/office/powerpoint/2010/main" val="4767699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2" y="785348"/>
            <a:ext cx="8066565"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2"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55" b="1" baseline="0" smtClean="0">
                <a:solidFill>
                  <a:srgbClr val="F46D0F"/>
                </a:solidFill>
                <a:latin typeface="Meiryo UI" panose="020B0604030504040204" pitchFamily="50" charset="-128"/>
                <a:ea typeface="Meiryo UI" panose="020B0604030504040204" pitchFamily="50" charset="-128"/>
              </a:defRPr>
            </a:lvl1pPr>
            <a:lvl2pPr marL="353428" indent="0">
              <a:buNone/>
              <a:defRPr lang="ja-JP" altLang="en-US" sz="1855" smtClean="0">
                <a:latin typeface="Arial" panose="020B0604020202020204" pitchFamily="34" charset="0"/>
                <a:ea typeface="ＭＳ Ｐゴシック" panose="020B0600070205080204" pitchFamily="50" charset="-128"/>
              </a:defRPr>
            </a:lvl2pPr>
            <a:lvl3pPr marL="512066" indent="0">
              <a:buNone/>
              <a:defRPr lang="ja-JP" altLang="en-US" sz="1855" smtClean="0">
                <a:latin typeface="Arial" panose="020B0604020202020204" pitchFamily="34" charset="0"/>
                <a:ea typeface="ＭＳ Ｐゴシック" panose="020B0600070205080204" pitchFamily="50" charset="-128"/>
              </a:defRPr>
            </a:lvl3pPr>
            <a:lvl4pPr marL="865494" indent="0">
              <a:buNone/>
              <a:defRPr lang="ja-JP" altLang="en-US" sz="1855" smtClean="0">
                <a:latin typeface="Arial" panose="020B0604020202020204" pitchFamily="34" charset="0"/>
                <a:ea typeface="ＭＳ Ｐゴシック" panose="020B0600070205080204" pitchFamily="50" charset="-128"/>
              </a:defRPr>
            </a:lvl4pPr>
            <a:lvl5pPr marL="1218922" indent="0">
              <a:buNone/>
              <a:defRPr lang="ja-JP" altLang="en-US" sz="1855">
                <a:latin typeface="Arial" panose="020B0604020202020204" pitchFamily="34" charset="0"/>
                <a:ea typeface="ＭＳ Ｐゴシック" panose="020B0600070205080204" pitchFamily="50" charset="-128"/>
              </a:defRPr>
            </a:lvl5pPr>
          </a:lstStyle>
          <a:p>
            <a:pPr marL="0" lvl="0" defTabSz="353428"/>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5" y="6532533"/>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37" b="0" smtClean="0">
                <a:latin typeface="+mn-ea"/>
                <a:ea typeface="+mn-ea"/>
                <a:cs typeface="Arial" panose="020B0604020202020204" pitchFamily="34" charset="0"/>
              </a:rPr>
              <a:pPr algn="r"/>
              <a:t>‹#›</a:t>
            </a:fld>
            <a:endParaRPr kumimoji="1" lang="ja-JP" altLang="en-US" sz="773" b="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4901" y="194318"/>
            <a:ext cx="488335"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012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5697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2" y="785348"/>
            <a:ext cx="8066565"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3" y="313259"/>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55" b="1" baseline="0" smtClean="0">
                <a:solidFill>
                  <a:srgbClr val="E4312B"/>
                </a:solidFill>
                <a:latin typeface="Meiryo UI" panose="020B0604030504040204" pitchFamily="50" charset="-128"/>
                <a:ea typeface="Meiryo UI" panose="020B0604030504040204" pitchFamily="50" charset="-128"/>
              </a:defRPr>
            </a:lvl1pPr>
            <a:lvl2pPr marL="353428" indent="0">
              <a:buNone/>
              <a:defRPr lang="ja-JP" altLang="en-US" sz="1855" smtClean="0">
                <a:latin typeface="Arial" panose="020B0604020202020204" pitchFamily="34" charset="0"/>
                <a:ea typeface="ＭＳ Ｐゴシック" panose="020B0600070205080204" pitchFamily="50" charset="-128"/>
              </a:defRPr>
            </a:lvl2pPr>
            <a:lvl3pPr marL="512066" indent="0">
              <a:buNone/>
              <a:defRPr lang="ja-JP" altLang="en-US" sz="1855" smtClean="0">
                <a:latin typeface="Arial" panose="020B0604020202020204" pitchFamily="34" charset="0"/>
                <a:ea typeface="ＭＳ Ｐゴシック" panose="020B0600070205080204" pitchFamily="50" charset="-128"/>
              </a:defRPr>
            </a:lvl3pPr>
            <a:lvl4pPr marL="865494" indent="0">
              <a:buNone/>
              <a:defRPr lang="ja-JP" altLang="en-US" sz="1855" smtClean="0">
                <a:latin typeface="Arial" panose="020B0604020202020204" pitchFamily="34" charset="0"/>
                <a:ea typeface="ＭＳ Ｐゴシック" panose="020B0600070205080204" pitchFamily="50" charset="-128"/>
              </a:defRPr>
            </a:lvl4pPr>
            <a:lvl5pPr marL="1218922" indent="0">
              <a:buNone/>
              <a:defRPr lang="ja-JP" altLang="en-US" sz="1855">
                <a:latin typeface="Arial" panose="020B0604020202020204" pitchFamily="34" charset="0"/>
                <a:ea typeface="ＭＳ Ｐゴシック" panose="020B0600070205080204" pitchFamily="50" charset="-128"/>
              </a:defRPr>
            </a:lvl5pPr>
          </a:lstStyle>
          <a:p>
            <a:pPr marL="0" lvl="0" defTabSz="353428"/>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5" y="6532533"/>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37" b="0" smtClean="0">
                <a:latin typeface="+mn-ea"/>
                <a:ea typeface="+mn-ea"/>
                <a:cs typeface="Arial" panose="020B0604020202020204" pitchFamily="34" charset="0"/>
              </a:rPr>
              <a:pPr algn="r"/>
              <a:t>‹#›</a:t>
            </a:fld>
            <a:endParaRPr kumimoji="1" lang="ja-JP" altLang="en-US" sz="773" b="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8417914" y="313267"/>
            <a:ext cx="495326" cy="431391"/>
          </a:xfrm>
          <a:prstGeom prst="rect">
            <a:avLst/>
          </a:prstGeom>
        </p:spPr>
      </p:pic>
    </p:spTree>
    <p:extLst>
      <p:ext uri="{BB962C8B-B14F-4D97-AF65-F5344CB8AC3E}">
        <p14:creationId xmlns:p14="http://schemas.microsoft.com/office/powerpoint/2010/main" val="27122064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92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1392" y="3074302"/>
            <a:ext cx="2221218"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648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2047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0133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2848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7795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2911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9214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622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6662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458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565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33533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112"/>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045"/>
            </a:lvl1pPr>
            <a:lvl2pPr marL="389570" indent="0" algn="ctr">
              <a:buNone/>
              <a:defRPr sz="1704"/>
            </a:lvl2pPr>
            <a:lvl3pPr marL="779140" indent="0" algn="ctr">
              <a:buNone/>
              <a:defRPr sz="1534"/>
            </a:lvl3pPr>
            <a:lvl4pPr marL="1168710" indent="0" algn="ctr">
              <a:buNone/>
              <a:defRPr sz="1363"/>
            </a:lvl4pPr>
            <a:lvl5pPr marL="1558280" indent="0" algn="ctr">
              <a:buNone/>
              <a:defRPr sz="1363"/>
            </a:lvl5pPr>
            <a:lvl6pPr marL="1947850" indent="0" algn="ctr">
              <a:buNone/>
              <a:defRPr sz="1363"/>
            </a:lvl6pPr>
            <a:lvl7pPr marL="2337420" indent="0" algn="ctr">
              <a:buNone/>
              <a:defRPr sz="1363"/>
            </a:lvl7pPr>
            <a:lvl8pPr marL="2726991" indent="0" algn="ctr">
              <a:buNone/>
              <a:defRPr sz="1363"/>
            </a:lvl8pPr>
            <a:lvl9pPr marL="3116560" indent="0" algn="ctr">
              <a:buNone/>
              <a:defRPr sz="136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157807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タイトル白_広">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153DBB-837A-BFD1-C3A3-82A02BF3D8EC}"/>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10" name="テキスト ボックス 9">
            <a:extLst>
              <a:ext uri="{FF2B5EF4-FFF2-40B4-BE49-F238E27FC236}">
                <a16:creationId xmlns:a16="http://schemas.microsoft.com/office/drawing/2014/main" id="{BA8D76C2-F124-8716-94FE-5E7D9C686E50}"/>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p>
            <a:pPr algn="ctr"/>
            <a:fld id="{9C1B02FA-3B43-4965-97B5-C29D405C4738}" type="slidenum">
              <a:rPr kumimoji="1" lang="ja-JP" altLang="en-US" sz="1005" b="0" smtClean="0">
                <a:solidFill>
                  <a:schemeClr val="bg1"/>
                </a:solidFill>
                <a:latin typeface="+mn-ea"/>
                <a:ea typeface="+mn-ea"/>
                <a:cs typeface="Arial" panose="020B0604020202020204" pitchFamily="34" charset="0"/>
              </a:rPr>
              <a:pPr algn="ctr"/>
              <a:t>‹#›</a:t>
            </a:fld>
            <a:endParaRPr kumimoji="1" lang="ja-JP" altLang="en-US" sz="837" b="0" dirty="0">
              <a:solidFill>
                <a:schemeClr val="bg1"/>
              </a:solidFill>
              <a:latin typeface="+mn-ea"/>
              <a:ea typeface="+mn-ea"/>
              <a:cs typeface="Arial" panose="020B0604020202020204" pitchFamily="34" charset="0"/>
            </a:endParaRPr>
          </a:p>
        </p:txBody>
      </p:sp>
      <p:sp>
        <p:nvSpPr>
          <p:cNvPr id="7" name="正方形/長方形 6">
            <a:extLst>
              <a:ext uri="{FF2B5EF4-FFF2-40B4-BE49-F238E27FC236}">
                <a16:creationId xmlns:a16="http://schemas.microsoft.com/office/drawing/2014/main" id="{971A05B6-F7B3-53D3-7E37-F405ABE30787}"/>
              </a:ext>
            </a:extLst>
          </p:cNvPr>
          <p:cNvSpPr/>
          <p:nvPr userDrawn="1"/>
        </p:nvSpPr>
        <p:spPr>
          <a:xfrm>
            <a:off x="1" y="-1"/>
            <a:ext cx="137975" cy="881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228107"/>
            <a:ext cx="8128142" cy="457270"/>
          </a:xfrm>
          <a:prstGeom prst="rect">
            <a:avLst/>
          </a:prstGeom>
        </p:spPr>
        <p:txBody>
          <a:bodyPr lIns="0" tIns="0" rIns="0" bIns="0" anchor="ctr" anchorCtr="0"/>
          <a:lstStyle>
            <a:lvl1pPr>
              <a:lnSpc>
                <a:spcPct val="100000"/>
              </a:lnSpc>
              <a:defRPr sz="2010" b="1"/>
            </a:lvl1pPr>
          </a:lstStyle>
          <a:p>
            <a:r>
              <a:rPr kumimoji="1" lang="ja-JP" altLang="en-US" dirty="0"/>
              <a:t>マスター タイトルの書式設定</a:t>
            </a:r>
          </a:p>
        </p:txBody>
      </p:sp>
      <p:cxnSp>
        <p:nvCxnSpPr>
          <p:cNvPr id="15" name="直線コネクタ 14">
            <a:extLst>
              <a:ext uri="{FF2B5EF4-FFF2-40B4-BE49-F238E27FC236}">
                <a16:creationId xmlns:a16="http://schemas.microsoft.com/office/drawing/2014/main" id="{C3B0D269-4B66-8A71-366D-C3F2330FF9F1}"/>
              </a:ext>
            </a:extLst>
          </p:cNvPr>
          <p:cNvCxnSpPr>
            <a:cxnSpLocks/>
          </p:cNvCxnSpPr>
          <p:nvPr userDrawn="1"/>
        </p:nvCxnSpPr>
        <p:spPr>
          <a:xfrm>
            <a:off x="0" y="881350"/>
            <a:ext cx="914416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554423"/>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タイトル白_広_リード文">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153DBB-837A-BFD1-C3A3-82A02BF3D8EC}"/>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10" name="テキスト ボックス 9">
            <a:extLst>
              <a:ext uri="{FF2B5EF4-FFF2-40B4-BE49-F238E27FC236}">
                <a16:creationId xmlns:a16="http://schemas.microsoft.com/office/drawing/2014/main" id="{BA8D76C2-F124-8716-94FE-5E7D9C686E50}"/>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p>
            <a:pPr algn="ctr"/>
            <a:fld id="{9C1B02FA-3B43-4965-97B5-C29D405C4738}" type="slidenum">
              <a:rPr kumimoji="1" lang="ja-JP" altLang="en-US" sz="1005" b="0" smtClean="0">
                <a:solidFill>
                  <a:schemeClr val="bg1"/>
                </a:solidFill>
                <a:latin typeface="+mn-ea"/>
                <a:ea typeface="+mn-ea"/>
                <a:cs typeface="Arial" panose="020B0604020202020204" pitchFamily="34" charset="0"/>
              </a:rPr>
              <a:pPr algn="ctr"/>
              <a:t>‹#›</a:t>
            </a:fld>
            <a:endParaRPr kumimoji="1" lang="ja-JP" altLang="en-US" sz="837" b="0" dirty="0">
              <a:solidFill>
                <a:schemeClr val="bg1"/>
              </a:solidFill>
              <a:latin typeface="+mn-ea"/>
              <a:ea typeface="+mn-ea"/>
              <a:cs typeface="Arial" panose="020B0604020202020204" pitchFamily="34" charset="0"/>
            </a:endParaRPr>
          </a:p>
        </p:txBody>
      </p:sp>
      <p:sp>
        <p:nvSpPr>
          <p:cNvPr id="7" name="正方形/長方形 6">
            <a:extLst>
              <a:ext uri="{FF2B5EF4-FFF2-40B4-BE49-F238E27FC236}">
                <a16:creationId xmlns:a16="http://schemas.microsoft.com/office/drawing/2014/main" id="{971A05B6-F7B3-53D3-7E37-F405ABE30787}"/>
              </a:ext>
            </a:extLst>
          </p:cNvPr>
          <p:cNvSpPr/>
          <p:nvPr userDrawn="1"/>
        </p:nvSpPr>
        <p:spPr>
          <a:xfrm>
            <a:off x="1" y="-1"/>
            <a:ext cx="137975" cy="881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228107"/>
            <a:ext cx="8128142" cy="457270"/>
          </a:xfrm>
          <a:prstGeom prst="rect">
            <a:avLst/>
          </a:prstGeom>
        </p:spPr>
        <p:txBody>
          <a:bodyPr lIns="0" tIns="0" rIns="0" bIns="0" anchor="ctr" anchorCtr="0"/>
          <a:lstStyle>
            <a:lvl1pPr>
              <a:lnSpc>
                <a:spcPct val="100000"/>
              </a:lnSpc>
              <a:defRPr sz="2010" b="1"/>
            </a:lvl1pPr>
          </a:lstStyle>
          <a:p>
            <a:r>
              <a:rPr kumimoji="1" lang="ja-JP" altLang="en-US" dirty="0"/>
              <a:t>マスター タイトルの書式設定</a:t>
            </a:r>
          </a:p>
        </p:txBody>
      </p:sp>
      <p:cxnSp>
        <p:nvCxnSpPr>
          <p:cNvPr id="15" name="直線コネクタ 14">
            <a:extLst>
              <a:ext uri="{FF2B5EF4-FFF2-40B4-BE49-F238E27FC236}">
                <a16:creationId xmlns:a16="http://schemas.microsoft.com/office/drawing/2014/main" id="{C3B0D269-4B66-8A71-366D-C3F2330FF9F1}"/>
              </a:ext>
            </a:extLst>
          </p:cNvPr>
          <p:cNvCxnSpPr>
            <a:cxnSpLocks/>
          </p:cNvCxnSpPr>
          <p:nvPr userDrawn="1"/>
        </p:nvCxnSpPr>
        <p:spPr>
          <a:xfrm>
            <a:off x="0" y="881350"/>
            <a:ext cx="9144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テキスト プレースホルダー 9">
            <a:extLst>
              <a:ext uri="{FF2B5EF4-FFF2-40B4-BE49-F238E27FC236}">
                <a16:creationId xmlns:a16="http://schemas.microsoft.com/office/drawing/2014/main" id="{0CAF8F48-159B-C7F1-16E1-3058EC23B215}"/>
              </a:ext>
            </a:extLst>
          </p:cNvPr>
          <p:cNvSpPr>
            <a:spLocks noGrp="1"/>
          </p:cNvSpPr>
          <p:nvPr>
            <p:ph type="body" sz="quarter" idx="10" hasCustomPrompt="1"/>
          </p:nvPr>
        </p:nvSpPr>
        <p:spPr>
          <a:xfrm>
            <a:off x="199581" y="1012427"/>
            <a:ext cx="8744840" cy="728386"/>
          </a:xfrm>
          <a:prstGeom prst="rect">
            <a:avLst/>
          </a:prstGeom>
          <a:ln w="12700">
            <a:solidFill>
              <a:schemeClr val="accent1"/>
            </a:solidFill>
          </a:ln>
        </p:spPr>
        <p:txBody>
          <a:bodyPr lIns="72000" tIns="72000" rIns="72000" bIns="72000">
            <a:spAutoFit/>
          </a:bodyPr>
          <a:lstStyle>
            <a:lvl1pPr marL="120591" indent="-120591" algn="just">
              <a:spcAft>
                <a:spcPts val="167"/>
              </a:spcAft>
              <a:buClr>
                <a:schemeClr val="accent1"/>
              </a:buClr>
              <a:buFont typeface="Wingdings" panose="05000000000000000000" pitchFamily="2" charset="2"/>
              <a:buChar char="n"/>
              <a:defRPr sz="1172" b="1"/>
            </a:lvl1pPr>
            <a:lvl2pPr marL="241182" indent="-120591" algn="just">
              <a:spcAft>
                <a:spcPts val="167"/>
              </a:spcAft>
              <a:buClr>
                <a:schemeClr val="accent1"/>
              </a:buClr>
              <a:buSzPct val="80000"/>
              <a:buFont typeface="Wingdings" panose="05000000000000000000" pitchFamily="2" charset="2"/>
              <a:buChar char="p"/>
              <a:defRPr sz="1005" b="1"/>
            </a:lvl2pPr>
            <a:lvl3pPr marL="361772" indent="-90443" algn="just">
              <a:spcAft>
                <a:spcPts val="167"/>
              </a:spcAft>
              <a:buClr>
                <a:schemeClr val="accent1"/>
              </a:buClr>
              <a:buFont typeface="Arial" panose="020B0604020202020204" pitchFamily="34" charset="0"/>
              <a:buChar char="•"/>
              <a:defRPr sz="921" b="1"/>
            </a:lvl3pPr>
            <a:lvl4pPr>
              <a:defRPr sz="880" b="1"/>
            </a:lvl4pPr>
            <a:lvl5pPr>
              <a:defRPr sz="880" b="1"/>
            </a:lvl5pPr>
          </a:lstStyle>
          <a:p>
            <a:pPr lvl="0"/>
            <a:r>
              <a:rPr kumimoji="1" lang="ja-JP" altLang="en-US" dirty="0"/>
              <a:t>リード文ーレベル１</a:t>
            </a:r>
            <a:endParaRPr kumimoji="1" lang="en-US" altLang="ja-JP" dirty="0"/>
          </a:p>
          <a:p>
            <a:pPr lvl="1"/>
            <a:r>
              <a:rPr kumimoji="1" lang="ja-JP" altLang="en-US" dirty="0"/>
              <a:t>リード文ーレベル</a:t>
            </a:r>
            <a:r>
              <a:rPr kumimoji="1" lang="en-US" altLang="ja-JP" dirty="0"/>
              <a:t>2</a:t>
            </a:r>
          </a:p>
          <a:p>
            <a:pPr lvl="2"/>
            <a:r>
              <a:rPr kumimoji="1" lang="ja-JP" altLang="en-US" dirty="0"/>
              <a:t>リード文ーレベル</a:t>
            </a:r>
            <a:r>
              <a:rPr kumimoji="1" lang="en-US" altLang="ja-JP" dirty="0"/>
              <a:t>3</a:t>
            </a:r>
            <a:endParaRPr kumimoji="1" lang="ja-JP" altLang="en-US" dirty="0"/>
          </a:p>
        </p:txBody>
      </p:sp>
    </p:spTree>
    <p:extLst>
      <p:ext uri="{BB962C8B-B14F-4D97-AF65-F5344CB8AC3E}">
        <p14:creationId xmlns:p14="http://schemas.microsoft.com/office/powerpoint/2010/main" val="2732165442"/>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7246175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446074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3068158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35003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7C381829-E40E-46DC-8916-F72872527807}" type="datetime1">
              <a:rPr lang="ja-JP" altLang="en-US" smtClean="0"/>
              <a:t>2025/1/17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Tree>
    <p:extLst>
      <p:ext uri="{BB962C8B-B14F-4D97-AF65-F5344CB8AC3E}">
        <p14:creationId xmlns:p14="http://schemas.microsoft.com/office/powerpoint/2010/main" val="2641349941"/>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131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4622243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5912070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39528144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6360795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kumimoji="1" lang="ja-JP" altLang="en-US" dirty="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6430242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9115550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2025/1/17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22453375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59627" indent="0" algn="ctr">
              <a:buNone/>
              <a:defRPr>
                <a:solidFill>
                  <a:schemeClr val="tx1">
                    <a:tint val="75000"/>
                  </a:schemeClr>
                </a:solidFill>
              </a:defRPr>
            </a:lvl2pPr>
            <a:lvl3pPr marL="719255" indent="0" algn="ctr">
              <a:buNone/>
              <a:defRPr>
                <a:solidFill>
                  <a:schemeClr val="tx1">
                    <a:tint val="75000"/>
                  </a:schemeClr>
                </a:solidFill>
              </a:defRPr>
            </a:lvl3pPr>
            <a:lvl4pPr marL="1078881" indent="0" algn="ctr">
              <a:buNone/>
              <a:defRPr>
                <a:solidFill>
                  <a:schemeClr val="tx1">
                    <a:tint val="75000"/>
                  </a:schemeClr>
                </a:solidFill>
              </a:defRPr>
            </a:lvl4pPr>
            <a:lvl5pPr marL="1438508" indent="0" algn="ctr">
              <a:buNone/>
              <a:defRPr>
                <a:solidFill>
                  <a:schemeClr val="tx1">
                    <a:tint val="75000"/>
                  </a:schemeClr>
                </a:solidFill>
              </a:defRPr>
            </a:lvl5pPr>
            <a:lvl6pPr marL="1798136" indent="0" algn="ctr">
              <a:buNone/>
              <a:defRPr>
                <a:solidFill>
                  <a:schemeClr val="tx1">
                    <a:tint val="75000"/>
                  </a:schemeClr>
                </a:solidFill>
              </a:defRPr>
            </a:lvl6pPr>
            <a:lvl7pPr marL="2157763" indent="0" algn="ctr">
              <a:buNone/>
              <a:defRPr>
                <a:solidFill>
                  <a:schemeClr val="tx1">
                    <a:tint val="75000"/>
                  </a:schemeClr>
                </a:solidFill>
              </a:defRPr>
            </a:lvl7pPr>
            <a:lvl8pPr marL="2517390" indent="0" algn="ctr">
              <a:buNone/>
              <a:defRPr>
                <a:solidFill>
                  <a:schemeClr val="tx1">
                    <a:tint val="75000"/>
                  </a:schemeClr>
                </a:solidFill>
              </a:defRPr>
            </a:lvl8pPr>
            <a:lvl9pPr marL="287701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BD3DA0A-8F4B-44F3-A50F-12CDEA282D10}"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3495042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46444E0-B206-4C4A-BDA7-B74F20F02B65}"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346803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146"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73">
                <a:solidFill>
                  <a:schemeClr val="tx1">
                    <a:tint val="75000"/>
                  </a:schemeClr>
                </a:solidFill>
              </a:defRPr>
            </a:lvl1pPr>
            <a:lvl2pPr marL="359627" indent="0">
              <a:buNone/>
              <a:defRPr sz="1416">
                <a:solidFill>
                  <a:schemeClr val="tx1">
                    <a:tint val="75000"/>
                  </a:schemeClr>
                </a:solidFill>
              </a:defRPr>
            </a:lvl2pPr>
            <a:lvl3pPr marL="719255" indent="0">
              <a:buNone/>
              <a:defRPr sz="1258">
                <a:solidFill>
                  <a:schemeClr val="tx1">
                    <a:tint val="75000"/>
                  </a:schemeClr>
                </a:solidFill>
              </a:defRPr>
            </a:lvl3pPr>
            <a:lvl4pPr marL="1078881" indent="0">
              <a:buNone/>
              <a:defRPr sz="1101">
                <a:solidFill>
                  <a:schemeClr val="tx1">
                    <a:tint val="75000"/>
                  </a:schemeClr>
                </a:solidFill>
              </a:defRPr>
            </a:lvl4pPr>
            <a:lvl5pPr marL="1438508" indent="0">
              <a:buNone/>
              <a:defRPr sz="1101">
                <a:solidFill>
                  <a:schemeClr val="tx1">
                    <a:tint val="75000"/>
                  </a:schemeClr>
                </a:solidFill>
              </a:defRPr>
            </a:lvl5pPr>
            <a:lvl6pPr marL="1798136" indent="0">
              <a:buNone/>
              <a:defRPr sz="1101">
                <a:solidFill>
                  <a:schemeClr val="tx1">
                    <a:tint val="75000"/>
                  </a:schemeClr>
                </a:solidFill>
              </a:defRPr>
            </a:lvl6pPr>
            <a:lvl7pPr marL="2157763" indent="0">
              <a:buNone/>
              <a:defRPr sz="1101">
                <a:solidFill>
                  <a:schemeClr val="tx1">
                    <a:tint val="75000"/>
                  </a:schemeClr>
                </a:solidFill>
              </a:defRPr>
            </a:lvl7pPr>
            <a:lvl8pPr marL="2517390" indent="0">
              <a:buNone/>
              <a:defRPr sz="1101">
                <a:solidFill>
                  <a:schemeClr val="tx1">
                    <a:tint val="75000"/>
                  </a:schemeClr>
                </a:solidFill>
              </a:defRPr>
            </a:lvl8pPr>
            <a:lvl9pPr marL="2877017" indent="0">
              <a:buNone/>
              <a:defRPr sz="110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C66FBA-66C9-46F9-A733-CAE731C8829A}"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8308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720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203"/>
            </a:lvl1pPr>
            <a:lvl2pPr>
              <a:defRPr sz="1888"/>
            </a:lvl2pPr>
            <a:lvl3pPr>
              <a:defRPr sz="1573"/>
            </a:lvl3pPr>
            <a:lvl4pPr>
              <a:defRPr sz="1416"/>
            </a:lvl4pPr>
            <a:lvl5pPr>
              <a:defRPr sz="1416"/>
            </a:lvl5pPr>
            <a:lvl6pPr>
              <a:defRPr sz="1416"/>
            </a:lvl6pPr>
            <a:lvl7pPr>
              <a:defRPr sz="1416"/>
            </a:lvl7pPr>
            <a:lvl8pPr>
              <a:defRPr sz="1416"/>
            </a:lvl8pPr>
            <a:lvl9pPr>
              <a:defRPr sz="14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203"/>
            </a:lvl1pPr>
            <a:lvl2pPr>
              <a:defRPr sz="1888"/>
            </a:lvl2pPr>
            <a:lvl3pPr>
              <a:defRPr sz="1573"/>
            </a:lvl3pPr>
            <a:lvl4pPr>
              <a:defRPr sz="1416"/>
            </a:lvl4pPr>
            <a:lvl5pPr>
              <a:defRPr sz="1416"/>
            </a:lvl5pPr>
            <a:lvl6pPr>
              <a:defRPr sz="1416"/>
            </a:lvl6pPr>
            <a:lvl7pPr>
              <a:defRPr sz="1416"/>
            </a:lvl7pPr>
            <a:lvl8pPr>
              <a:defRPr sz="1416"/>
            </a:lvl8pPr>
            <a:lvl9pPr>
              <a:defRPr sz="141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E6D3B42-AC3D-4A96-B9D1-C9B180E34617}"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1998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88" b="1"/>
            </a:lvl1pPr>
            <a:lvl2pPr marL="359627" indent="0">
              <a:buNone/>
              <a:defRPr sz="1573" b="1"/>
            </a:lvl2pPr>
            <a:lvl3pPr marL="719255" indent="0">
              <a:buNone/>
              <a:defRPr sz="1416" b="1"/>
            </a:lvl3pPr>
            <a:lvl4pPr marL="1078881" indent="0">
              <a:buNone/>
              <a:defRPr sz="1258" b="1"/>
            </a:lvl4pPr>
            <a:lvl5pPr marL="1438508" indent="0">
              <a:buNone/>
              <a:defRPr sz="1258" b="1"/>
            </a:lvl5pPr>
            <a:lvl6pPr marL="1798136" indent="0">
              <a:buNone/>
              <a:defRPr sz="1258" b="1"/>
            </a:lvl6pPr>
            <a:lvl7pPr marL="2157763" indent="0">
              <a:buNone/>
              <a:defRPr sz="1258" b="1"/>
            </a:lvl7pPr>
            <a:lvl8pPr marL="2517390" indent="0">
              <a:buNone/>
              <a:defRPr sz="1258" b="1"/>
            </a:lvl8pPr>
            <a:lvl9pPr marL="2877017" indent="0">
              <a:buNone/>
              <a:defRPr sz="125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88"/>
            </a:lvl1pPr>
            <a:lvl2pPr>
              <a:defRPr sz="1573"/>
            </a:lvl2pPr>
            <a:lvl3pPr>
              <a:defRPr sz="1416"/>
            </a:lvl3pPr>
            <a:lvl4pPr>
              <a:defRPr sz="1258"/>
            </a:lvl4pPr>
            <a:lvl5pPr>
              <a:defRPr sz="1258"/>
            </a:lvl5pPr>
            <a:lvl6pPr>
              <a:defRPr sz="1258"/>
            </a:lvl6pPr>
            <a:lvl7pPr>
              <a:defRPr sz="1258"/>
            </a:lvl7pPr>
            <a:lvl8pPr>
              <a:defRPr sz="1258"/>
            </a:lvl8pPr>
            <a:lvl9pPr>
              <a:defRPr sz="12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8" y="1535113"/>
            <a:ext cx="4041775" cy="639762"/>
          </a:xfrm>
        </p:spPr>
        <p:txBody>
          <a:bodyPr anchor="b"/>
          <a:lstStyle>
            <a:lvl1pPr marL="0" indent="0">
              <a:buNone/>
              <a:defRPr sz="1888" b="1"/>
            </a:lvl1pPr>
            <a:lvl2pPr marL="359627" indent="0">
              <a:buNone/>
              <a:defRPr sz="1573" b="1"/>
            </a:lvl2pPr>
            <a:lvl3pPr marL="719255" indent="0">
              <a:buNone/>
              <a:defRPr sz="1416" b="1"/>
            </a:lvl3pPr>
            <a:lvl4pPr marL="1078881" indent="0">
              <a:buNone/>
              <a:defRPr sz="1258" b="1"/>
            </a:lvl4pPr>
            <a:lvl5pPr marL="1438508" indent="0">
              <a:buNone/>
              <a:defRPr sz="1258" b="1"/>
            </a:lvl5pPr>
            <a:lvl6pPr marL="1798136" indent="0">
              <a:buNone/>
              <a:defRPr sz="1258" b="1"/>
            </a:lvl6pPr>
            <a:lvl7pPr marL="2157763" indent="0">
              <a:buNone/>
              <a:defRPr sz="1258" b="1"/>
            </a:lvl7pPr>
            <a:lvl8pPr marL="2517390" indent="0">
              <a:buNone/>
              <a:defRPr sz="1258" b="1"/>
            </a:lvl8pPr>
            <a:lvl9pPr marL="2877017" indent="0">
              <a:buNone/>
              <a:defRPr sz="125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8" y="2174875"/>
            <a:ext cx="4041775" cy="3951288"/>
          </a:xfrm>
        </p:spPr>
        <p:txBody>
          <a:bodyPr/>
          <a:lstStyle>
            <a:lvl1pPr>
              <a:defRPr sz="1888"/>
            </a:lvl1pPr>
            <a:lvl2pPr>
              <a:defRPr sz="1573"/>
            </a:lvl2pPr>
            <a:lvl3pPr>
              <a:defRPr sz="1416"/>
            </a:lvl3pPr>
            <a:lvl4pPr>
              <a:defRPr sz="1258"/>
            </a:lvl4pPr>
            <a:lvl5pPr>
              <a:defRPr sz="1258"/>
            </a:lvl5pPr>
            <a:lvl6pPr>
              <a:defRPr sz="1258"/>
            </a:lvl6pPr>
            <a:lvl7pPr>
              <a:defRPr sz="1258"/>
            </a:lvl7pPr>
            <a:lvl8pPr>
              <a:defRPr sz="1258"/>
            </a:lvl8pPr>
            <a:lvl9pPr>
              <a:defRPr sz="12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66A9CF3-3605-4991-BAFA-C7C4ADDBC737}" type="datetime1">
              <a:rPr kumimoji="1" lang="ja-JP" altLang="en-US" smtClean="0"/>
              <a:t>2025/1/17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3272672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9AC22D-70DD-473B-973F-BC2B2BAA9656}" type="datetime1">
              <a:rPr kumimoji="1" lang="ja-JP" altLang="en-US" smtClean="0"/>
              <a:t>2025/1/17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2296162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E9D4D6-8729-4489-AC7A-24FCEEE6AFDD}" type="datetime1">
              <a:rPr kumimoji="1" lang="ja-JP" altLang="en-US" smtClean="0"/>
              <a:t>2025/1/17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051973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57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6"/>
            <a:ext cx="5111750" cy="5853113"/>
          </a:xfrm>
        </p:spPr>
        <p:txBody>
          <a:bodyPr/>
          <a:lstStyle>
            <a:lvl1pPr>
              <a:defRPr sz="2517"/>
            </a:lvl1pPr>
            <a:lvl2pPr>
              <a:defRPr sz="2203"/>
            </a:lvl2pPr>
            <a:lvl3pPr>
              <a:defRPr sz="1888"/>
            </a:lvl3pPr>
            <a:lvl4pPr>
              <a:defRPr sz="1573"/>
            </a:lvl4pPr>
            <a:lvl5pPr>
              <a:defRPr sz="1573"/>
            </a:lvl5pPr>
            <a:lvl6pPr>
              <a:defRPr sz="1573"/>
            </a:lvl6pPr>
            <a:lvl7pPr>
              <a:defRPr sz="1573"/>
            </a:lvl7pPr>
            <a:lvl8pPr>
              <a:defRPr sz="1573"/>
            </a:lvl8pPr>
            <a:lvl9pPr>
              <a:defRPr sz="157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101"/>
            </a:lvl1pPr>
            <a:lvl2pPr marL="359627" indent="0">
              <a:buNone/>
              <a:defRPr sz="944"/>
            </a:lvl2pPr>
            <a:lvl3pPr marL="719255" indent="0">
              <a:buNone/>
              <a:defRPr sz="786"/>
            </a:lvl3pPr>
            <a:lvl4pPr marL="1078881" indent="0">
              <a:buNone/>
              <a:defRPr sz="708"/>
            </a:lvl4pPr>
            <a:lvl5pPr marL="1438508" indent="0">
              <a:buNone/>
              <a:defRPr sz="708"/>
            </a:lvl5pPr>
            <a:lvl6pPr marL="1798136" indent="0">
              <a:buNone/>
              <a:defRPr sz="708"/>
            </a:lvl6pPr>
            <a:lvl7pPr marL="2157763" indent="0">
              <a:buNone/>
              <a:defRPr sz="708"/>
            </a:lvl7pPr>
            <a:lvl8pPr marL="2517390" indent="0">
              <a:buNone/>
              <a:defRPr sz="708"/>
            </a:lvl8pPr>
            <a:lvl9pPr marL="2877017" indent="0">
              <a:buNone/>
              <a:defRPr sz="70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9C7BA5-0B46-44B9-8EB2-5FB09525A1EB}"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8464779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73"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517"/>
            </a:lvl1pPr>
            <a:lvl2pPr marL="359627" indent="0">
              <a:buNone/>
              <a:defRPr sz="2203"/>
            </a:lvl2pPr>
            <a:lvl3pPr marL="719255" indent="0">
              <a:buNone/>
              <a:defRPr sz="1888"/>
            </a:lvl3pPr>
            <a:lvl4pPr marL="1078881" indent="0">
              <a:buNone/>
              <a:defRPr sz="1573"/>
            </a:lvl4pPr>
            <a:lvl5pPr marL="1438508" indent="0">
              <a:buNone/>
              <a:defRPr sz="1573"/>
            </a:lvl5pPr>
            <a:lvl6pPr marL="1798136" indent="0">
              <a:buNone/>
              <a:defRPr sz="1573"/>
            </a:lvl6pPr>
            <a:lvl7pPr marL="2157763" indent="0">
              <a:buNone/>
              <a:defRPr sz="1573"/>
            </a:lvl7pPr>
            <a:lvl8pPr marL="2517390" indent="0">
              <a:buNone/>
              <a:defRPr sz="1573"/>
            </a:lvl8pPr>
            <a:lvl9pPr marL="2877017" indent="0">
              <a:buNone/>
              <a:defRPr sz="1573"/>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101"/>
            </a:lvl1pPr>
            <a:lvl2pPr marL="359627" indent="0">
              <a:buNone/>
              <a:defRPr sz="944"/>
            </a:lvl2pPr>
            <a:lvl3pPr marL="719255" indent="0">
              <a:buNone/>
              <a:defRPr sz="786"/>
            </a:lvl3pPr>
            <a:lvl4pPr marL="1078881" indent="0">
              <a:buNone/>
              <a:defRPr sz="708"/>
            </a:lvl4pPr>
            <a:lvl5pPr marL="1438508" indent="0">
              <a:buNone/>
              <a:defRPr sz="708"/>
            </a:lvl5pPr>
            <a:lvl6pPr marL="1798136" indent="0">
              <a:buNone/>
              <a:defRPr sz="708"/>
            </a:lvl6pPr>
            <a:lvl7pPr marL="2157763" indent="0">
              <a:buNone/>
              <a:defRPr sz="708"/>
            </a:lvl7pPr>
            <a:lvl8pPr marL="2517390" indent="0">
              <a:buNone/>
              <a:defRPr sz="708"/>
            </a:lvl8pPr>
            <a:lvl9pPr marL="2877017" indent="0">
              <a:buNone/>
              <a:defRPr sz="70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84D70B-D947-4256-A2D9-BB1D50A25145}" type="datetime1">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138545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104C9F-41D6-4266-85FE-D876B2DC80AC}"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6311447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23FD61-906A-494F-8B68-264EBEE49D60}" type="datetime1">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195556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3803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612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5999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8480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491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249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7135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5483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6118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980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986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B89D05-3ABB-49A8-895A-CA011A6A3150}"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800"/>
            </a:lvl1pPr>
          </a:lstStyle>
          <a:p>
            <a:fld id="{973FA57C-AB59-4833-AF31-95C44D5249F2}" type="slidenum">
              <a:rPr kumimoji="1" lang="ja-JP" altLang="en-US" smtClean="0"/>
              <a:pPr/>
              <a:t>‹#›</a:t>
            </a:fld>
            <a:endParaRPr kumimoji="1" lang="ja-JP" altLang="en-US" dirty="0"/>
          </a:p>
        </p:txBody>
      </p:sp>
    </p:spTree>
    <p:extLst>
      <p:ext uri="{BB962C8B-B14F-4D97-AF65-F5344CB8AC3E}">
        <p14:creationId xmlns:p14="http://schemas.microsoft.com/office/powerpoint/2010/main" val="3950842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87"/>
            <a:ext cx="9144160"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492481" y="2864986"/>
            <a:ext cx="6157683" cy="522537"/>
          </a:xfrm>
          <a:prstGeom prst="rect">
            <a:avLst/>
          </a:prstGeom>
        </p:spPr>
        <p:txBody>
          <a:bodyPr lIns="0" tIns="0" rIns="0" bIns="0" anchor="b" anchorCtr="0"/>
          <a:lstStyle>
            <a:lvl1pPr marL="0" indent="0" algn="ctr">
              <a:lnSpc>
                <a:spcPct val="100000"/>
              </a:lnSpc>
              <a:spcBef>
                <a:spcPts val="0"/>
              </a:spcBef>
              <a:buFontTx/>
              <a:buNone/>
              <a:defRPr sz="378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492481" y="3947904"/>
            <a:ext cx="6157683" cy="326585"/>
          </a:xfrm>
          <a:prstGeom prst="rect">
            <a:avLst/>
          </a:prstGeom>
        </p:spPr>
        <p:txBody>
          <a:bodyPr lIns="0" tIns="0" rIns="0" bIns="0" anchor="ctr" anchorCtr="0"/>
          <a:lstStyle>
            <a:lvl1pPr marL="0" indent="0" algn="ctr">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492481" y="4287143"/>
            <a:ext cx="6157683" cy="326585"/>
          </a:xfrm>
          <a:prstGeom prst="rect">
            <a:avLst/>
          </a:prstGeom>
        </p:spPr>
        <p:txBody>
          <a:bodyPr lIns="0" tIns="0" rIns="0" bIns="0" anchor="ctr" anchorCtr="0"/>
          <a:lstStyle>
            <a:lvl1pPr marL="0" indent="0" algn="ctr">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9" y="274927"/>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74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0" y="2"/>
            <a:ext cx="91441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9" y="274927"/>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25376" y="2864190"/>
            <a:ext cx="6157683" cy="522537"/>
          </a:xfrm>
          <a:prstGeom prst="rect">
            <a:avLst/>
          </a:prstGeom>
        </p:spPr>
        <p:txBody>
          <a:bodyPr lIns="0" tIns="0" rIns="0" bIns="0" anchor="b" anchorCtr="0"/>
          <a:lstStyle>
            <a:lvl1pPr marL="0" indent="0" algn="l">
              <a:lnSpc>
                <a:spcPct val="100000"/>
              </a:lnSpc>
              <a:spcBef>
                <a:spcPts val="0"/>
              </a:spcBef>
              <a:buFontTx/>
              <a:buNone/>
              <a:defRPr sz="3474"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25376" y="3657431"/>
            <a:ext cx="6157683" cy="326585"/>
          </a:xfrm>
          <a:prstGeom prst="rect">
            <a:avLst/>
          </a:prstGeom>
        </p:spPr>
        <p:txBody>
          <a:bodyPr lIns="0" tIns="0" rIns="0" bIns="0" anchor="ctr" anchorCtr="0"/>
          <a:lstStyle>
            <a:lvl1pPr marL="0" indent="0" algn="l">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25376" y="3996670"/>
            <a:ext cx="6157683" cy="326585"/>
          </a:xfrm>
          <a:prstGeom prst="rect">
            <a:avLst/>
          </a:prstGeom>
        </p:spPr>
        <p:txBody>
          <a:bodyPr lIns="0" tIns="0" rIns="0" bIns="0" anchor="ctr" anchorCtr="0"/>
          <a:lstStyle>
            <a:lvl1pPr marL="0" indent="0" algn="l">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spTree>
    <p:extLst>
      <p:ext uri="{BB962C8B-B14F-4D97-AF65-F5344CB8AC3E}">
        <p14:creationId xmlns:p14="http://schemas.microsoft.com/office/powerpoint/2010/main" val="152367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597"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23130" y="785349"/>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23130" y="325476"/>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chemeClr val="tx2"/>
                </a:solidFill>
                <a:latin typeface="Meiryo UI" panose="020B0604030504040204" pitchFamily="50" charset="-128"/>
                <a:ea typeface="Meiryo UI" panose="020B0604030504040204" pitchFamily="50" charset="-128"/>
              </a:defRPr>
            </a:lvl1pPr>
            <a:lvl2pPr marL="360932" indent="0">
              <a:buNone/>
              <a:defRPr lang="ja-JP" altLang="en-US" sz="1894" smtClean="0">
                <a:latin typeface="Arial" panose="020B0604020202020204" pitchFamily="34" charset="0"/>
                <a:ea typeface="ＭＳ Ｐゴシック" panose="020B0600070205080204" pitchFamily="50" charset="-128"/>
              </a:defRPr>
            </a:lvl2pPr>
            <a:lvl3pPr marL="522936" indent="0">
              <a:buNone/>
              <a:defRPr lang="ja-JP" altLang="en-US" sz="1894" smtClean="0">
                <a:latin typeface="Arial" panose="020B0604020202020204" pitchFamily="34" charset="0"/>
                <a:ea typeface="ＭＳ Ｐゴシック" panose="020B0600070205080204" pitchFamily="50" charset="-128"/>
              </a:defRPr>
            </a:lvl3pPr>
            <a:lvl4pPr marL="883869" indent="0">
              <a:buNone/>
              <a:defRPr lang="ja-JP" altLang="en-US" sz="1894" smtClean="0">
                <a:latin typeface="Arial" panose="020B0604020202020204" pitchFamily="34" charset="0"/>
                <a:ea typeface="ＭＳ Ｐゴシック" panose="020B0600070205080204" pitchFamily="50" charset="-128"/>
              </a:defRPr>
            </a:lvl4pPr>
            <a:lvl5pPr marL="1244800" indent="0">
              <a:buNone/>
              <a:defRPr lang="ja-JP" altLang="en-US" sz="1894">
                <a:latin typeface="Arial" panose="020B0604020202020204" pitchFamily="34" charset="0"/>
                <a:ea typeface="ＭＳ Ｐゴシック" panose="020B0600070205080204" pitchFamily="50" charset="-128"/>
              </a:defRPr>
            </a:lvl5pPr>
          </a:lstStyle>
          <a:p>
            <a:pPr marL="0" lvl="0" defTabSz="360932"/>
            <a:r>
              <a:rPr kumimoji="1" lang="ja-JP" altLang="en-US"/>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23130" y="1048432"/>
            <a:ext cx="8497744" cy="655949"/>
          </a:xfrm>
          <a:prstGeom prst="rect">
            <a:avLst/>
          </a:prstGeom>
        </p:spPr>
        <p:txBody>
          <a:bodyPr lIns="0" tIns="0" rIns="0" bIns="0">
            <a:spAutoFit/>
          </a:bodyPr>
          <a:lstStyle>
            <a:lvl1pPr marL="0" marR="0" indent="0" algn="l" defTabSz="795711" rtl="0" eaLnBrk="1" fontAlgn="auto" latinLnBrk="0" hangingPunct="1">
              <a:lnSpc>
                <a:spcPct val="100000"/>
              </a:lnSpc>
              <a:spcBef>
                <a:spcPts val="474"/>
              </a:spcBef>
              <a:spcAft>
                <a:spcPts val="0"/>
              </a:spcAft>
              <a:buClrTx/>
              <a:buSzTx/>
              <a:buFont typeface="Arial" panose="020B0604020202020204" pitchFamily="34" charset="0"/>
              <a:buNone/>
              <a:tabLst/>
              <a:defRPr sz="1421"/>
            </a:lvl1pPr>
            <a:lvl2pPr marL="397855" indent="0">
              <a:buNone/>
              <a:defRPr/>
            </a:lvl2pPr>
            <a:lvl3pPr marL="795711" indent="0">
              <a:buNone/>
              <a:defRPr/>
            </a:lvl3pPr>
            <a:lvl4pPr marL="1193566" indent="0">
              <a:buNone/>
              <a:defRPr/>
            </a:lvl4pPr>
            <a:lvl5pPr marL="1591423" indent="0">
              <a:buNone/>
              <a:defRPr/>
            </a:lvl5pPr>
          </a:lstStyle>
          <a:p>
            <a:pPr marL="0" marR="0" lvl="0" indent="0" algn="l" defTabSz="795711" rtl="0" eaLnBrk="1" fontAlgn="auto" latinLnBrk="0" hangingPunct="1">
              <a:lnSpc>
                <a:spcPct val="100000"/>
              </a:lnSpc>
              <a:spcBef>
                <a:spcPts val="474"/>
              </a:spcBef>
              <a:spcAft>
                <a:spcPts val="0"/>
              </a:spcAft>
              <a:buClrTx/>
              <a:buSzTx/>
              <a:buFont typeface="Arial" panose="020B0604020202020204" pitchFamily="34" charset="0"/>
              <a:buNone/>
              <a:tabLst/>
              <a:defRPr/>
            </a:pPr>
            <a:r>
              <a:rPr kumimoji="1" lang="ja-JP" altLang="en-US"/>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8820871" y="6532528"/>
            <a:ext cx="184732"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869" b="0">
              <a:latin typeface="+mn-ea"/>
              <a:ea typeface="+mn-ea"/>
              <a:cs typeface="Arial" panose="020B0604020202020204" pitchFamily="34" charset="0"/>
            </a:endParaRPr>
          </a:p>
        </p:txBody>
      </p:sp>
    </p:spTree>
    <p:extLst>
      <p:ext uri="{BB962C8B-B14F-4D97-AF65-F5344CB8AC3E}">
        <p14:creationId xmlns:p14="http://schemas.microsoft.com/office/powerpoint/2010/main" val="3196958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597"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0" y="785349"/>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0" y="325476"/>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chemeClr val="tx2"/>
                </a:solidFill>
                <a:latin typeface="Meiryo UI" panose="020B0604030504040204" pitchFamily="50" charset="-128"/>
                <a:ea typeface="Meiryo UI" panose="020B0604030504040204" pitchFamily="50" charset="-128"/>
              </a:defRPr>
            </a:lvl1pPr>
            <a:lvl2pPr marL="360932" indent="0">
              <a:buNone/>
              <a:defRPr lang="ja-JP" altLang="en-US" sz="1894" smtClean="0">
                <a:latin typeface="Arial" panose="020B0604020202020204" pitchFamily="34" charset="0"/>
                <a:ea typeface="ＭＳ Ｐゴシック" panose="020B0600070205080204" pitchFamily="50" charset="-128"/>
              </a:defRPr>
            </a:lvl2pPr>
            <a:lvl3pPr marL="522936" indent="0">
              <a:buNone/>
              <a:defRPr lang="ja-JP" altLang="en-US" sz="1894" smtClean="0">
                <a:latin typeface="Arial" panose="020B0604020202020204" pitchFamily="34" charset="0"/>
                <a:ea typeface="ＭＳ Ｐゴシック" panose="020B0600070205080204" pitchFamily="50" charset="-128"/>
              </a:defRPr>
            </a:lvl3pPr>
            <a:lvl4pPr marL="883869" indent="0">
              <a:buNone/>
              <a:defRPr lang="ja-JP" altLang="en-US" sz="1894" smtClean="0">
                <a:latin typeface="Arial" panose="020B0604020202020204" pitchFamily="34" charset="0"/>
                <a:ea typeface="ＭＳ Ｐゴシック" panose="020B0600070205080204" pitchFamily="50" charset="-128"/>
              </a:defRPr>
            </a:lvl4pPr>
            <a:lvl5pPr marL="1244800" indent="0">
              <a:buNone/>
              <a:defRPr lang="ja-JP" altLang="en-US" sz="1894">
                <a:latin typeface="Arial" panose="020B0604020202020204" pitchFamily="34" charset="0"/>
                <a:ea typeface="ＭＳ Ｐゴシック" panose="020B0600070205080204" pitchFamily="50" charset="-128"/>
              </a:defRPr>
            </a:lvl5pPr>
          </a:lstStyle>
          <a:p>
            <a:pPr marL="0" lvl="0" defTabSz="360932"/>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1" y="6532528"/>
            <a:ext cx="184732"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789" b="0">
              <a:latin typeface="+mn-ea"/>
              <a:ea typeface="+mn-ea"/>
              <a:cs typeface="Arial" panose="020B0604020202020204" pitchFamily="34" charset="0"/>
            </a:endParaRPr>
          </a:p>
        </p:txBody>
      </p:sp>
    </p:spTree>
    <p:extLst>
      <p:ext uri="{BB962C8B-B14F-4D97-AF65-F5344CB8AC3E}">
        <p14:creationId xmlns:p14="http://schemas.microsoft.com/office/powerpoint/2010/main" val="1905413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0" y="785349"/>
            <a:ext cx="8066565"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0" y="325476"/>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rgbClr val="F46D0F"/>
                </a:solidFill>
                <a:latin typeface="Meiryo UI" panose="020B0604030504040204" pitchFamily="50" charset="-128"/>
                <a:ea typeface="Meiryo UI" panose="020B0604030504040204" pitchFamily="50" charset="-128"/>
              </a:defRPr>
            </a:lvl1pPr>
            <a:lvl2pPr marL="360932" indent="0">
              <a:buNone/>
              <a:defRPr lang="ja-JP" altLang="en-US" sz="1894" smtClean="0">
                <a:latin typeface="Arial" panose="020B0604020202020204" pitchFamily="34" charset="0"/>
                <a:ea typeface="ＭＳ Ｐゴシック" panose="020B0600070205080204" pitchFamily="50" charset="-128"/>
              </a:defRPr>
            </a:lvl2pPr>
            <a:lvl3pPr marL="522936" indent="0">
              <a:buNone/>
              <a:defRPr lang="ja-JP" altLang="en-US" sz="1894" smtClean="0">
                <a:latin typeface="Arial" panose="020B0604020202020204" pitchFamily="34" charset="0"/>
                <a:ea typeface="ＭＳ Ｐゴシック" panose="020B0600070205080204" pitchFamily="50" charset="-128"/>
              </a:defRPr>
            </a:lvl3pPr>
            <a:lvl4pPr marL="883869" indent="0">
              <a:buNone/>
              <a:defRPr lang="ja-JP" altLang="en-US" sz="1894" smtClean="0">
                <a:latin typeface="Arial" panose="020B0604020202020204" pitchFamily="34" charset="0"/>
                <a:ea typeface="ＭＳ Ｐゴシック" panose="020B0600070205080204" pitchFamily="50" charset="-128"/>
              </a:defRPr>
            </a:lvl4pPr>
            <a:lvl5pPr marL="1244800" indent="0">
              <a:buNone/>
              <a:defRPr lang="ja-JP" altLang="en-US" sz="1894">
                <a:latin typeface="Arial" panose="020B0604020202020204" pitchFamily="34" charset="0"/>
                <a:ea typeface="ＭＳ Ｐゴシック" panose="020B0600070205080204" pitchFamily="50" charset="-128"/>
              </a:defRPr>
            </a:lvl5pPr>
          </a:lstStyle>
          <a:p>
            <a:pPr marL="0" lvl="0" defTabSz="360932"/>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1" y="6532528"/>
            <a:ext cx="184732"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789" b="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4901" y="194320"/>
            <a:ext cx="488335"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342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0" y="785349"/>
            <a:ext cx="8066565"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0" y="313259"/>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rgbClr val="E4312B"/>
                </a:solidFill>
                <a:latin typeface="Meiryo UI" panose="020B0604030504040204" pitchFamily="50" charset="-128"/>
                <a:ea typeface="Meiryo UI" panose="020B0604030504040204" pitchFamily="50" charset="-128"/>
              </a:defRPr>
            </a:lvl1pPr>
            <a:lvl2pPr marL="360932" indent="0">
              <a:buNone/>
              <a:defRPr lang="ja-JP" altLang="en-US" sz="1894" smtClean="0">
                <a:latin typeface="Arial" panose="020B0604020202020204" pitchFamily="34" charset="0"/>
                <a:ea typeface="ＭＳ Ｐゴシック" panose="020B0600070205080204" pitchFamily="50" charset="-128"/>
              </a:defRPr>
            </a:lvl2pPr>
            <a:lvl3pPr marL="522936" indent="0">
              <a:buNone/>
              <a:defRPr lang="ja-JP" altLang="en-US" sz="1894" smtClean="0">
                <a:latin typeface="Arial" panose="020B0604020202020204" pitchFamily="34" charset="0"/>
                <a:ea typeface="ＭＳ Ｐゴシック" panose="020B0600070205080204" pitchFamily="50" charset="-128"/>
              </a:defRPr>
            </a:lvl3pPr>
            <a:lvl4pPr marL="883869" indent="0">
              <a:buNone/>
              <a:defRPr lang="ja-JP" altLang="en-US" sz="1894" smtClean="0">
                <a:latin typeface="Arial" panose="020B0604020202020204" pitchFamily="34" charset="0"/>
                <a:ea typeface="ＭＳ Ｐゴシック" panose="020B0600070205080204" pitchFamily="50" charset="-128"/>
              </a:defRPr>
            </a:lvl4pPr>
            <a:lvl5pPr marL="1244800" indent="0">
              <a:buNone/>
              <a:defRPr lang="ja-JP" altLang="en-US" sz="1894">
                <a:latin typeface="Arial" panose="020B0604020202020204" pitchFamily="34" charset="0"/>
                <a:ea typeface="ＭＳ Ｐゴシック" panose="020B0600070205080204" pitchFamily="50" charset="-128"/>
              </a:defRPr>
            </a:lvl5pPr>
          </a:lstStyle>
          <a:p>
            <a:pPr marL="0" lvl="0" defTabSz="360932"/>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1" y="6532528"/>
            <a:ext cx="184732"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789" b="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8417911" y="313262"/>
            <a:ext cx="495326" cy="431391"/>
          </a:xfrm>
          <a:prstGeom prst="rect">
            <a:avLst/>
          </a:prstGeom>
        </p:spPr>
      </p:pic>
    </p:spTree>
    <p:extLst>
      <p:ext uri="{BB962C8B-B14F-4D97-AF65-F5344CB8AC3E}">
        <p14:creationId xmlns:p14="http://schemas.microsoft.com/office/powerpoint/2010/main" val="377646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273"/>
            <a:ext cx="7772400" cy="1362075"/>
          </a:xfrm>
        </p:spPr>
        <p:txBody>
          <a:bodyPr anchor="t"/>
          <a:lstStyle>
            <a:lvl1pPr algn="l">
              <a:defRPr sz="3615"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4" y="2906717"/>
            <a:ext cx="7772400" cy="1500188"/>
          </a:xfrm>
        </p:spPr>
        <p:txBody>
          <a:bodyPr anchor="b"/>
          <a:lstStyle>
            <a:lvl1pPr marL="0" indent="0">
              <a:buNone/>
              <a:defRPr sz="1808">
                <a:solidFill>
                  <a:schemeClr val="tx1">
                    <a:tint val="75000"/>
                  </a:schemeClr>
                </a:solidFill>
              </a:defRPr>
            </a:lvl1pPr>
            <a:lvl2pPr marL="403873" indent="0">
              <a:buNone/>
              <a:defRPr sz="1627">
                <a:solidFill>
                  <a:schemeClr val="tx1">
                    <a:tint val="75000"/>
                  </a:schemeClr>
                </a:solidFill>
              </a:defRPr>
            </a:lvl2pPr>
            <a:lvl3pPr marL="807747" indent="0">
              <a:buNone/>
              <a:defRPr sz="1356">
                <a:solidFill>
                  <a:schemeClr val="tx1">
                    <a:tint val="75000"/>
                  </a:schemeClr>
                </a:solidFill>
              </a:defRPr>
            </a:lvl3pPr>
            <a:lvl4pPr marL="1211620" indent="0">
              <a:buNone/>
              <a:defRPr sz="1175">
                <a:solidFill>
                  <a:schemeClr val="tx1">
                    <a:tint val="75000"/>
                  </a:schemeClr>
                </a:solidFill>
              </a:defRPr>
            </a:lvl4pPr>
            <a:lvl5pPr marL="1615492" indent="0">
              <a:buNone/>
              <a:defRPr sz="1175">
                <a:solidFill>
                  <a:schemeClr val="tx1">
                    <a:tint val="75000"/>
                  </a:schemeClr>
                </a:solidFill>
              </a:defRPr>
            </a:lvl5pPr>
            <a:lvl6pPr marL="2019366" indent="0">
              <a:buNone/>
              <a:defRPr sz="1175">
                <a:solidFill>
                  <a:schemeClr val="tx1">
                    <a:tint val="75000"/>
                  </a:schemeClr>
                </a:solidFill>
              </a:defRPr>
            </a:lvl6pPr>
            <a:lvl7pPr marL="2423237" indent="0">
              <a:buNone/>
              <a:defRPr sz="1175">
                <a:solidFill>
                  <a:schemeClr val="tx1">
                    <a:tint val="75000"/>
                  </a:schemeClr>
                </a:solidFill>
              </a:defRPr>
            </a:lvl7pPr>
            <a:lvl8pPr marL="2827110" indent="0">
              <a:buNone/>
              <a:defRPr sz="1175">
                <a:solidFill>
                  <a:schemeClr val="tx1">
                    <a:tint val="75000"/>
                  </a:schemeClr>
                </a:solidFill>
              </a:defRPr>
            </a:lvl8pPr>
            <a:lvl9pPr marL="3230984" indent="0">
              <a:buNone/>
              <a:defRPr sz="1175">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E5B44EC2-8589-43EE-913E-41A87B044C8A}" type="datetime1">
              <a:rPr lang="ja-JP" altLang="en-US" smtClean="0"/>
              <a:t>2025/1/17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Tree>
    <p:extLst>
      <p:ext uri="{BB962C8B-B14F-4D97-AF65-F5344CB8AC3E}">
        <p14:creationId xmlns:p14="http://schemas.microsoft.com/office/powerpoint/2010/main" val="701131815"/>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8820871" y="6532528"/>
            <a:ext cx="184732"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869" b="0">
              <a:latin typeface="+mn-ea"/>
              <a:ea typeface="+mn-ea"/>
              <a:cs typeface="Arial" panose="020B0604020202020204" pitchFamily="34" charset="0"/>
            </a:endParaRPr>
          </a:p>
        </p:txBody>
      </p:sp>
    </p:spTree>
    <p:extLst>
      <p:ext uri="{BB962C8B-B14F-4D97-AF65-F5344CB8AC3E}">
        <p14:creationId xmlns:p14="http://schemas.microsoft.com/office/powerpoint/2010/main" val="1873940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1391" y="3074302"/>
            <a:ext cx="2221218"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311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90"/>
            <a:ext cx="9144160"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492480" y="2864990"/>
            <a:ext cx="6157684" cy="522537"/>
          </a:xfrm>
          <a:prstGeom prst="rect">
            <a:avLst/>
          </a:prstGeom>
        </p:spPr>
        <p:txBody>
          <a:bodyPr lIns="0" tIns="0" rIns="0" bIns="0" anchor="b" anchorCtr="0"/>
          <a:lstStyle>
            <a:lvl1pPr marL="0" indent="0" algn="ctr">
              <a:lnSpc>
                <a:spcPct val="100000"/>
              </a:lnSpc>
              <a:spcBef>
                <a:spcPts val="0"/>
              </a:spcBef>
              <a:buFontTx/>
              <a:buNone/>
              <a:defRPr sz="402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492480" y="3947907"/>
            <a:ext cx="6157684" cy="326585"/>
          </a:xfrm>
          <a:prstGeom prst="rect">
            <a:avLst/>
          </a:prstGeom>
        </p:spPr>
        <p:txBody>
          <a:bodyPr lIns="0" tIns="0" rIns="0" bIns="0" anchor="ctr" anchorCtr="0"/>
          <a:lstStyle>
            <a:lvl1pPr marL="0" indent="0" algn="ctr">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492480" y="4287146"/>
            <a:ext cx="6157684" cy="326585"/>
          </a:xfrm>
          <a:prstGeom prst="rect">
            <a:avLst/>
          </a:prstGeom>
        </p:spPr>
        <p:txBody>
          <a:bodyPr lIns="0" tIns="0" rIns="0" bIns="0" anchor="ctr" anchorCtr="0"/>
          <a:lstStyle>
            <a:lvl1pPr marL="0" indent="0" algn="ctr">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130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0" y="3"/>
            <a:ext cx="91441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25375" y="2864193"/>
            <a:ext cx="6157684" cy="522537"/>
          </a:xfrm>
          <a:prstGeom prst="rect">
            <a:avLst/>
          </a:prstGeom>
        </p:spPr>
        <p:txBody>
          <a:bodyPr lIns="0" tIns="0" rIns="0" bIns="0" anchor="b" anchorCtr="0"/>
          <a:lstStyle>
            <a:lvl1pPr marL="0" indent="0" algn="l">
              <a:lnSpc>
                <a:spcPct val="100000"/>
              </a:lnSpc>
              <a:spcBef>
                <a:spcPts val="0"/>
              </a:spcBef>
              <a:buFontTx/>
              <a:buNone/>
              <a:defRPr sz="368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25375" y="3657429"/>
            <a:ext cx="6157684" cy="326585"/>
          </a:xfrm>
          <a:prstGeom prst="rect">
            <a:avLst/>
          </a:prstGeom>
        </p:spPr>
        <p:txBody>
          <a:bodyPr lIns="0" tIns="0" rIns="0" bIns="0" anchor="ctr" anchorCtr="0"/>
          <a:lstStyle>
            <a:lvl1pPr marL="0" indent="0" algn="l">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25375" y="3996671"/>
            <a:ext cx="6157684" cy="326585"/>
          </a:xfrm>
          <a:prstGeom prst="rect">
            <a:avLst/>
          </a:prstGeom>
        </p:spPr>
        <p:txBody>
          <a:bodyPr lIns="0" tIns="0" rIns="0" bIns="0" anchor="ctr" anchorCtr="0"/>
          <a:lstStyle>
            <a:lvl1pPr marL="0" indent="0" algn="l">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spTree>
    <p:extLst>
      <p:ext uri="{BB962C8B-B14F-4D97-AF65-F5344CB8AC3E}">
        <p14:creationId xmlns:p14="http://schemas.microsoft.com/office/powerpoint/2010/main" val="3123978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599"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1" y="785348"/>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1"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10" b="1" baseline="0" smtClean="0">
                <a:solidFill>
                  <a:schemeClr val="tx2"/>
                </a:solidFill>
                <a:latin typeface="Meiryo UI" panose="020B0604030504040204" pitchFamily="50" charset="-128"/>
                <a:ea typeface="Meiryo UI" panose="020B0604030504040204" pitchFamily="50" charset="-128"/>
              </a:defRPr>
            </a:lvl1pPr>
            <a:lvl2pPr marL="382871" indent="0">
              <a:buNone/>
              <a:defRPr lang="ja-JP" altLang="en-US" sz="2010" smtClean="0">
                <a:latin typeface="Arial" panose="020B0604020202020204" pitchFamily="34" charset="0"/>
                <a:ea typeface="ＭＳ Ｐゴシック" panose="020B0600070205080204" pitchFamily="50" charset="-128"/>
              </a:defRPr>
            </a:lvl2pPr>
            <a:lvl3pPr marL="554724" indent="0">
              <a:buNone/>
              <a:defRPr lang="ja-JP" altLang="en-US" sz="2010" smtClean="0">
                <a:latin typeface="Arial" panose="020B0604020202020204" pitchFamily="34" charset="0"/>
                <a:ea typeface="ＭＳ Ｐゴシック" panose="020B0600070205080204" pitchFamily="50" charset="-128"/>
              </a:defRPr>
            </a:lvl3pPr>
            <a:lvl4pPr marL="937595" indent="0">
              <a:buNone/>
              <a:defRPr lang="ja-JP" altLang="en-US" sz="2010" smtClean="0">
                <a:latin typeface="Arial" panose="020B0604020202020204" pitchFamily="34" charset="0"/>
                <a:ea typeface="ＭＳ Ｐゴシック" panose="020B0600070205080204" pitchFamily="50" charset="-128"/>
              </a:defRPr>
            </a:lvl4pPr>
            <a:lvl5pPr marL="1320466" indent="0">
              <a:buNone/>
              <a:defRPr lang="ja-JP" altLang="en-US" sz="2010">
                <a:latin typeface="Arial" panose="020B0604020202020204" pitchFamily="34" charset="0"/>
                <a:ea typeface="ＭＳ Ｐゴシック" panose="020B0600070205080204" pitchFamily="50" charset="-128"/>
              </a:defRPr>
            </a:lvl5pPr>
          </a:lstStyle>
          <a:p>
            <a:pPr marL="0" lvl="0" defTabSz="382871"/>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endParaRPr kumimoji="1" lang="ja-JP" altLang="en-US" sz="837" b="0">
              <a:latin typeface="+mn-ea"/>
              <a:ea typeface="+mn-ea"/>
              <a:cs typeface="Arial" panose="020B0604020202020204" pitchFamily="34" charset="0"/>
            </a:endParaRPr>
          </a:p>
        </p:txBody>
      </p:sp>
    </p:spTree>
    <p:extLst>
      <p:ext uri="{BB962C8B-B14F-4D97-AF65-F5344CB8AC3E}">
        <p14:creationId xmlns:p14="http://schemas.microsoft.com/office/powerpoint/2010/main" val="842379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1" y="785348"/>
            <a:ext cx="8066565"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1"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10" b="1" baseline="0" smtClean="0">
                <a:solidFill>
                  <a:srgbClr val="F46D0F"/>
                </a:solidFill>
                <a:latin typeface="Meiryo UI" panose="020B0604030504040204" pitchFamily="50" charset="-128"/>
                <a:ea typeface="Meiryo UI" panose="020B0604030504040204" pitchFamily="50" charset="-128"/>
              </a:defRPr>
            </a:lvl1pPr>
            <a:lvl2pPr marL="382871" indent="0">
              <a:buNone/>
              <a:defRPr lang="ja-JP" altLang="en-US" sz="2010" smtClean="0">
                <a:latin typeface="Arial" panose="020B0604020202020204" pitchFamily="34" charset="0"/>
                <a:ea typeface="ＭＳ Ｐゴシック" panose="020B0600070205080204" pitchFamily="50" charset="-128"/>
              </a:defRPr>
            </a:lvl2pPr>
            <a:lvl3pPr marL="554724" indent="0">
              <a:buNone/>
              <a:defRPr lang="ja-JP" altLang="en-US" sz="2010" smtClean="0">
                <a:latin typeface="Arial" panose="020B0604020202020204" pitchFamily="34" charset="0"/>
                <a:ea typeface="ＭＳ Ｐゴシック" panose="020B0600070205080204" pitchFamily="50" charset="-128"/>
              </a:defRPr>
            </a:lvl3pPr>
            <a:lvl4pPr marL="937595" indent="0">
              <a:buNone/>
              <a:defRPr lang="ja-JP" altLang="en-US" sz="2010" smtClean="0">
                <a:latin typeface="Arial" panose="020B0604020202020204" pitchFamily="34" charset="0"/>
                <a:ea typeface="ＭＳ Ｐゴシック" panose="020B0600070205080204" pitchFamily="50" charset="-128"/>
              </a:defRPr>
            </a:lvl4pPr>
            <a:lvl5pPr marL="1320466" indent="0">
              <a:buNone/>
              <a:defRPr lang="ja-JP" altLang="en-US" sz="2010">
                <a:latin typeface="Arial" panose="020B0604020202020204" pitchFamily="34" charset="0"/>
                <a:ea typeface="ＭＳ Ｐゴシック" panose="020B0600070205080204" pitchFamily="50" charset="-128"/>
              </a:defRPr>
            </a:lvl5pPr>
          </a:lstStyle>
          <a:p>
            <a:pPr marL="0" lvl="0" defTabSz="382871"/>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340" b="0" smtClean="0">
                <a:latin typeface="+mn-ea"/>
                <a:ea typeface="+mn-ea"/>
                <a:cs typeface="Arial" panose="020B0604020202020204" pitchFamily="34" charset="0"/>
              </a:rPr>
              <a:pPr algn="r"/>
              <a:t>‹#›</a:t>
            </a:fld>
            <a:endParaRPr kumimoji="1" lang="ja-JP" altLang="en-US" sz="837" b="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4901" y="194318"/>
            <a:ext cx="488335"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580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1" y="785348"/>
            <a:ext cx="8066565"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2" y="313259"/>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010" b="1" baseline="0" smtClean="0">
                <a:solidFill>
                  <a:srgbClr val="E4312B"/>
                </a:solidFill>
                <a:latin typeface="Meiryo UI" panose="020B0604030504040204" pitchFamily="50" charset="-128"/>
                <a:ea typeface="Meiryo UI" panose="020B0604030504040204" pitchFamily="50" charset="-128"/>
              </a:defRPr>
            </a:lvl1pPr>
            <a:lvl2pPr marL="382871" indent="0">
              <a:buNone/>
              <a:defRPr lang="ja-JP" altLang="en-US" sz="2010" smtClean="0">
                <a:latin typeface="Arial" panose="020B0604020202020204" pitchFamily="34" charset="0"/>
                <a:ea typeface="ＭＳ Ｐゴシック" panose="020B0600070205080204" pitchFamily="50" charset="-128"/>
              </a:defRPr>
            </a:lvl2pPr>
            <a:lvl3pPr marL="554724" indent="0">
              <a:buNone/>
              <a:defRPr lang="ja-JP" altLang="en-US" sz="2010" smtClean="0">
                <a:latin typeface="Arial" panose="020B0604020202020204" pitchFamily="34" charset="0"/>
                <a:ea typeface="ＭＳ Ｐゴシック" panose="020B0600070205080204" pitchFamily="50" charset="-128"/>
              </a:defRPr>
            </a:lvl3pPr>
            <a:lvl4pPr marL="937595" indent="0">
              <a:buNone/>
              <a:defRPr lang="ja-JP" altLang="en-US" sz="2010" smtClean="0">
                <a:latin typeface="Arial" panose="020B0604020202020204" pitchFamily="34" charset="0"/>
                <a:ea typeface="ＭＳ Ｐゴシック" panose="020B0600070205080204" pitchFamily="50" charset="-128"/>
              </a:defRPr>
            </a:lvl4pPr>
            <a:lvl5pPr marL="1320466" indent="0">
              <a:buNone/>
              <a:defRPr lang="ja-JP" altLang="en-US" sz="2010">
                <a:latin typeface="Arial" panose="020B0604020202020204" pitchFamily="34" charset="0"/>
                <a:ea typeface="ＭＳ Ｐゴシック" panose="020B0600070205080204" pitchFamily="50" charset="-128"/>
              </a:defRPr>
            </a:lvl5pPr>
          </a:lstStyle>
          <a:p>
            <a:pPr marL="0" lvl="0" defTabSz="382871"/>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4" y="6532531"/>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340" b="0" smtClean="0">
                <a:latin typeface="+mn-ea"/>
                <a:ea typeface="+mn-ea"/>
                <a:cs typeface="Arial" panose="020B0604020202020204" pitchFamily="34" charset="0"/>
              </a:rPr>
              <a:pPr algn="r"/>
              <a:t>‹#›</a:t>
            </a:fld>
            <a:endParaRPr kumimoji="1" lang="ja-JP" altLang="en-US" sz="837" b="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8417913" y="313265"/>
            <a:ext cx="495326" cy="431391"/>
          </a:xfrm>
          <a:prstGeom prst="rect">
            <a:avLst/>
          </a:prstGeom>
        </p:spPr>
      </p:pic>
    </p:spTree>
    <p:extLst>
      <p:ext uri="{BB962C8B-B14F-4D97-AF65-F5344CB8AC3E}">
        <p14:creationId xmlns:p14="http://schemas.microsoft.com/office/powerpoint/2010/main" val="3738808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397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1392" y="3074302"/>
            <a:ext cx="2221218"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284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32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50" y="1600206"/>
            <a:ext cx="4038600" cy="4525963"/>
          </a:xfrm>
        </p:spPr>
        <p:txBody>
          <a:bodyPr/>
          <a:lstStyle>
            <a:lvl1pPr>
              <a:defRPr sz="2441"/>
            </a:lvl1pPr>
            <a:lvl2pPr>
              <a:defRPr sz="2079"/>
            </a:lvl2pPr>
            <a:lvl3pPr>
              <a:defRPr sz="1808"/>
            </a:lvl3pPr>
            <a:lvl4pPr>
              <a:defRPr sz="1627"/>
            </a:lvl4pPr>
            <a:lvl5pPr>
              <a:defRPr sz="1627"/>
            </a:lvl5pPr>
            <a:lvl6pPr>
              <a:defRPr sz="1627"/>
            </a:lvl6pPr>
            <a:lvl7pPr>
              <a:defRPr sz="1627"/>
            </a:lvl7pPr>
            <a:lvl8pPr>
              <a:defRPr sz="1627"/>
            </a:lvl8pPr>
            <a:lvl9pPr>
              <a:defRPr sz="16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1" y="1600206"/>
            <a:ext cx="4038600" cy="4525963"/>
          </a:xfrm>
        </p:spPr>
        <p:txBody>
          <a:bodyPr/>
          <a:lstStyle>
            <a:lvl1pPr>
              <a:defRPr sz="2441"/>
            </a:lvl1pPr>
            <a:lvl2pPr>
              <a:defRPr sz="2079"/>
            </a:lvl2pPr>
            <a:lvl3pPr>
              <a:defRPr sz="1808"/>
            </a:lvl3pPr>
            <a:lvl4pPr>
              <a:defRPr sz="1627"/>
            </a:lvl4pPr>
            <a:lvl5pPr>
              <a:defRPr sz="1627"/>
            </a:lvl5pPr>
            <a:lvl6pPr>
              <a:defRPr sz="1627"/>
            </a:lvl6pPr>
            <a:lvl7pPr>
              <a:defRPr sz="1627"/>
            </a:lvl7pPr>
            <a:lvl8pPr>
              <a:defRPr sz="1627"/>
            </a:lvl8pPr>
            <a:lvl9pPr>
              <a:defRPr sz="16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26139077"/>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14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893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929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018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072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844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772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467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572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8"/>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24" indent="0" algn="ctr">
              <a:buNone/>
              <a:defRPr sz="1846"/>
            </a:lvl2pPr>
            <a:lvl3pPr marL="844047" indent="0" algn="ctr">
              <a:buNone/>
              <a:defRPr sz="1662"/>
            </a:lvl3pPr>
            <a:lvl4pPr marL="1266071" indent="0" algn="ctr">
              <a:buNone/>
              <a:defRPr sz="1477"/>
            </a:lvl4pPr>
            <a:lvl5pPr marL="1688095" indent="0" algn="ctr">
              <a:buNone/>
              <a:defRPr sz="1477"/>
            </a:lvl5pPr>
            <a:lvl6pPr marL="2110118" indent="0" algn="ctr">
              <a:buNone/>
              <a:defRPr sz="1477"/>
            </a:lvl6pPr>
            <a:lvl7pPr marL="2532142" indent="0" algn="ctr">
              <a:buNone/>
              <a:defRPr sz="1477"/>
            </a:lvl7pPr>
            <a:lvl8pPr marL="2954166" indent="0" algn="ctr">
              <a:buNone/>
              <a:defRPr sz="1477"/>
            </a:lvl8pPr>
            <a:lvl9pPr marL="3376189"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82857DA-5CFE-4FDF-A0DC-9BAB3E6FA164}"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167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316" y="1535120"/>
            <a:ext cx="4040187" cy="639761"/>
          </a:xfrm>
        </p:spPr>
        <p:txBody>
          <a:bodyPr anchor="b"/>
          <a:lstStyle>
            <a:lvl1pPr marL="0" indent="0">
              <a:buNone/>
              <a:defRPr sz="2079" b="1"/>
            </a:lvl1pPr>
            <a:lvl2pPr marL="403873" indent="0">
              <a:buNone/>
              <a:defRPr sz="1808" b="1"/>
            </a:lvl2pPr>
            <a:lvl3pPr marL="807747" indent="0">
              <a:buNone/>
              <a:defRPr sz="1627" b="1"/>
            </a:lvl3pPr>
            <a:lvl4pPr marL="1211620" indent="0">
              <a:buNone/>
              <a:defRPr sz="1356" b="1"/>
            </a:lvl4pPr>
            <a:lvl5pPr marL="1615492" indent="0">
              <a:buNone/>
              <a:defRPr sz="1356" b="1"/>
            </a:lvl5pPr>
            <a:lvl6pPr marL="2019366" indent="0">
              <a:buNone/>
              <a:defRPr sz="1356" b="1"/>
            </a:lvl6pPr>
            <a:lvl7pPr marL="2423237" indent="0">
              <a:buNone/>
              <a:defRPr sz="1356" b="1"/>
            </a:lvl7pPr>
            <a:lvl8pPr marL="2827110" indent="0">
              <a:buNone/>
              <a:defRPr sz="1356" b="1"/>
            </a:lvl8pPr>
            <a:lvl9pPr marL="3230984" indent="0">
              <a:buNone/>
              <a:defRPr sz="1356"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316" y="2174875"/>
            <a:ext cx="4040187" cy="3951288"/>
          </a:xfrm>
        </p:spPr>
        <p:txBody>
          <a:bodyPr/>
          <a:lstStyle>
            <a:lvl1pPr>
              <a:defRPr sz="2079"/>
            </a:lvl1pPr>
            <a:lvl2pPr>
              <a:defRPr sz="1808"/>
            </a:lvl2pPr>
            <a:lvl3pPr>
              <a:defRPr sz="1627"/>
            </a:lvl3pPr>
            <a:lvl4pPr>
              <a:defRPr sz="1356"/>
            </a:lvl4pPr>
            <a:lvl5pPr>
              <a:defRPr sz="1356"/>
            </a:lvl5pPr>
            <a:lvl6pPr>
              <a:defRPr sz="1356"/>
            </a:lvl6pPr>
            <a:lvl7pPr>
              <a:defRPr sz="1356"/>
            </a:lvl7pPr>
            <a:lvl8pPr>
              <a:defRPr sz="1356"/>
            </a:lvl8pPr>
            <a:lvl9pPr>
              <a:defRPr sz="135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20"/>
            <a:ext cx="4041775" cy="639761"/>
          </a:xfrm>
        </p:spPr>
        <p:txBody>
          <a:bodyPr anchor="b"/>
          <a:lstStyle>
            <a:lvl1pPr marL="0" indent="0">
              <a:buNone/>
              <a:defRPr sz="2079" b="1"/>
            </a:lvl1pPr>
            <a:lvl2pPr marL="403873" indent="0">
              <a:buNone/>
              <a:defRPr sz="1808" b="1"/>
            </a:lvl2pPr>
            <a:lvl3pPr marL="807747" indent="0">
              <a:buNone/>
              <a:defRPr sz="1627" b="1"/>
            </a:lvl3pPr>
            <a:lvl4pPr marL="1211620" indent="0">
              <a:buNone/>
              <a:defRPr sz="1356" b="1"/>
            </a:lvl4pPr>
            <a:lvl5pPr marL="1615492" indent="0">
              <a:buNone/>
              <a:defRPr sz="1356" b="1"/>
            </a:lvl5pPr>
            <a:lvl6pPr marL="2019366" indent="0">
              <a:buNone/>
              <a:defRPr sz="1356" b="1"/>
            </a:lvl6pPr>
            <a:lvl7pPr marL="2423237" indent="0">
              <a:buNone/>
              <a:defRPr sz="1356" b="1"/>
            </a:lvl7pPr>
            <a:lvl8pPr marL="2827110" indent="0">
              <a:buNone/>
              <a:defRPr sz="1356" b="1"/>
            </a:lvl8pPr>
            <a:lvl9pPr marL="3230984" indent="0">
              <a:buNone/>
              <a:defRPr sz="1356"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079"/>
            </a:lvl1pPr>
            <a:lvl2pPr>
              <a:defRPr sz="1808"/>
            </a:lvl2pPr>
            <a:lvl3pPr>
              <a:defRPr sz="1627"/>
            </a:lvl3pPr>
            <a:lvl4pPr>
              <a:defRPr sz="1356"/>
            </a:lvl4pPr>
            <a:lvl5pPr>
              <a:defRPr sz="1356"/>
            </a:lvl5pPr>
            <a:lvl6pPr>
              <a:defRPr sz="1356"/>
            </a:lvl6pPr>
            <a:lvl7pPr>
              <a:defRPr sz="1356"/>
            </a:lvl7pPr>
            <a:lvl8pPr>
              <a:defRPr sz="1356"/>
            </a:lvl8pPr>
            <a:lvl9pPr>
              <a:defRPr sz="135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97687035"/>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87"/>
            <a:ext cx="9144160"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492481" y="2864987"/>
            <a:ext cx="6157683" cy="522537"/>
          </a:xfrm>
          <a:prstGeom prst="rect">
            <a:avLst/>
          </a:prstGeom>
        </p:spPr>
        <p:txBody>
          <a:bodyPr lIns="0" tIns="0" rIns="0" bIns="0" anchor="b" anchorCtr="0"/>
          <a:lstStyle>
            <a:lvl1pPr marL="0" indent="0" algn="ctr">
              <a:lnSpc>
                <a:spcPct val="100000"/>
              </a:lnSpc>
              <a:spcBef>
                <a:spcPts val="0"/>
              </a:spcBef>
              <a:buFontTx/>
              <a:buNone/>
              <a:defRPr sz="378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492481" y="3947904"/>
            <a:ext cx="6157683" cy="326585"/>
          </a:xfrm>
          <a:prstGeom prst="rect">
            <a:avLst/>
          </a:prstGeom>
        </p:spPr>
        <p:txBody>
          <a:bodyPr lIns="0" tIns="0" rIns="0" bIns="0" anchor="ctr" anchorCtr="0"/>
          <a:lstStyle>
            <a:lvl1pPr marL="0" indent="0" algn="ctr">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492481" y="4287143"/>
            <a:ext cx="6157683" cy="326585"/>
          </a:xfrm>
          <a:prstGeom prst="rect">
            <a:avLst/>
          </a:prstGeom>
        </p:spPr>
        <p:txBody>
          <a:bodyPr lIns="0" tIns="0" rIns="0" bIns="0" anchor="ctr" anchorCtr="0"/>
          <a:lstStyle>
            <a:lvl1pPr marL="0" indent="0" algn="ctr">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30" y="274927"/>
            <a:ext cx="1553909"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722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0" y="2"/>
            <a:ext cx="91441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30" y="274927"/>
            <a:ext cx="1553909"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25376" y="2864190"/>
            <a:ext cx="6157683" cy="522537"/>
          </a:xfrm>
          <a:prstGeom prst="rect">
            <a:avLst/>
          </a:prstGeom>
        </p:spPr>
        <p:txBody>
          <a:bodyPr lIns="0" tIns="0" rIns="0" bIns="0" anchor="b" anchorCtr="0"/>
          <a:lstStyle>
            <a:lvl1pPr marL="0" indent="0" algn="l">
              <a:lnSpc>
                <a:spcPct val="100000"/>
              </a:lnSpc>
              <a:spcBef>
                <a:spcPts val="0"/>
              </a:spcBef>
              <a:buFontTx/>
              <a:buNone/>
              <a:defRPr sz="3474"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25376" y="3657429"/>
            <a:ext cx="6157683" cy="326585"/>
          </a:xfrm>
          <a:prstGeom prst="rect">
            <a:avLst/>
          </a:prstGeom>
        </p:spPr>
        <p:txBody>
          <a:bodyPr lIns="0" tIns="0" rIns="0" bIns="0" anchor="ctr" anchorCtr="0"/>
          <a:lstStyle>
            <a:lvl1pPr marL="0" indent="0" algn="l">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25376" y="3996670"/>
            <a:ext cx="6157683" cy="326585"/>
          </a:xfrm>
          <a:prstGeom prst="rect">
            <a:avLst/>
          </a:prstGeom>
        </p:spPr>
        <p:txBody>
          <a:bodyPr lIns="0" tIns="0" rIns="0" bIns="0" anchor="ctr" anchorCtr="0"/>
          <a:lstStyle>
            <a:lvl1pPr marL="0" indent="0" algn="l">
              <a:lnSpc>
                <a:spcPct val="100000"/>
              </a:lnSpc>
              <a:spcBef>
                <a:spcPts val="0"/>
              </a:spcBef>
              <a:buNone/>
              <a:defRPr sz="1263"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665827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597"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0" y="785348"/>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29" y="325475"/>
            <a:ext cx="8066564"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chemeClr val="tx2"/>
                </a:solidFill>
                <a:latin typeface="Meiryo UI" panose="020B0604030504040204" pitchFamily="50" charset="-128"/>
                <a:ea typeface="Meiryo UI" panose="020B0604030504040204" pitchFamily="50" charset="-128"/>
              </a:defRPr>
            </a:lvl1pPr>
            <a:lvl2pPr marL="360929" indent="0">
              <a:buNone/>
              <a:defRPr lang="ja-JP" altLang="en-US" sz="1894" smtClean="0">
                <a:latin typeface="Arial" panose="020B0604020202020204" pitchFamily="34" charset="0"/>
                <a:ea typeface="ＭＳ Ｐゴシック" panose="020B0600070205080204" pitchFamily="50" charset="-128"/>
              </a:defRPr>
            </a:lvl2pPr>
            <a:lvl3pPr marL="522932" indent="0">
              <a:buNone/>
              <a:defRPr lang="ja-JP" altLang="en-US" sz="1894" smtClean="0">
                <a:latin typeface="Arial" panose="020B0604020202020204" pitchFamily="34" charset="0"/>
                <a:ea typeface="ＭＳ Ｐゴシック" panose="020B0600070205080204" pitchFamily="50" charset="-128"/>
              </a:defRPr>
            </a:lvl3pPr>
            <a:lvl4pPr marL="883863" indent="0">
              <a:buNone/>
              <a:defRPr lang="ja-JP" altLang="en-US" sz="1894" smtClean="0">
                <a:latin typeface="Arial" panose="020B0604020202020204" pitchFamily="34" charset="0"/>
                <a:ea typeface="ＭＳ Ｐゴシック" panose="020B0600070205080204" pitchFamily="50" charset="-128"/>
              </a:defRPr>
            </a:lvl4pPr>
            <a:lvl5pPr marL="1244792" indent="0">
              <a:buNone/>
              <a:defRPr lang="ja-JP" altLang="en-US" sz="1894">
                <a:latin typeface="Arial" panose="020B0604020202020204" pitchFamily="34" charset="0"/>
                <a:ea typeface="ＭＳ Ｐゴシック" panose="020B0600070205080204" pitchFamily="50" charset="-128"/>
              </a:defRPr>
            </a:lvl5pPr>
          </a:lstStyle>
          <a:p>
            <a:pPr marL="0" lvl="0" defTabSz="360929"/>
            <a:r>
              <a:rPr kumimoji="1" lang="ja-JP" altLang="en-US" dirty="0"/>
              <a:t>タイトル</a:t>
            </a:r>
          </a:p>
        </p:txBody>
      </p:sp>
    </p:spTree>
    <p:extLst>
      <p:ext uri="{BB962C8B-B14F-4D97-AF65-F5344CB8AC3E}">
        <p14:creationId xmlns:p14="http://schemas.microsoft.com/office/powerpoint/2010/main" val="2500725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0" y="785348"/>
            <a:ext cx="8066565"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0" y="215266"/>
            <a:ext cx="8066564"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rgbClr val="F46D0F"/>
                </a:solidFill>
                <a:latin typeface="Meiryo UI" panose="020B0604030504040204" pitchFamily="50" charset="-128"/>
                <a:ea typeface="Meiryo UI" panose="020B0604030504040204" pitchFamily="50" charset="-128"/>
              </a:defRPr>
            </a:lvl1pPr>
            <a:lvl2pPr marL="360929" indent="0">
              <a:buNone/>
              <a:defRPr lang="ja-JP" altLang="en-US" sz="1894" smtClean="0">
                <a:latin typeface="Arial" panose="020B0604020202020204" pitchFamily="34" charset="0"/>
                <a:ea typeface="ＭＳ Ｐゴシック" panose="020B0600070205080204" pitchFamily="50" charset="-128"/>
              </a:defRPr>
            </a:lvl2pPr>
            <a:lvl3pPr marL="522932" indent="0">
              <a:buNone/>
              <a:defRPr lang="ja-JP" altLang="en-US" sz="1894" smtClean="0">
                <a:latin typeface="Arial" panose="020B0604020202020204" pitchFamily="34" charset="0"/>
                <a:ea typeface="ＭＳ Ｐゴシック" panose="020B0600070205080204" pitchFamily="50" charset="-128"/>
              </a:defRPr>
            </a:lvl3pPr>
            <a:lvl4pPr marL="883863" indent="0">
              <a:buNone/>
              <a:defRPr lang="ja-JP" altLang="en-US" sz="1894" smtClean="0">
                <a:latin typeface="Arial" panose="020B0604020202020204" pitchFamily="34" charset="0"/>
                <a:ea typeface="ＭＳ Ｐゴシック" panose="020B0600070205080204" pitchFamily="50" charset="-128"/>
              </a:defRPr>
            </a:lvl4pPr>
            <a:lvl5pPr marL="1244792" indent="0">
              <a:buNone/>
              <a:defRPr lang="ja-JP" altLang="en-US" sz="1894">
                <a:latin typeface="Arial" panose="020B0604020202020204" pitchFamily="34" charset="0"/>
                <a:ea typeface="ＭＳ Ｐゴシック" panose="020B0600070205080204" pitchFamily="50" charset="-128"/>
              </a:defRPr>
            </a:lvl5pPr>
          </a:lstStyle>
          <a:p>
            <a:pPr marL="0" lvl="0" defTabSz="360929"/>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2" y="6532528"/>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78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4901" y="194318"/>
            <a:ext cx="488335"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207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0" y="785348"/>
            <a:ext cx="8066565"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29" y="212710"/>
            <a:ext cx="8066564"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94" b="1" baseline="0" smtClean="0">
                <a:solidFill>
                  <a:srgbClr val="E4312B"/>
                </a:solidFill>
                <a:latin typeface="Meiryo UI" panose="020B0604030504040204" pitchFamily="50" charset="-128"/>
                <a:ea typeface="Meiryo UI" panose="020B0604030504040204" pitchFamily="50" charset="-128"/>
              </a:defRPr>
            </a:lvl1pPr>
            <a:lvl2pPr marL="360929" indent="0">
              <a:buNone/>
              <a:defRPr lang="ja-JP" altLang="en-US" sz="1894" smtClean="0">
                <a:latin typeface="Arial" panose="020B0604020202020204" pitchFamily="34" charset="0"/>
                <a:ea typeface="ＭＳ Ｐゴシック" panose="020B0600070205080204" pitchFamily="50" charset="-128"/>
              </a:defRPr>
            </a:lvl2pPr>
            <a:lvl3pPr marL="522932" indent="0">
              <a:buNone/>
              <a:defRPr lang="ja-JP" altLang="en-US" sz="1894" smtClean="0">
                <a:latin typeface="Arial" panose="020B0604020202020204" pitchFamily="34" charset="0"/>
                <a:ea typeface="ＭＳ Ｐゴシック" panose="020B0600070205080204" pitchFamily="50" charset="-128"/>
              </a:defRPr>
            </a:lvl3pPr>
            <a:lvl4pPr marL="883863" indent="0">
              <a:buNone/>
              <a:defRPr lang="ja-JP" altLang="en-US" sz="1894" smtClean="0">
                <a:latin typeface="Arial" panose="020B0604020202020204" pitchFamily="34" charset="0"/>
                <a:ea typeface="ＭＳ Ｐゴシック" panose="020B0600070205080204" pitchFamily="50" charset="-128"/>
              </a:defRPr>
            </a:lvl4pPr>
            <a:lvl5pPr marL="1244792" indent="0">
              <a:buNone/>
              <a:defRPr lang="ja-JP" altLang="en-US" sz="1894">
                <a:latin typeface="Arial" panose="020B0604020202020204" pitchFamily="34" charset="0"/>
                <a:ea typeface="ＭＳ Ｐゴシック" panose="020B0600070205080204" pitchFamily="50" charset="-128"/>
              </a:defRPr>
            </a:lvl5pPr>
          </a:lstStyle>
          <a:p>
            <a:pPr marL="0" lvl="0" defTabSz="360929"/>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2" y="6532528"/>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78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8417912" y="313262"/>
            <a:ext cx="495326" cy="431391"/>
          </a:xfrm>
          <a:prstGeom prst="rect">
            <a:avLst/>
          </a:prstGeom>
        </p:spPr>
      </p:pic>
    </p:spTree>
    <p:extLst>
      <p:ext uri="{BB962C8B-B14F-4D97-AF65-F5344CB8AC3E}">
        <p14:creationId xmlns:p14="http://schemas.microsoft.com/office/powerpoint/2010/main" val="4067244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8820872" y="6532528"/>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63" b="0" smtClean="0">
                <a:latin typeface="+mn-ea"/>
                <a:ea typeface="+mn-ea"/>
                <a:cs typeface="Arial" panose="020B0604020202020204" pitchFamily="34" charset="0"/>
              </a:rPr>
              <a:pPr algn="r"/>
              <a:t>‹#›</a:t>
            </a:fld>
            <a:endParaRPr kumimoji="1" lang="ja-JP" altLang="en-US" sz="869" b="0" dirty="0">
              <a:latin typeface="+mn-ea"/>
              <a:ea typeface="+mn-ea"/>
              <a:cs typeface="Arial" panose="020B0604020202020204" pitchFamily="34" charset="0"/>
            </a:endParaRPr>
          </a:p>
        </p:txBody>
      </p:sp>
    </p:spTree>
    <p:extLst>
      <p:ext uri="{BB962C8B-B14F-4D97-AF65-F5344CB8AC3E}">
        <p14:creationId xmlns:p14="http://schemas.microsoft.com/office/powerpoint/2010/main" val="3690848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1391" y="3074302"/>
            <a:ext cx="2221218"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05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76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6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8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505433349"/>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467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84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309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2850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23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109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152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57492"/>
            <a:ext cx="9144160" cy="48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492480" y="2864992"/>
            <a:ext cx="6157684" cy="522537"/>
          </a:xfrm>
          <a:prstGeom prst="rect">
            <a:avLst/>
          </a:prstGeom>
        </p:spPr>
        <p:txBody>
          <a:bodyPr lIns="0" tIns="0" rIns="0" bIns="0" anchor="b" anchorCtr="0"/>
          <a:lstStyle>
            <a:lvl1pPr marL="0" indent="0" algn="ctr">
              <a:lnSpc>
                <a:spcPct val="100000"/>
              </a:lnSpc>
              <a:spcBef>
                <a:spcPts val="0"/>
              </a:spcBef>
              <a:buFontTx/>
              <a:buNone/>
              <a:defRPr sz="3711"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492480" y="3947907"/>
            <a:ext cx="6157684" cy="326585"/>
          </a:xfrm>
          <a:prstGeom prst="rect">
            <a:avLst/>
          </a:prstGeom>
        </p:spPr>
        <p:txBody>
          <a:bodyPr lIns="0" tIns="0" rIns="0" bIns="0" anchor="ctr" anchorCtr="0"/>
          <a:lstStyle>
            <a:lvl1pPr marL="0" indent="0" algn="ctr">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492480" y="4287148"/>
            <a:ext cx="6157684" cy="326585"/>
          </a:xfrm>
          <a:prstGeom prst="rect">
            <a:avLst/>
          </a:prstGeom>
        </p:spPr>
        <p:txBody>
          <a:bodyPr lIns="0" tIns="0" rIns="0" bIns="0" anchor="ctr" anchorCtr="0"/>
          <a:lstStyle>
            <a:lvl1pPr marL="0" indent="0" algn="ctr">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189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80" y="3"/>
            <a:ext cx="91441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128" y="274929"/>
            <a:ext cx="1553910" cy="49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725375" y="2864195"/>
            <a:ext cx="6157684" cy="522537"/>
          </a:xfrm>
          <a:prstGeom prst="rect">
            <a:avLst/>
          </a:prstGeom>
        </p:spPr>
        <p:txBody>
          <a:bodyPr lIns="0" tIns="0" rIns="0" bIns="0" anchor="b" anchorCtr="0"/>
          <a:lstStyle>
            <a:lvl1pPr marL="0" indent="0" algn="l">
              <a:lnSpc>
                <a:spcPct val="100000"/>
              </a:lnSpc>
              <a:spcBef>
                <a:spcPts val="0"/>
              </a:spcBef>
              <a:buFontTx/>
              <a:buNone/>
              <a:defRPr sz="3402"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725375" y="3657429"/>
            <a:ext cx="6157684" cy="326585"/>
          </a:xfrm>
          <a:prstGeom prst="rect">
            <a:avLst/>
          </a:prstGeom>
        </p:spPr>
        <p:txBody>
          <a:bodyPr lIns="0" tIns="0" rIns="0" bIns="0" anchor="ctr" anchorCtr="0"/>
          <a:lstStyle>
            <a:lvl1pPr marL="0" indent="0" algn="l">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725375" y="3996671"/>
            <a:ext cx="6157684" cy="326585"/>
          </a:xfrm>
          <a:prstGeom prst="rect">
            <a:avLst/>
          </a:prstGeom>
        </p:spPr>
        <p:txBody>
          <a:bodyPr lIns="0" tIns="0" rIns="0" bIns="0" anchor="ctr" anchorCtr="0"/>
          <a:lstStyle>
            <a:lvl1pPr marL="0" indent="0" algn="l">
              <a:lnSpc>
                <a:spcPct val="100000"/>
              </a:lnSpc>
              <a:spcBef>
                <a:spcPts val="0"/>
              </a:spcBef>
              <a:buNone/>
              <a:defRPr sz="123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a:t>所属部署　氏名</a:t>
            </a:r>
          </a:p>
        </p:txBody>
      </p:sp>
    </p:spTree>
    <p:extLst>
      <p:ext uri="{BB962C8B-B14F-4D97-AF65-F5344CB8AC3E}">
        <p14:creationId xmlns:p14="http://schemas.microsoft.com/office/powerpoint/2010/main" val="1377484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9600" y="181461"/>
            <a:ext cx="331275"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2" y="785348"/>
            <a:ext cx="8066565"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2"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55" b="1" baseline="0" smtClean="0">
                <a:solidFill>
                  <a:schemeClr val="tx2"/>
                </a:solidFill>
                <a:latin typeface="Meiryo UI" panose="020B0604030504040204" pitchFamily="50" charset="-128"/>
                <a:ea typeface="Meiryo UI" panose="020B0604030504040204" pitchFamily="50" charset="-128"/>
              </a:defRPr>
            </a:lvl1pPr>
            <a:lvl2pPr marL="353428" indent="0">
              <a:buNone/>
              <a:defRPr lang="ja-JP" altLang="en-US" sz="1855" smtClean="0">
                <a:latin typeface="Arial" panose="020B0604020202020204" pitchFamily="34" charset="0"/>
                <a:ea typeface="ＭＳ Ｐゴシック" panose="020B0600070205080204" pitchFamily="50" charset="-128"/>
              </a:defRPr>
            </a:lvl2pPr>
            <a:lvl3pPr marL="512066" indent="0">
              <a:buNone/>
              <a:defRPr lang="ja-JP" altLang="en-US" sz="1855" smtClean="0">
                <a:latin typeface="Arial" panose="020B0604020202020204" pitchFamily="34" charset="0"/>
                <a:ea typeface="ＭＳ Ｐゴシック" panose="020B0600070205080204" pitchFamily="50" charset="-128"/>
              </a:defRPr>
            </a:lvl3pPr>
            <a:lvl4pPr marL="865494" indent="0">
              <a:buNone/>
              <a:defRPr lang="ja-JP" altLang="en-US" sz="1855" smtClean="0">
                <a:latin typeface="Arial" panose="020B0604020202020204" pitchFamily="34" charset="0"/>
                <a:ea typeface="ＭＳ Ｐゴシック" panose="020B0600070205080204" pitchFamily="50" charset="-128"/>
              </a:defRPr>
            </a:lvl4pPr>
            <a:lvl5pPr marL="1218922" indent="0">
              <a:buNone/>
              <a:defRPr lang="ja-JP" altLang="en-US" sz="1855">
                <a:latin typeface="Arial" panose="020B0604020202020204" pitchFamily="34" charset="0"/>
                <a:ea typeface="ＭＳ Ｐゴシック" panose="020B0600070205080204" pitchFamily="50" charset="-128"/>
              </a:defRPr>
            </a:lvl5pPr>
          </a:lstStyle>
          <a:p>
            <a:pPr marL="0" lvl="0" defTabSz="353428"/>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5" y="6532533"/>
            <a:ext cx="184731" cy="195951"/>
          </a:xfrm>
          <a:prstGeom prst="rect">
            <a:avLst/>
          </a:prstGeom>
          <a:noFill/>
        </p:spPr>
        <p:txBody>
          <a:bodyPr wrap="none" lIns="0" tIns="0" rIns="0" bIns="0" rtlCol="0" anchor="b" anchorCtr="0">
            <a:noAutofit/>
          </a:bodyPr>
          <a:lstStyle/>
          <a:p>
            <a:pPr algn="r"/>
            <a:endParaRPr kumimoji="1" lang="ja-JP" altLang="en-US" sz="773" b="0">
              <a:latin typeface="+mn-ea"/>
              <a:ea typeface="+mn-ea"/>
              <a:cs typeface="Arial" panose="020B0604020202020204" pitchFamily="34" charset="0"/>
            </a:endParaRPr>
          </a:p>
        </p:txBody>
      </p:sp>
    </p:spTree>
    <p:extLst>
      <p:ext uri="{BB962C8B-B14F-4D97-AF65-F5344CB8AC3E}">
        <p14:creationId xmlns:p14="http://schemas.microsoft.com/office/powerpoint/2010/main" val="423938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08296"/>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2" y="785348"/>
            <a:ext cx="8066565" cy="1440"/>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2" y="325475"/>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55" b="1" baseline="0" smtClean="0">
                <a:solidFill>
                  <a:srgbClr val="F46D0F"/>
                </a:solidFill>
                <a:latin typeface="Meiryo UI" panose="020B0604030504040204" pitchFamily="50" charset="-128"/>
                <a:ea typeface="Meiryo UI" panose="020B0604030504040204" pitchFamily="50" charset="-128"/>
              </a:defRPr>
            </a:lvl1pPr>
            <a:lvl2pPr marL="353428" indent="0">
              <a:buNone/>
              <a:defRPr lang="ja-JP" altLang="en-US" sz="1855" smtClean="0">
                <a:latin typeface="Arial" panose="020B0604020202020204" pitchFamily="34" charset="0"/>
                <a:ea typeface="ＭＳ Ｐゴシック" panose="020B0600070205080204" pitchFamily="50" charset="-128"/>
              </a:defRPr>
            </a:lvl2pPr>
            <a:lvl3pPr marL="512066" indent="0">
              <a:buNone/>
              <a:defRPr lang="ja-JP" altLang="en-US" sz="1855" smtClean="0">
                <a:latin typeface="Arial" panose="020B0604020202020204" pitchFamily="34" charset="0"/>
                <a:ea typeface="ＭＳ Ｐゴシック" panose="020B0600070205080204" pitchFamily="50" charset="-128"/>
              </a:defRPr>
            </a:lvl3pPr>
            <a:lvl4pPr marL="865494" indent="0">
              <a:buNone/>
              <a:defRPr lang="ja-JP" altLang="en-US" sz="1855" smtClean="0">
                <a:latin typeface="Arial" panose="020B0604020202020204" pitchFamily="34" charset="0"/>
                <a:ea typeface="ＭＳ Ｐゴシック" panose="020B0600070205080204" pitchFamily="50" charset="-128"/>
              </a:defRPr>
            </a:lvl4pPr>
            <a:lvl5pPr marL="1218922" indent="0">
              <a:buNone/>
              <a:defRPr lang="ja-JP" altLang="en-US" sz="1855">
                <a:latin typeface="Arial" panose="020B0604020202020204" pitchFamily="34" charset="0"/>
                <a:ea typeface="ＭＳ Ｐゴシック" panose="020B0600070205080204" pitchFamily="50" charset="-128"/>
              </a:defRPr>
            </a:lvl5pPr>
          </a:lstStyle>
          <a:p>
            <a:pPr marL="0" lvl="0" defTabSz="353428"/>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5" y="6532533"/>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37" b="0" smtClean="0">
                <a:latin typeface="+mn-ea"/>
                <a:ea typeface="+mn-ea"/>
                <a:cs typeface="Arial" panose="020B0604020202020204" pitchFamily="34" charset="0"/>
              </a:rPr>
              <a:pPr algn="r"/>
              <a:t>‹#›</a:t>
            </a:fld>
            <a:endParaRPr kumimoji="1" lang="ja-JP" altLang="en-US" sz="773" b="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4901" y="194318"/>
            <a:ext cx="488335" cy="5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241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23132" y="785348"/>
            <a:ext cx="8066565" cy="1440"/>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23133" y="313259"/>
            <a:ext cx="8066563"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1855" b="1" baseline="0" smtClean="0">
                <a:solidFill>
                  <a:srgbClr val="E4312B"/>
                </a:solidFill>
                <a:latin typeface="Meiryo UI" panose="020B0604030504040204" pitchFamily="50" charset="-128"/>
                <a:ea typeface="Meiryo UI" panose="020B0604030504040204" pitchFamily="50" charset="-128"/>
              </a:defRPr>
            </a:lvl1pPr>
            <a:lvl2pPr marL="353428" indent="0">
              <a:buNone/>
              <a:defRPr lang="ja-JP" altLang="en-US" sz="1855" smtClean="0">
                <a:latin typeface="Arial" panose="020B0604020202020204" pitchFamily="34" charset="0"/>
                <a:ea typeface="ＭＳ Ｐゴシック" panose="020B0600070205080204" pitchFamily="50" charset="-128"/>
              </a:defRPr>
            </a:lvl2pPr>
            <a:lvl3pPr marL="512066" indent="0">
              <a:buNone/>
              <a:defRPr lang="ja-JP" altLang="en-US" sz="1855" smtClean="0">
                <a:latin typeface="Arial" panose="020B0604020202020204" pitchFamily="34" charset="0"/>
                <a:ea typeface="ＭＳ Ｐゴシック" panose="020B0600070205080204" pitchFamily="50" charset="-128"/>
              </a:defRPr>
            </a:lvl3pPr>
            <a:lvl4pPr marL="865494" indent="0">
              <a:buNone/>
              <a:defRPr lang="ja-JP" altLang="en-US" sz="1855" smtClean="0">
                <a:latin typeface="Arial" panose="020B0604020202020204" pitchFamily="34" charset="0"/>
                <a:ea typeface="ＭＳ Ｐゴシック" panose="020B0600070205080204" pitchFamily="50" charset="-128"/>
              </a:defRPr>
            </a:lvl4pPr>
            <a:lvl5pPr marL="1218922" indent="0">
              <a:buNone/>
              <a:defRPr lang="ja-JP" altLang="en-US" sz="1855">
                <a:latin typeface="Arial" panose="020B0604020202020204" pitchFamily="34" charset="0"/>
                <a:ea typeface="ＭＳ Ｐゴシック" panose="020B0600070205080204" pitchFamily="50" charset="-128"/>
              </a:defRPr>
            </a:lvl5pPr>
          </a:lstStyle>
          <a:p>
            <a:pPr marL="0" lvl="0" defTabSz="353428"/>
            <a:r>
              <a:rPr kumimoji="1" lang="ja-JP" altLang="en-US"/>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8820875" y="6532533"/>
            <a:ext cx="184731" cy="195951"/>
          </a:xfrm>
          <a:prstGeom prst="rect">
            <a:avLst/>
          </a:prstGeom>
          <a:noFill/>
        </p:spPr>
        <p:txBody>
          <a:bodyPr wrap="none" lIns="0" tIns="0" rIns="0" bIns="0" rtlCol="0" anchor="b" anchorCtr="0">
            <a:noAutofit/>
          </a:bodyPr>
          <a:lstStyle/>
          <a:p>
            <a:pPr algn="r"/>
            <a:fld id="{9C1B02FA-3B43-4965-97B5-C29D405C4738}" type="slidenum">
              <a:rPr kumimoji="1" lang="ja-JP" altLang="en-US" sz="1237" b="0" smtClean="0">
                <a:latin typeface="+mn-ea"/>
                <a:ea typeface="+mn-ea"/>
                <a:cs typeface="Arial" panose="020B0604020202020204" pitchFamily="34" charset="0"/>
              </a:rPr>
              <a:pPr algn="r"/>
              <a:t>‹#›</a:t>
            </a:fld>
            <a:endParaRPr kumimoji="1" lang="ja-JP" altLang="en-US" sz="773" b="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8417914" y="313267"/>
            <a:ext cx="495326" cy="431391"/>
          </a:xfrm>
          <a:prstGeom prst="rect">
            <a:avLst/>
          </a:prstGeom>
        </p:spPr>
      </p:pic>
    </p:spTree>
    <p:extLst>
      <p:ext uri="{BB962C8B-B14F-4D97-AF65-F5344CB8AC3E}">
        <p14:creationId xmlns:p14="http://schemas.microsoft.com/office/powerpoint/2010/main" val="35715024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612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61392" y="3074302"/>
            <a:ext cx="2221218" cy="70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185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72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812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2024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427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25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21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4"/>
            <a:ext cx="3008313" cy="1162050"/>
          </a:xfrm>
        </p:spPr>
        <p:txBody>
          <a:bodyPr anchor="b"/>
          <a:lstStyle>
            <a:lvl1pPr algn="l">
              <a:defRPr sz="1808" b="1"/>
            </a:lvl1pPr>
          </a:lstStyle>
          <a:p>
            <a:r>
              <a:rPr lang="ja-JP" altLang="en-US"/>
              <a:t>マスター タイトルの書式設定</a:t>
            </a:r>
          </a:p>
        </p:txBody>
      </p:sp>
      <p:sp>
        <p:nvSpPr>
          <p:cNvPr id="3" name="コンテンツ プレースホルダ 2"/>
          <p:cNvSpPr>
            <a:spLocks noGrp="1"/>
          </p:cNvSpPr>
          <p:nvPr>
            <p:ph idx="1"/>
          </p:nvPr>
        </p:nvSpPr>
        <p:spPr>
          <a:xfrm>
            <a:off x="3575103" y="273228"/>
            <a:ext cx="5111750" cy="5853113"/>
          </a:xfrm>
        </p:spPr>
        <p:txBody>
          <a:bodyPr/>
          <a:lstStyle>
            <a:lvl1pPr>
              <a:defRPr sz="2802"/>
            </a:lvl1pPr>
            <a:lvl2pPr>
              <a:defRPr sz="2441"/>
            </a:lvl2pPr>
            <a:lvl3pPr>
              <a:defRPr sz="2079"/>
            </a:lvl3pPr>
            <a:lvl4pPr>
              <a:defRPr sz="1808"/>
            </a:lvl4pPr>
            <a:lvl5pPr>
              <a:defRPr sz="1808"/>
            </a:lvl5pPr>
            <a:lvl6pPr>
              <a:defRPr sz="1808"/>
            </a:lvl6pPr>
            <a:lvl7pPr>
              <a:defRPr sz="1808"/>
            </a:lvl7pPr>
            <a:lvl8pPr>
              <a:defRPr sz="1808"/>
            </a:lvl8pPr>
            <a:lvl9pPr>
              <a:defRPr sz="18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260"/>
            <a:ext cx="3008313" cy="4691063"/>
          </a:xfrm>
        </p:spPr>
        <p:txBody>
          <a:bodyPr/>
          <a:lstStyle>
            <a:lvl1pPr marL="0" indent="0">
              <a:buNone/>
              <a:defRPr sz="1175"/>
            </a:lvl1pPr>
            <a:lvl2pPr marL="403873" indent="0">
              <a:buNone/>
              <a:defRPr sz="1085"/>
            </a:lvl2pPr>
            <a:lvl3pPr marL="807747" indent="0">
              <a:buNone/>
              <a:defRPr sz="904"/>
            </a:lvl3pPr>
            <a:lvl4pPr marL="1211620" indent="0">
              <a:buNone/>
              <a:defRPr sz="813"/>
            </a:lvl4pPr>
            <a:lvl5pPr marL="1615492" indent="0">
              <a:buNone/>
              <a:defRPr sz="813"/>
            </a:lvl5pPr>
            <a:lvl6pPr marL="2019366" indent="0">
              <a:buNone/>
              <a:defRPr sz="813"/>
            </a:lvl6pPr>
            <a:lvl7pPr marL="2423237" indent="0">
              <a:buNone/>
              <a:defRPr sz="813"/>
            </a:lvl7pPr>
            <a:lvl8pPr marL="2827110" indent="0">
              <a:buNone/>
              <a:defRPr sz="813"/>
            </a:lvl8pPr>
            <a:lvl9pPr marL="3230984" indent="0">
              <a:buNone/>
              <a:defRPr sz="813"/>
            </a:lvl9pPr>
          </a:lstStyle>
          <a:p>
            <a:pPr lvl="0"/>
            <a:r>
              <a:rPr lang="ja-JP" altLang="en-US"/>
              <a:t>マスター テキストの書式設定</a:t>
            </a:r>
          </a:p>
        </p:txBody>
      </p:sp>
    </p:spTree>
    <p:extLst>
      <p:ext uri="{BB962C8B-B14F-4D97-AF65-F5344CB8AC3E}">
        <p14:creationId xmlns:p14="http://schemas.microsoft.com/office/powerpoint/2010/main" val="3115970841"/>
      </p:ext>
    </p:extLst>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3373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37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618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6962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112"/>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045"/>
            </a:lvl1pPr>
            <a:lvl2pPr marL="389570" indent="0" algn="ctr">
              <a:buNone/>
              <a:defRPr sz="1704"/>
            </a:lvl2pPr>
            <a:lvl3pPr marL="779140" indent="0" algn="ctr">
              <a:buNone/>
              <a:defRPr sz="1534"/>
            </a:lvl3pPr>
            <a:lvl4pPr marL="1168710" indent="0" algn="ctr">
              <a:buNone/>
              <a:defRPr sz="1363"/>
            </a:lvl4pPr>
            <a:lvl5pPr marL="1558280" indent="0" algn="ctr">
              <a:buNone/>
              <a:defRPr sz="1363"/>
            </a:lvl5pPr>
            <a:lvl6pPr marL="1947850" indent="0" algn="ctr">
              <a:buNone/>
              <a:defRPr sz="1363"/>
            </a:lvl6pPr>
            <a:lvl7pPr marL="2337420" indent="0" algn="ctr">
              <a:buNone/>
              <a:defRPr sz="1363"/>
            </a:lvl7pPr>
            <a:lvl8pPr marL="2726991" indent="0" algn="ctr">
              <a:buNone/>
              <a:defRPr sz="1363"/>
            </a:lvl8pPr>
            <a:lvl9pPr marL="3116560" indent="0" algn="ctr">
              <a:buNone/>
              <a:defRPr sz="136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6C39964-F9BD-40A4-B75A-5B0CEA17C2ED}"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77230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表紙A">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4532538-0E31-92FD-19C2-7DCFD099DB49}"/>
              </a:ext>
            </a:extLst>
          </p:cNvPr>
          <p:cNvSpPr/>
          <p:nvPr userDrawn="1"/>
        </p:nvSpPr>
        <p:spPr>
          <a:xfrm>
            <a:off x="8513376" y="6008878"/>
            <a:ext cx="432097" cy="849122"/>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12" name="正方形/長方形 11">
            <a:extLst>
              <a:ext uri="{FF2B5EF4-FFF2-40B4-BE49-F238E27FC236}">
                <a16:creationId xmlns:a16="http://schemas.microsoft.com/office/drawing/2014/main" id="{8002FA09-9740-2CEF-1EE5-591300641C32}"/>
              </a:ext>
            </a:extLst>
          </p:cNvPr>
          <p:cNvSpPr/>
          <p:nvPr userDrawn="1"/>
        </p:nvSpPr>
        <p:spPr>
          <a:xfrm>
            <a:off x="8821295" y="6204830"/>
            <a:ext cx="184730" cy="653171"/>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3" name="正方形/長方形 2">
            <a:extLst>
              <a:ext uri="{FF2B5EF4-FFF2-40B4-BE49-F238E27FC236}">
                <a16:creationId xmlns:a16="http://schemas.microsoft.com/office/drawing/2014/main" id="{D2E64840-CF5D-8543-F2F5-936B40EE74AE}"/>
              </a:ext>
            </a:extLst>
          </p:cNvPr>
          <p:cNvSpPr/>
          <p:nvPr userDrawn="1"/>
        </p:nvSpPr>
        <p:spPr>
          <a:xfrm>
            <a:off x="199538" y="100600"/>
            <a:ext cx="369482" cy="1045073"/>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9" name="正方形/長方形 8">
            <a:extLst>
              <a:ext uri="{FF2B5EF4-FFF2-40B4-BE49-F238E27FC236}">
                <a16:creationId xmlns:a16="http://schemas.microsoft.com/office/drawing/2014/main" id="{62564CA7-BF6F-9143-F1C4-4E0C409EF8CB}"/>
              </a:ext>
            </a:extLst>
          </p:cNvPr>
          <p:cNvSpPr/>
          <p:nvPr userDrawn="1"/>
        </p:nvSpPr>
        <p:spPr>
          <a:xfrm>
            <a:off x="137975" y="0"/>
            <a:ext cx="184730" cy="784454"/>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876979" y="2253329"/>
            <a:ext cx="7389220" cy="1502293"/>
          </a:xfrm>
          <a:prstGeom prst="rect">
            <a:avLst/>
          </a:prstGeom>
        </p:spPr>
        <p:txBody>
          <a:bodyPr lIns="0" tIns="0" rIns="0" bIns="72000" anchor="b" anchorCtr="0">
            <a:noAutofit/>
          </a:bodyPr>
          <a:lstStyle>
            <a:lvl1pPr marL="0" indent="0" algn="ctr">
              <a:lnSpc>
                <a:spcPct val="100000"/>
              </a:lnSpc>
              <a:spcBef>
                <a:spcPts val="0"/>
              </a:spcBef>
              <a:buFontTx/>
              <a:buNone/>
              <a:defRPr sz="402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5434809" y="4592258"/>
            <a:ext cx="2831829" cy="326585"/>
          </a:xfrm>
          <a:prstGeom prst="rect">
            <a:avLst/>
          </a:prstGeom>
        </p:spPr>
        <p:txBody>
          <a:bodyPr lIns="0" tIns="0" rIns="0" bIns="0" anchor="ctr" anchorCtr="0"/>
          <a:lstStyle>
            <a:lvl1pPr marL="0" indent="0" algn="r">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5434809" y="4931497"/>
            <a:ext cx="2831829" cy="326585"/>
          </a:xfrm>
          <a:prstGeom prst="rect">
            <a:avLst/>
          </a:prstGeom>
        </p:spPr>
        <p:txBody>
          <a:bodyPr lIns="0" tIns="0" rIns="0" bIns="0" anchor="ctr" anchorCtr="0"/>
          <a:lstStyle>
            <a:lvl1pPr marL="0" indent="0" algn="r">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2" name="図 1" descr="図形&#10;&#10;中程度の精度で自動的に生成された説明">
            <a:extLst>
              <a:ext uri="{FF2B5EF4-FFF2-40B4-BE49-F238E27FC236}">
                <a16:creationId xmlns:a16="http://schemas.microsoft.com/office/drawing/2014/main" id="{E1AED5E9-C272-D67E-9667-C2A58E76B524}"/>
              </a:ext>
            </a:extLst>
          </p:cNvPr>
          <p:cNvPicPr>
            <a:picLocks noChangeAspect="1"/>
          </p:cNvPicPr>
          <p:nvPr userDrawn="1"/>
        </p:nvPicPr>
        <p:blipFill>
          <a:blip r:embed="rId2"/>
          <a:stretch>
            <a:fillRect/>
          </a:stretch>
        </p:blipFill>
        <p:spPr>
          <a:xfrm>
            <a:off x="692228" y="424168"/>
            <a:ext cx="3796881" cy="783805"/>
          </a:xfrm>
          <a:prstGeom prst="rect">
            <a:avLst/>
          </a:prstGeom>
        </p:spPr>
      </p:pic>
      <p:grpSp>
        <p:nvGrpSpPr>
          <p:cNvPr id="15" name="グループ化 14">
            <a:extLst>
              <a:ext uri="{FF2B5EF4-FFF2-40B4-BE49-F238E27FC236}">
                <a16:creationId xmlns:a16="http://schemas.microsoft.com/office/drawing/2014/main" id="{7408C04E-AA30-FBCC-A804-35D9D4209A06}"/>
              </a:ext>
            </a:extLst>
          </p:cNvPr>
          <p:cNvGrpSpPr/>
          <p:nvPr userDrawn="1"/>
        </p:nvGrpSpPr>
        <p:grpSpPr>
          <a:xfrm>
            <a:off x="877363" y="3755630"/>
            <a:ext cx="7389275" cy="65317"/>
            <a:chOff x="1025426" y="4643933"/>
            <a:chExt cx="8640064" cy="108000"/>
          </a:xfrm>
        </p:grpSpPr>
        <p:sp>
          <p:nvSpPr>
            <p:cNvPr id="13" name="正方形/長方形 12">
              <a:extLst>
                <a:ext uri="{FF2B5EF4-FFF2-40B4-BE49-F238E27FC236}">
                  <a16:creationId xmlns:a16="http://schemas.microsoft.com/office/drawing/2014/main" id="{E0D96758-30F9-2ABE-3CAF-620D3B34E91F}"/>
                </a:ext>
              </a:extLst>
            </p:cNvPr>
            <p:cNvSpPr/>
            <p:nvPr userDrawn="1"/>
          </p:nvSpPr>
          <p:spPr>
            <a:xfrm>
              <a:off x="1025426" y="4643933"/>
              <a:ext cx="576000" cy="108000"/>
            </a:xfrm>
            <a:prstGeom prst="rect">
              <a:avLst/>
            </a:prstGeom>
            <a:pattFill prst="nar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14" name="正方形/長方形 13">
              <a:extLst>
                <a:ext uri="{FF2B5EF4-FFF2-40B4-BE49-F238E27FC236}">
                  <a16:creationId xmlns:a16="http://schemas.microsoft.com/office/drawing/2014/main" id="{4E128CAD-0EEF-C880-4C42-78B8B50E7191}"/>
                </a:ext>
              </a:extLst>
            </p:cNvPr>
            <p:cNvSpPr/>
            <p:nvPr userDrawn="1"/>
          </p:nvSpPr>
          <p:spPr>
            <a:xfrm>
              <a:off x="1601490" y="4643933"/>
              <a:ext cx="8064000" cy="107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ja-JP" altLang="en-US" sz="1662" baseline="0" dirty="0">
                <a:solidFill>
                  <a:schemeClr val="tx1"/>
                </a:solidFill>
              </a:endParaRPr>
            </a:p>
          </p:txBody>
        </p:sp>
      </p:grpSp>
      <p:grpSp>
        <p:nvGrpSpPr>
          <p:cNvPr id="27" name="グループ化 26">
            <a:extLst>
              <a:ext uri="{FF2B5EF4-FFF2-40B4-BE49-F238E27FC236}">
                <a16:creationId xmlns:a16="http://schemas.microsoft.com/office/drawing/2014/main" id="{C260658F-C324-178A-748A-15DA36F6DD81}"/>
              </a:ext>
            </a:extLst>
          </p:cNvPr>
          <p:cNvGrpSpPr/>
          <p:nvPr userDrawn="1"/>
        </p:nvGrpSpPr>
        <p:grpSpPr>
          <a:xfrm>
            <a:off x="-159" y="-1"/>
            <a:ext cx="9144160" cy="6858295"/>
            <a:chOff x="-187" y="-1"/>
            <a:chExt cx="10692000" cy="7560000"/>
          </a:xfrm>
          <a:solidFill>
            <a:schemeClr val="accent1"/>
          </a:solidFill>
        </p:grpSpPr>
        <p:sp>
          <p:nvSpPr>
            <p:cNvPr id="28" name="正方形/長方形 27">
              <a:extLst>
                <a:ext uri="{FF2B5EF4-FFF2-40B4-BE49-F238E27FC236}">
                  <a16:creationId xmlns:a16="http://schemas.microsoft.com/office/drawing/2014/main" id="{E2ADCA7F-7FD3-0AE5-4C3C-3F8DE1A2748D}"/>
                </a:ext>
              </a:extLst>
            </p:cNvPr>
            <p:cNvSpPr/>
            <p:nvPr userDrawn="1"/>
          </p:nvSpPr>
          <p:spPr>
            <a:xfrm>
              <a:off x="0"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29" name="正方形/長方形 28">
              <a:extLst>
                <a:ext uri="{FF2B5EF4-FFF2-40B4-BE49-F238E27FC236}">
                  <a16:creationId xmlns:a16="http://schemas.microsoft.com/office/drawing/2014/main" id="{491D8557-CA3C-7166-0513-2862488FC09C}"/>
                </a:ext>
              </a:extLst>
            </p:cNvPr>
            <p:cNvSpPr/>
            <p:nvPr userDrawn="1"/>
          </p:nvSpPr>
          <p:spPr>
            <a:xfrm>
              <a:off x="10530483"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30" name="正方形/長方形 29">
              <a:extLst>
                <a:ext uri="{FF2B5EF4-FFF2-40B4-BE49-F238E27FC236}">
                  <a16:creationId xmlns:a16="http://schemas.microsoft.com/office/drawing/2014/main" id="{4F344B21-D7F7-956E-6C36-4E96C8D534F5}"/>
                </a:ext>
              </a:extLst>
            </p:cNvPr>
            <p:cNvSpPr/>
            <p:nvPr userDrawn="1"/>
          </p:nvSpPr>
          <p:spPr>
            <a:xfrm rot="5400000">
              <a:off x="5265148" y="-5265336"/>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31" name="正方形/長方形 30">
              <a:extLst>
                <a:ext uri="{FF2B5EF4-FFF2-40B4-BE49-F238E27FC236}">
                  <a16:creationId xmlns:a16="http://schemas.microsoft.com/office/drawing/2014/main" id="{E8607F95-D09E-9C1F-1ACC-9A61608BD8A5}"/>
                </a:ext>
              </a:extLst>
            </p:cNvPr>
            <p:cNvSpPr/>
            <p:nvPr userDrawn="1"/>
          </p:nvSpPr>
          <p:spPr>
            <a:xfrm rot="5400000">
              <a:off x="5265148" y="2133010"/>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grpSp>
    </p:spTree>
    <p:extLst>
      <p:ext uri="{BB962C8B-B14F-4D97-AF65-F5344CB8AC3E}">
        <p14:creationId xmlns:p14="http://schemas.microsoft.com/office/powerpoint/2010/main" val="2946482377"/>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表紙B">
    <p:spTree>
      <p:nvGrpSpPr>
        <p:cNvPr id="1" name=""/>
        <p:cNvGrpSpPr/>
        <p:nvPr/>
      </p:nvGrpSpPr>
      <p:grpSpPr>
        <a:xfrm>
          <a:off x="0" y="0"/>
          <a:ext cx="0" cy="0"/>
          <a:chOff x="0" y="0"/>
          <a:chExt cx="0" cy="0"/>
        </a:xfrm>
      </p:grpSpPr>
      <p:sp>
        <p:nvSpPr>
          <p:cNvPr id="11" name="グラフィックス 5">
            <a:extLst>
              <a:ext uri="{FF2B5EF4-FFF2-40B4-BE49-F238E27FC236}">
                <a16:creationId xmlns:a16="http://schemas.microsoft.com/office/drawing/2014/main" id="{EC7259CA-516A-DEEB-C224-C01ADEB39911}"/>
              </a:ext>
            </a:extLst>
          </p:cNvPr>
          <p:cNvSpPr/>
          <p:nvPr userDrawn="1"/>
        </p:nvSpPr>
        <p:spPr>
          <a:xfrm>
            <a:off x="0" y="2187838"/>
            <a:ext cx="9144000" cy="4670163"/>
          </a:xfrm>
          <a:custGeom>
            <a:avLst/>
            <a:gdLst>
              <a:gd name="connsiteX0" fmla="*/ 10222697 w 10223239"/>
              <a:gd name="connsiteY0" fmla="*/ 0 h 5684427"/>
              <a:gd name="connsiteX1" fmla="*/ 10222697 w 10223239"/>
              <a:gd name="connsiteY1" fmla="*/ 24431 h 5684427"/>
              <a:gd name="connsiteX2" fmla="*/ 7049158 w 10223239"/>
              <a:gd name="connsiteY2" fmla="*/ 3190641 h 5684427"/>
              <a:gd name="connsiteX3" fmla="*/ 7046552 w 10223239"/>
              <a:gd name="connsiteY3" fmla="*/ 3193241 h 5684427"/>
              <a:gd name="connsiteX4" fmla="*/ 2105259 w 10223239"/>
              <a:gd name="connsiteY4" fmla="*/ 3193241 h 5684427"/>
              <a:gd name="connsiteX5" fmla="*/ 0 w 10223239"/>
              <a:gd name="connsiteY5" fmla="*/ 5293639 h 5684427"/>
              <a:gd name="connsiteX6" fmla="*/ 0 w 10223239"/>
              <a:gd name="connsiteY6" fmla="*/ 5269208 h 5684427"/>
              <a:gd name="connsiteX7" fmla="*/ 2095377 w 10223239"/>
              <a:gd name="connsiteY7" fmla="*/ 3178669 h 5684427"/>
              <a:gd name="connsiteX8" fmla="*/ 2097983 w 10223239"/>
              <a:gd name="connsiteY8" fmla="*/ 3176069 h 5684427"/>
              <a:gd name="connsiteX9" fmla="*/ 7039276 w 10223239"/>
              <a:gd name="connsiteY9" fmla="*/ 3176069 h 5684427"/>
              <a:gd name="connsiteX10" fmla="*/ 10222181 w 10223239"/>
              <a:gd name="connsiteY10" fmla="*/ 515 h 5684427"/>
              <a:gd name="connsiteX11" fmla="*/ 10222697 w 10223239"/>
              <a:gd name="connsiteY11" fmla="*/ 0 h 5684427"/>
              <a:gd name="connsiteX12" fmla="*/ 10222697 w 10223239"/>
              <a:gd name="connsiteY12" fmla="*/ 5532668 h 5684427"/>
              <a:gd name="connsiteX13" fmla="*/ 10222697 w 10223239"/>
              <a:gd name="connsiteY13" fmla="*/ 5679715 h 5684427"/>
              <a:gd name="connsiteX14" fmla="*/ 10218000 w 10223239"/>
              <a:gd name="connsiteY14" fmla="*/ 5684400 h 5684427"/>
              <a:gd name="connsiteX15" fmla="*/ 10070613 w 10223239"/>
              <a:gd name="connsiteY15" fmla="*/ 5684400 h 5684427"/>
              <a:gd name="connsiteX16" fmla="*/ 10222697 w 10223239"/>
              <a:gd name="connsiteY16" fmla="*/ 5532668 h 5684427"/>
              <a:gd name="connsiteX17" fmla="*/ 10222697 w 10223239"/>
              <a:gd name="connsiteY17" fmla="*/ 5383021 h 5684427"/>
              <a:gd name="connsiteX18" fmla="*/ 10222697 w 10223239"/>
              <a:gd name="connsiteY18" fmla="*/ 5526438 h 5684427"/>
              <a:gd name="connsiteX19" fmla="*/ 10064884 w 10223239"/>
              <a:gd name="connsiteY19" fmla="*/ 5683886 h 5684427"/>
              <a:gd name="connsiteX20" fmla="*/ 9921135 w 10223239"/>
              <a:gd name="connsiteY20" fmla="*/ 5683886 h 5684427"/>
              <a:gd name="connsiteX21" fmla="*/ 10223240 w 10223239"/>
              <a:gd name="connsiteY21" fmla="*/ 5382479 h 5684427"/>
              <a:gd name="connsiteX22" fmla="*/ 10222724 w 10223239"/>
              <a:gd name="connsiteY22" fmla="*/ 5382994 h 5684427"/>
              <a:gd name="connsiteX23" fmla="*/ 10222697 w 10223239"/>
              <a:gd name="connsiteY23" fmla="*/ 5233373 h 5684427"/>
              <a:gd name="connsiteX24" fmla="*/ 10222697 w 10223239"/>
              <a:gd name="connsiteY24" fmla="*/ 5373676 h 5684427"/>
              <a:gd name="connsiteX25" fmla="*/ 9911742 w 10223239"/>
              <a:gd name="connsiteY25" fmla="*/ 5683913 h 5684427"/>
              <a:gd name="connsiteX26" fmla="*/ 9771114 w 10223239"/>
              <a:gd name="connsiteY26" fmla="*/ 5683913 h 5684427"/>
              <a:gd name="connsiteX27" fmla="*/ 10223213 w 10223239"/>
              <a:gd name="connsiteY27" fmla="*/ 5232859 h 5684427"/>
              <a:gd name="connsiteX28" fmla="*/ 10222697 w 10223239"/>
              <a:gd name="connsiteY28" fmla="*/ 5233373 h 5684427"/>
              <a:gd name="connsiteX29" fmla="*/ 10222697 w 10223239"/>
              <a:gd name="connsiteY29" fmla="*/ 5083726 h 5684427"/>
              <a:gd name="connsiteX30" fmla="*/ 10222697 w 10223239"/>
              <a:gd name="connsiteY30" fmla="*/ 5220914 h 5684427"/>
              <a:gd name="connsiteX31" fmla="*/ 9758110 w 10223239"/>
              <a:gd name="connsiteY31" fmla="*/ 5684428 h 5684427"/>
              <a:gd name="connsiteX32" fmla="*/ 9620605 w 10223239"/>
              <a:gd name="connsiteY32" fmla="*/ 5684428 h 5684427"/>
              <a:gd name="connsiteX33" fmla="*/ 10222181 w 10223239"/>
              <a:gd name="connsiteY33" fmla="*/ 5084241 h 5684427"/>
              <a:gd name="connsiteX34" fmla="*/ 10222697 w 10223239"/>
              <a:gd name="connsiteY34" fmla="*/ 5083726 h 5684427"/>
              <a:gd name="connsiteX35" fmla="*/ 10222697 w 10223239"/>
              <a:gd name="connsiteY35" fmla="*/ 4934079 h 5684427"/>
              <a:gd name="connsiteX36" fmla="*/ 10222697 w 10223239"/>
              <a:gd name="connsiteY36" fmla="*/ 5067637 h 5684427"/>
              <a:gd name="connsiteX37" fmla="*/ 9604967 w 10223239"/>
              <a:gd name="connsiteY37" fmla="*/ 5683940 h 5684427"/>
              <a:gd name="connsiteX38" fmla="*/ 9471100 w 10223239"/>
              <a:gd name="connsiteY38" fmla="*/ 5683940 h 5684427"/>
              <a:gd name="connsiteX39" fmla="*/ 10222697 w 10223239"/>
              <a:gd name="connsiteY39" fmla="*/ 4934079 h 5684427"/>
              <a:gd name="connsiteX40" fmla="*/ 10222697 w 10223239"/>
              <a:gd name="connsiteY40" fmla="*/ 4784432 h 5684427"/>
              <a:gd name="connsiteX41" fmla="*/ 10222697 w 10223239"/>
              <a:gd name="connsiteY41" fmla="*/ 4914875 h 5684427"/>
              <a:gd name="connsiteX42" fmla="*/ 9451852 w 10223239"/>
              <a:gd name="connsiteY42" fmla="*/ 5683940 h 5684427"/>
              <a:gd name="connsiteX43" fmla="*/ 9321106 w 10223239"/>
              <a:gd name="connsiteY43" fmla="*/ 5683940 h 5684427"/>
              <a:gd name="connsiteX44" fmla="*/ 10222697 w 10223239"/>
              <a:gd name="connsiteY44" fmla="*/ 4784432 h 5684427"/>
              <a:gd name="connsiteX45" fmla="*/ 10222697 w 10223239"/>
              <a:gd name="connsiteY45" fmla="*/ 4634785 h 5684427"/>
              <a:gd name="connsiteX46" fmla="*/ 10222697 w 10223239"/>
              <a:gd name="connsiteY46" fmla="*/ 4762086 h 5684427"/>
              <a:gd name="connsiteX47" fmla="*/ 9298709 w 10223239"/>
              <a:gd name="connsiteY47" fmla="*/ 5683940 h 5684427"/>
              <a:gd name="connsiteX48" fmla="*/ 9171112 w 10223239"/>
              <a:gd name="connsiteY48" fmla="*/ 5683940 h 5684427"/>
              <a:gd name="connsiteX49" fmla="*/ 10222697 w 10223239"/>
              <a:gd name="connsiteY49" fmla="*/ 4634785 h 5684427"/>
              <a:gd name="connsiteX50" fmla="*/ 10222697 w 10223239"/>
              <a:gd name="connsiteY50" fmla="*/ 4485137 h 5684427"/>
              <a:gd name="connsiteX51" fmla="*/ 10222697 w 10223239"/>
              <a:gd name="connsiteY51" fmla="*/ 4608809 h 5684427"/>
              <a:gd name="connsiteX52" fmla="*/ 9145593 w 10223239"/>
              <a:gd name="connsiteY52" fmla="*/ 5683426 h 5684427"/>
              <a:gd name="connsiteX53" fmla="*/ 9021635 w 10223239"/>
              <a:gd name="connsiteY53" fmla="*/ 5683426 h 5684427"/>
              <a:gd name="connsiteX54" fmla="*/ 10222724 w 10223239"/>
              <a:gd name="connsiteY54" fmla="*/ 4485110 h 5684427"/>
              <a:gd name="connsiteX55" fmla="*/ 10222697 w 10223239"/>
              <a:gd name="connsiteY55" fmla="*/ 4335490 h 5684427"/>
              <a:gd name="connsiteX56" fmla="*/ 10222697 w 10223239"/>
              <a:gd name="connsiteY56" fmla="*/ 4456048 h 5684427"/>
              <a:gd name="connsiteX57" fmla="*/ 8992451 w 10223239"/>
              <a:gd name="connsiteY57" fmla="*/ 5683453 h 5684427"/>
              <a:gd name="connsiteX58" fmla="*/ 8871614 w 10223239"/>
              <a:gd name="connsiteY58" fmla="*/ 5683453 h 5684427"/>
              <a:gd name="connsiteX59" fmla="*/ 10222697 w 10223239"/>
              <a:gd name="connsiteY59" fmla="*/ 4335490 h 5684427"/>
              <a:gd name="connsiteX60" fmla="*/ 10222697 w 10223239"/>
              <a:gd name="connsiteY60" fmla="*/ 4185843 h 5684427"/>
              <a:gd name="connsiteX61" fmla="*/ 10222697 w 10223239"/>
              <a:gd name="connsiteY61" fmla="*/ 4302771 h 5684427"/>
              <a:gd name="connsiteX62" fmla="*/ 8839335 w 10223239"/>
              <a:gd name="connsiteY62" fmla="*/ 5682938 h 5684427"/>
              <a:gd name="connsiteX63" fmla="*/ 8722136 w 10223239"/>
              <a:gd name="connsiteY63" fmla="*/ 5682938 h 5684427"/>
              <a:gd name="connsiteX64" fmla="*/ 10223213 w 10223239"/>
              <a:gd name="connsiteY64" fmla="*/ 4185328 h 5684427"/>
              <a:gd name="connsiteX65" fmla="*/ 10222697 w 10223239"/>
              <a:gd name="connsiteY65" fmla="*/ 4185843 h 5684427"/>
              <a:gd name="connsiteX66" fmla="*/ 10222697 w 10223239"/>
              <a:gd name="connsiteY66" fmla="*/ 4036196 h 5684427"/>
              <a:gd name="connsiteX67" fmla="*/ 10222697 w 10223239"/>
              <a:gd name="connsiteY67" fmla="*/ 4150008 h 5684427"/>
              <a:gd name="connsiteX68" fmla="*/ 8685677 w 10223239"/>
              <a:gd name="connsiteY68" fmla="*/ 5683480 h 5684427"/>
              <a:gd name="connsiteX69" fmla="*/ 8571600 w 10223239"/>
              <a:gd name="connsiteY69" fmla="*/ 5683480 h 5684427"/>
              <a:gd name="connsiteX70" fmla="*/ 10222697 w 10223239"/>
              <a:gd name="connsiteY70" fmla="*/ 4036196 h 5684427"/>
              <a:gd name="connsiteX71" fmla="*/ 10222697 w 10223239"/>
              <a:gd name="connsiteY71" fmla="*/ 3886548 h 5684427"/>
              <a:gd name="connsiteX72" fmla="*/ 10222697 w 10223239"/>
              <a:gd name="connsiteY72" fmla="*/ 3997220 h 5684427"/>
              <a:gd name="connsiteX73" fmla="*/ 8532533 w 10223239"/>
              <a:gd name="connsiteY73" fmla="*/ 5683480 h 5684427"/>
              <a:gd name="connsiteX74" fmla="*/ 8421606 w 10223239"/>
              <a:gd name="connsiteY74" fmla="*/ 5683480 h 5684427"/>
              <a:gd name="connsiteX75" fmla="*/ 10222181 w 10223239"/>
              <a:gd name="connsiteY75" fmla="*/ 3887063 h 5684427"/>
              <a:gd name="connsiteX76" fmla="*/ 10222697 w 10223239"/>
              <a:gd name="connsiteY76" fmla="*/ 3886548 h 5684427"/>
              <a:gd name="connsiteX77" fmla="*/ 10222697 w 10223239"/>
              <a:gd name="connsiteY77" fmla="*/ 3736901 h 5684427"/>
              <a:gd name="connsiteX78" fmla="*/ 10222697 w 10223239"/>
              <a:gd name="connsiteY78" fmla="*/ 3843943 h 5684427"/>
              <a:gd name="connsiteX79" fmla="*/ 8379418 w 10223239"/>
              <a:gd name="connsiteY79" fmla="*/ 5682965 h 5684427"/>
              <a:gd name="connsiteX80" fmla="*/ 3330836 w 10223239"/>
              <a:gd name="connsiteY80" fmla="*/ 5682965 h 5684427"/>
              <a:gd name="connsiteX81" fmla="*/ 3341777 w 10223239"/>
              <a:gd name="connsiteY81" fmla="*/ 5672049 h 5684427"/>
              <a:gd name="connsiteX82" fmla="*/ 8283069 w 10223239"/>
              <a:gd name="connsiteY82" fmla="*/ 5672049 h 5684427"/>
              <a:gd name="connsiteX83" fmla="*/ 10222181 w 10223239"/>
              <a:gd name="connsiteY83" fmla="*/ 3737416 h 5684427"/>
              <a:gd name="connsiteX84" fmla="*/ 10222697 w 10223239"/>
              <a:gd name="connsiteY84" fmla="*/ 3736901 h 5684427"/>
              <a:gd name="connsiteX85" fmla="*/ 10222697 w 10223239"/>
              <a:gd name="connsiteY85" fmla="*/ 3587254 h 5684427"/>
              <a:gd name="connsiteX86" fmla="*/ 10222697 w 10223239"/>
              <a:gd name="connsiteY86" fmla="*/ 3691181 h 5684427"/>
              <a:gd name="connsiteX87" fmla="*/ 8274735 w 10223239"/>
              <a:gd name="connsiteY87" fmla="*/ 5634645 h 5684427"/>
              <a:gd name="connsiteX88" fmla="*/ 8264309 w 10223239"/>
              <a:gd name="connsiteY88" fmla="*/ 5645045 h 5684427"/>
              <a:gd name="connsiteX89" fmla="*/ 3323017 w 10223239"/>
              <a:gd name="connsiteY89" fmla="*/ 5645045 h 5684427"/>
              <a:gd name="connsiteX90" fmla="*/ 3284983 w 10223239"/>
              <a:gd name="connsiteY90" fmla="*/ 5682992 h 5684427"/>
              <a:gd name="connsiteX91" fmla="*/ 3180815 w 10223239"/>
              <a:gd name="connsiteY91" fmla="*/ 5682992 h 5684427"/>
              <a:gd name="connsiteX92" fmla="*/ 3281345 w 10223239"/>
              <a:gd name="connsiteY92" fmla="*/ 5582694 h 5684427"/>
              <a:gd name="connsiteX93" fmla="*/ 3291770 w 10223239"/>
              <a:gd name="connsiteY93" fmla="*/ 5572294 h 5684427"/>
              <a:gd name="connsiteX94" fmla="*/ 8233062 w 10223239"/>
              <a:gd name="connsiteY94" fmla="*/ 5572294 h 5684427"/>
              <a:gd name="connsiteX95" fmla="*/ 10222181 w 10223239"/>
              <a:gd name="connsiteY95" fmla="*/ 3587768 h 5684427"/>
              <a:gd name="connsiteX96" fmla="*/ 10222697 w 10223239"/>
              <a:gd name="connsiteY96" fmla="*/ 3587254 h 5684427"/>
              <a:gd name="connsiteX97" fmla="*/ 10222697 w 10223239"/>
              <a:gd name="connsiteY97" fmla="*/ 3437607 h 5684427"/>
              <a:gd name="connsiteX98" fmla="*/ 10222697 w 10223239"/>
              <a:gd name="connsiteY98" fmla="*/ 3538419 h 5684427"/>
              <a:gd name="connsiteX99" fmla="*/ 8223669 w 10223239"/>
              <a:gd name="connsiteY99" fmla="*/ 5532830 h 5684427"/>
              <a:gd name="connsiteX100" fmla="*/ 8198665 w 10223239"/>
              <a:gd name="connsiteY100" fmla="*/ 5543231 h 5684427"/>
              <a:gd name="connsiteX101" fmla="*/ 3271952 w 10223239"/>
              <a:gd name="connsiteY101" fmla="*/ 5543231 h 5684427"/>
              <a:gd name="connsiteX102" fmla="*/ 3131840 w 10223239"/>
              <a:gd name="connsiteY102" fmla="*/ 5683019 h 5684427"/>
              <a:gd name="connsiteX103" fmla="*/ 3030794 w 10223239"/>
              <a:gd name="connsiteY103" fmla="*/ 5683019 h 5684427"/>
              <a:gd name="connsiteX104" fmla="*/ 3231854 w 10223239"/>
              <a:gd name="connsiteY104" fmla="*/ 5482424 h 5684427"/>
              <a:gd name="connsiteX105" fmla="*/ 3242279 w 10223239"/>
              <a:gd name="connsiteY105" fmla="*/ 5472024 h 5684427"/>
              <a:gd name="connsiteX106" fmla="*/ 8183571 w 10223239"/>
              <a:gd name="connsiteY106" fmla="*/ 5472024 h 5684427"/>
              <a:gd name="connsiteX107" fmla="*/ 10222697 w 10223239"/>
              <a:gd name="connsiteY107" fmla="*/ 3437607 h 5684427"/>
              <a:gd name="connsiteX108" fmla="*/ 10222697 w 10223239"/>
              <a:gd name="connsiteY108" fmla="*/ 3287960 h 5684427"/>
              <a:gd name="connsiteX109" fmla="*/ 10222697 w 10223239"/>
              <a:gd name="connsiteY109" fmla="*/ 3385142 h 5684427"/>
              <a:gd name="connsiteX110" fmla="*/ 8172630 w 10223239"/>
              <a:gd name="connsiteY110" fmla="*/ 5430474 h 5684427"/>
              <a:gd name="connsiteX111" fmla="*/ 8162721 w 10223239"/>
              <a:gd name="connsiteY111" fmla="*/ 5440360 h 5684427"/>
              <a:gd name="connsiteX112" fmla="*/ 3221429 w 10223239"/>
              <a:gd name="connsiteY112" fmla="*/ 5440360 h 5684427"/>
              <a:gd name="connsiteX113" fmla="*/ 2978724 w 10223239"/>
              <a:gd name="connsiteY113" fmla="*/ 5682505 h 5684427"/>
              <a:gd name="connsiteX114" fmla="*/ 2881317 w 10223239"/>
              <a:gd name="connsiteY114" fmla="*/ 5682505 h 5684427"/>
              <a:gd name="connsiteX115" fmla="*/ 3182879 w 10223239"/>
              <a:gd name="connsiteY115" fmla="*/ 5381639 h 5684427"/>
              <a:gd name="connsiteX116" fmla="*/ 3192788 w 10223239"/>
              <a:gd name="connsiteY116" fmla="*/ 5371753 h 5684427"/>
              <a:gd name="connsiteX117" fmla="*/ 8134080 w 10223239"/>
              <a:gd name="connsiteY117" fmla="*/ 5371753 h 5684427"/>
              <a:gd name="connsiteX118" fmla="*/ 10222697 w 10223239"/>
              <a:gd name="connsiteY118" fmla="*/ 3287960 h 5684427"/>
              <a:gd name="connsiteX119" fmla="*/ 10222697 w 10223239"/>
              <a:gd name="connsiteY119" fmla="*/ 3138312 h 5684427"/>
              <a:gd name="connsiteX120" fmla="*/ 10222697 w 10223239"/>
              <a:gd name="connsiteY120" fmla="*/ 3232380 h 5684427"/>
              <a:gd name="connsiteX121" fmla="*/ 8121592 w 10223239"/>
              <a:gd name="connsiteY121" fmla="*/ 5328633 h 5684427"/>
              <a:gd name="connsiteX122" fmla="*/ 8098163 w 10223239"/>
              <a:gd name="connsiteY122" fmla="*/ 5338519 h 5684427"/>
              <a:gd name="connsiteX123" fmla="*/ 3170417 w 10223239"/>
              <a:gd name="connsiteY123" fmla="*/ 5338519 h 5684427"/>
              <a:gd name="connsiteX124" fmla="*/ 2825093 w 10223239"/>
              <a:gd name="connsiteY124" fmla="*/ 5683046 h 5684427"/>
              <a:gd name="connsiteX125" fmla="*/ 2730807 w 10223239"/>
              <a:gd name="connsiteY125" fmla="*/ 5683046 h 5684427"/>
              <a:gd name="connsiteX126" fmla="*/ 3132899 w 10223239"/>
              <a:gd name="connsiteY126" fmla="*/ 5281883 h 5684427"/>
              <a:gd name="connsiteX127" fmla="*/ 3142808 w 10223239"/>
              <a:gd name="connsiteY127" fmla="*/ 5271997 h 5684427"/>
              <a:gd name="connsiteX128" fmla="*/ 8084100 w 10223239"/>
              <a:gd name="connsiteY128" fmla="*/ 5271997 h 5684427"/>
              <a:gd name="connsiteX129" fmla="*/ 10222697 w 10223239"/>
              <a:gd name="connsiteY129" fmla="*/ 3138339 h 5684427"/>
              <a:gd name="connsiteX130" fmla="*/ 10222697 w 10223239"/>
              <a:gd name="connsiteY130" fmla="*/ 2988665 h 5684427"/>
              <a:gd name="connsiteX131" fmla="*/ 10222697 w 10223239"/>
              <a:gd name="connsiteY131" fmla="*/ 3079591 h 5684427"/>
              <a:gd name="connsiteX132" fmla="*/ 8070553 w 10223239"/>
              <a:gd name="connsiteY132" fmla="*/ 5226764 h 5684427"/>
              <a:gd name="connsiteX133" fmla="*/ 8061187 w 10223239"/>
              <a:gd name="connsiteY133" fmla="*/ 5236109 h 5684427"/>
              <a:gd name="connsiteX134" fmla="*/ 3119895 w 10223239"/>
              <a:gd name="connsiteY134" fmla="*/ 5236109 h 5684427"/>
              <a:gd name="connsiteX135" fmla="*/ 2671977 w 10223239"/>
              <a:gd name="connsiteY135" fmla="*/ 5682992 h 5684427"/>
              <a:gd name="connsiteX136" fmla="*/ 2580841 w 10223239"/>
              <a:gd name="connsiteY136" fmla="*/ 5682992 h 5684427"/>
              <a:gd name="connsiteX137" fmla="*/ 3083462 w 10223239"/>
              <a:gd name="connsiteY137" fmla="*/ 5181532 h 5684427"/>
              <a:gd name="connsiteX138" fmla="*/ 3092828 w 10223239"/>
              <a:gd name="connsiteY138" fmla="*/ 5172187 h 5684427"/>
              <a:gd name="connsiteX139" fmla="*/ 8034121 w 10223239"/>
              <a:gd name="connsiteY139" fmla="*/ 5172187 h 5684427"/>
              <a:gd name="connsiteX140" fmla="*/ 10222208 w 10223239"/>
              <a:gd name="connsiteY140" fmla="*/ 2989152 h 5684427"/>
              <a:gd name="connsiteX141" fmla="*/ 10222724 w 10223239"/>
              <a:gd name="connsiteY141" fmla="*/ 2988638 h 5684427"/>
              <a:gd name="connsiteX142" fmla="*/ 10222697 w 10223239"/>
              <a:gd name="connsiteY142" fmla="*/ 2839018 h 5684427"/>
              <a:gd name="connsiteX143" fmla="*/ 10222697 w 10223239"/>
              <a:gd name="connsiteY143" fmla="*/ 2926314 h 5684427"/>
              <a:gd name="connsiteX144" fmla="*/ 8019515 w 10223239"/>
              <a:gd name="connsiteY144" fmla="*/ 5124408 h 5684427"/>
              <a:gd name="connsiteX145" fmla="*/ 7997633 w 10223239"/>
              <a:gd name="connsiteY145" fmla="*/ 5133238 h 5684427"/>
              <a:gd name="connsiteX146" fmla="*/ 3069372 w 10223239"/>
              <a:gd name="connsiteY146" fmla="*/ 5133238 h 5684427"/>
              <a:gd name="connsiteX147" fmla="*/ 2519350 w 10223239"/>
              <a:gd name="connsiteY147" fmla="*/ 5681990 h 5684427"/>
              <a:gd name="connsiteX148" fmla="*/ 2431852 w 10223239"/>
              <a:gd name="connsiteY148" fmla="*/ 5681990 h 5684427"/>
              <a:gd name="connsiteX149" fmla="*/ 3035002 w 10223239"/>
              <a:gd name="connsiteY149" fmla="*/ 5080232 h 5684427"/>
              <a:gd name="connsiteX150" fmla="*/ 3043853 w 10223239"/>
              <a:gd name="connsiteY150" fmla="*/ 5071402 h 5684427"/>
              <a:gd name="connsiteX151" fmla="*/ 7985145 w 10223239"/>
              <a:gd name="connsiteY151" fmla="*/ 5071402 h 5684427"/>
              <a:gd name="connsiteX152" fmla="*/ 10223240 w 10223239"/>
              <a:gd name="connsiteY152" fmla="*/ 2838476 h 5684427"/>
              <a:gd name="connsiteX153" fmla="*/ 10222724 w 10223239"/>
              <a:gd name="connsiteY153" fmla="*/ 2838991 h 5684427"/>
              <a:gd name="connsiteX154" fmla="*/ 10222697 w 10223239"/>
              <a:gd name="connsiteY154" fmla="*/ 2689370 h 5684427"/>
              <a:gd name="connsiteX155" fmla="*/ 10222697 w 10223239"/>
              <a:gd name="connsiteY155" fmla="*/ 2773552 h 5684427"/>
              <a:gd name="connsiteX156" fmla="*/ 7968449 w 10223239"/>
              <a:gd name="connsiteY156" fmla="*/ 5022567 h 5684427"/>
              <a:gd name="connsiteX157" fmla="*/ 7959598 w 10223239"/>
              <a:gd name="connsiteY157" fmla="*/ 5031397 h 5684427"/>
              <a:gd name="connsiteX158" fmla="*/ 3018306 w 10223239"/>
              <a:gd name="connsiteY158" fmla="*/ 5031397 h 5684427"/>
              <a:gd name="connsiteX159" fmla="*/ 2365692 w 10223239"/>
              <a:gd name="connsiteY159" fmla="*/ 5682505 h 5684427"/>
              <a:gd name="connsiteX160" fmla="*/ 2281315 w 10223239"/>
              <a:gd name="connsiteY160" fmla="*/ 5682505 h 5684427"/>
              <a:gd name="connsiteX161" fmla="*/ 2984996 w 10223239"/>
              <a:gd name="connsiteY161" fmla="*/ 4980476 h 5684427"/>
              <a:gd name="connsiteX162" fmla="*/ 2993846 w 10223239"/>
              <a:gd name="connsiteY162" fmla="*/ 4971647 h 5684427"/>
              <a:gd name="connsiteX163" fmla="*/ 7935138 w 10223239"/>
              <a:gd name="connsiteY163" fmla="*/ 4971647 h 5684427"/>
              <a:gd name="connsiteX164" fmla="*/ 10222697 w 10223239"/>
              <a:gd name="connsiteY164" fmla="*/ 2689370 h 5684427"/>
              <a:gd name="connsiteX165" fmla="*/ 10222697 w 10223239"/>
              <a:gd name="connsiteY165" fmla="*/ 2539723 h 5684427"/>
              <a:gd name="connsiteX166" fmla="*/ 10222697 w 10223239"/>
              <a:gd name="connsiteY166" fmla="*/ 2620275 h 5684427"/>
              <a:gd name="connsiteX167" fmla="*/ 7917411 w 10223239"/>
              <a:gd name="connsiteY167" fmla="*/ 4920238 h 5684427"/>
              <a:gd name="connsiteX168" fmla="*/ 7897103 w 10223239"/>
              <a:gd name="connsiteY168" fmla="*/ 4928554 h 5684427"/>
              <a:gd name="connsiteX169" fmla="*/ 2967784 w 10223239"/>
              <a:gd name="connsiteY169" fmla="*/ 4928554 h 5684427"/>
              <a:gd name="connsiteX170" fmla="*/ 2212549 w 10223239"/>
              <a:gd name="connsiteY170" fmla="*/ 5682044 h 5684427"/>
              <a:gd name="connsiteX171" fmla="*/ 2131810 w 10223239"/>
              <a:gd name="connsiteY171" fmla="*/ 5682044 h 5684427"/>
              <a:gd name="connsiteX172" fmla="*/ 2935993 w 10223239"/>
              <a:gd name="connsiteY172" fmla="*/ 4879718 h 5684427"/>
              <a:gd name="connsiteX173" fmla="*/ 2944328 w 10223239"/>
              <a:gd name="connsiteY173" fmla="*/ 4871403 h 5684427"/>
              <a:gd name="connsiteX174" fmla="*/ 7885620 w 10223239"/>
              <a:gd name="connsiteY174" fmla="*/ 4871403 h 5684427"/>
              <a:gd name="connsiteX175" fmla="*/ 10223185 w 10223239"/>
              <a:gd name="connsiteY175" fmla="*/ 2539236 h 5684427"/>
              <a:gd name="connsiteX176" fmla="*/ 10222670 w 10223239"/>
              <a:gd name="connsiteY176" fmla="*/ 2539750 h 5684427"/>
              <a:gd name="connsiteX177" fmla="*/ 10222697 w 10223239"/>
              <a:gd name="connsiteY177" fmla="*/ 2390076 h 5684427"/>
              <a:gd name="connsiteX178" fmla="*/ 10222697 w 10223239"/>
              <a:gd name="connsiteY178" fmla="*/ 2467513 h 5684427"/>
              <a:gd name="connsiteX179" fmla="*/ 7866372 w 10223239"/>
              <a:gd name="connsiteY179" fmla="*/ 4818397 h 5684427"/>
              <a:gd name="connsiteX180" fmla="*/ 7858553 w 10223239"/>
              <a:gd name="connsiteY180" fmla="*/ 4826197 h 5684427"/>
              <a:gd name="connsiteX181" fmla="*/ 2917261 w 10223239"/>
              <a:gd name="connsiteY181" fmla="*/ 4826197 h 5684427"/>
              <a:gd name="connsiteX182" fmla="*/ 2059433 w 10223239"/>
              <a:gd name="connsiteY182" fmla="*/ 5682044 h 5684427"/>
              <a:gd name="connsiteX183" fmla="*/ 1981816 w 10223239"/>
              <a:gd name="connsiteY183" fmla="*/ 5682044 h 5684427"/>
              <a:gd name="connsiteX184" fmla="*/ 2886013 w 10223239"/>
              <a:gd name="connsiteY184" fmla="*/ 4779936 h 5684427"/>
              <a:gd name="connsiteX185" fmla="*/ 2893832 w 10223239"/>
              <a:gd name="connsiteY185" fmla="*/ 4772135 h 5684427"/>
              <a:gd name="connsiteX186" fmla="*/ 7835125 w 10223239"/>
              <a:gd name="connsiteY186" fmla="*/ 4772135 h 5684427"/>
              <a:gd name="connsiteX187" fmla="*/ 10222181 w 10223239"/>
              <a:gd name="connsiteY187" fmla="*/ 2390591 h 5684427"/>
              <a:gd name="connsiteX188" fmla="*/ 10222697 w 10223239"/>
              <a:gd name="connsiteY188" fmla="*/ 2390076 h 5684427"/>
              <a:gd name="connsiteX189" fmla="*/ 10222697 w 10223239"/>
              <a:gd name="connsiteY189" fmla="*/ 2240429 h 5684427"/>
              <a:gd name="connsiteX190" fmla="*/ 10222697 w 10223239"/>
              <a:gd name="connsiteY190" fmla="*/ 2314751 h 5684427"/>
              <a:gd name="connsiteX191" fmla="*/ 7815333 w 10223239"/>
              <a:gd name="connsiteY191" fmla="*/ 4716555 h 5684427"/>
              <a:gd name="connsiteX192" fmla="*/ 7796574 w 10223239"/>
              <a:gd name="connsiteY192" fmla="*/ 4724356 h 5684427"/>
              <a:gd name="connsiteX193" fmla="*/ 2866222 w 10223239"/>
              <a:gd name="connsiteY193" fmla="*/ 4724356 h 5684427"/>
              <a:gd name="connsiteX194" fmla="*/ 1906290 w 10223239"/>
              <a:gd name="connsiteY194" fmla="*/ 5682071 h 5684427"/>
              <a:gd name="connsiteX195" fmla="*/ 1831796 w 10223239"/>
              <a:gd name="connsiteY195" fmla="*/ 5682071 h 5684427"/>
              <a:gd name="connsiteX196" fmla="*/ 2836522 w 10223239"/>
              <a:gd name="connsiteY196" fmla="*/ 4679665 h 5684427"/>
              <a:gd name="connsiteX197" fmla="*/ 2844341 w 10223239"/>
              <a:gd name="connsiteY197" fmla="*/ 4671864 h 5684427"/>
              <a:gd name="connsiteX198" fmla="*/ 7785633 w 10223239"/>
              <a:gd name="connsiteY198" fmla="*/ 4671864 h 5684427"/>
              <a:gd name="connsiteX199" fmla="*/ 10222697 w 10223239"/>
              <a:gd name="connsiteY199" fmla="*/ 2240429 h 5684427"/>
              <a:gd name="connsiteX200" fmla="*/ 10222697 w 10223239"/>
              <a:gd name="connsiteY200" fmla="*/ 2090782 h 5684427"/>
              <a:gd name="connsiteX201" fmla="*/ 10222697 w 10223239"/>
              <a:gd name="connsiteY201" fmla="*/ 2161448 h 5684427"/>
              <a:gd name="connsiteX202" fmla="*/ 7764295 w 10223239"/>
              <a:gd name="connsiteY202" fmla="*/ 4614173 h 5684427"/>
              <a:gd name="connsiteX203" fmla="*/ 7756992 w 10223239"/>
              <a:gd name="connsiteY203" fmla="*/ 4621458 h 5684427"/>
              <a:gd name="connsiteX204" fmla="*/ 2815700 w 10223239"/>
              <a:gd name="connsiteY204" fmla="*/ 4621458 h 5684427"/>
              <a:gd name="connsiteX205" fmla="*/ 1753175 w 10223239"/>
              <a:gd name="connsiteY205" fmla="*/ 5681529 h 5684427"/>
              <a:gd name="connsiteX206" fmla="*/ 1682345 w 10223239"/>
              <a:gd name="connsiteY206" fmla="*/ 5681529 h 5684427"/>
              <a:gd name="connsiteX207" fmla="*/ 2787574 w 10223239"/>
              <a:gd name="connsiteY207" fmla="*/ 4578853 h 5684427"/>
              <a:gd name="connsiteX208" fmla="*/ 2794877 w 10223239"/>
              <a:gd name="connsiteY208" fmla="*/ 4571567 h 5684427"/>
              <a:gd name="connsiteX209" fmla="*/ 7736170 w 10223239"/>
              <a:gd name="connsiteY209" fmla="*/ 4571567 h 5684427"/>
              <a:gd name="connsiteX210" fmla="*/ 10222697 w 10223239"/>
              <a:gd name="connsiteY210" fmla="*/ 2090782 h 5684427"/>
              <a:gd name="connsiteX211" fmla="*/ 10222697 w 10223239"/>
              <a:gd name="connsiteY211" fmla="*/ 1941134 h 5684427"/>
              <a:gd name="connsiteX212" fmla="*/ 10222697 w 10223239"/>
              <a:gd name="connsiteY212" fmla="*/ 2008686 h 5684427"/>
              <a:gd name="connsiteX213" fmla="*/ 7713256 w 10223239"/>
              <a:gd name="connsiteY213" fmla="*/ 4512331 h 5684427"/>
              <a:gd name="connsiteX214" fmla="*/ 7696587 w 10223239"/>
              <a:gd name="connsiteY214" fmla="*/ 4519075 h 5684427"/>
              <a:gd name="connsiteX215" fmla="*/ 2765177 w 10223239"/>
              <a:gd name="connsiteY215" fmla="*/ 4519075 h 5684427"/>
              <a:gd name="connsiteX216" fmla="*/ 1600032 w 10223239"/>
              <a:gd name="connsiteY216" fmla="*/ 5681529 h 5684427"/>
              <a:gd name="connsiteX217" fmla="*/ 1532324 w 10223239"/>
              <a:gd name="connsiteY217" fmla="*/ 5681529 h 5684427"/>
              <a:gd name="connsiteX218" fmla="*/ 2738083 w 10223239"/>
              <a:gd name="connsiteY218" fmla="*/ 4478555 h 5684427"/>
              <a:gd name="connsiteX219" fmla="*/ 2744843 w 10223239"/>
              <a:gd name="connsiteY219" fmla="*/ 4471811 h 5684427"/>
              <a:gd name="connsiteX220" fmla="*/ 7686135 w 10223239"/>
              <a:gd name="connsiteY220" fmla="*/ 4471811 h 5684427"/>
              <a:gd name="connsiteX221" fmla="*/ 10222670 w 10223239"/>
              <a:gd name="connsiteY221" fmla="*/ 1941134 h 5684427"/>
              <a:gd name="connsiteX222" fmla="*/ 10222697 w 10223239"/>
              <a:gd name="connsiteY222" fmla="*/ 1791487 h 5684427"/>
              <a:gd name="connsiteX223" fmla="*/ 10222697 w 10223239"/>
              <a:gd name="connsiteY223" fmla="*/ 1855924 h 5684427"/>
              <a:gd name="connsiteX224" fmla="*/ 7662191 w 10223239"/>
              <a:gd name="connsiteY224" fmla="*/ 4410517 h 5684427"/>
              <a:gd name="connsiteX225" fmla="*/ 7655431 w 10223239"/>
              <a:gd name="connsiteY225" fmla="*/ 4417261 h 5684427"/>
              <a:gd name="connsiteX226" fmla="*/ 2714138 w 10223239"/>
              <a:gd name="connsiteY226" fmla="*/ 4417261 h 5684427"/>
              <a:gd name="connsiteX227" fmla="*/ 1446400 w 10223239"/>
              <a:gd name="connsiteY227" fmla="*/ 5682071 h 5684427"/>
              <a:gd name="connsiteX228" fmla="*/ 1381815 w 10223239"/>
              <a:gd name="connsiteY228" fmla="*/ 5682071 h 5684427"/>
              <a:gd name="connsiteX229" fmla="*/ 2688103 w 10223239"/>
              <a:gd name="connsiteY229" fmla="*/ 4378800 h 5684427"/>
              <a:gd name="connsiteX230" fmla="*/ 2694863 w 10223239"/>
              <a:gd name="connsiteY230" fmla="*/ 4372056 h 5684427"/>
              <a:gd name="connsiteX231" fmla="*/ 7636156 w 10223239"/>
              <a:gd name="connsiteY231" fmla="*/ 4372056 h 5684427"/>
              <a:gd name="connsiteX232" fmla="*/ 10222181 w 10223239"/>
              <a:gd name="connsiteY232" fmla="*/ 1792002 h 5684427"/>
              <a:gd name="connsiteX233" fmla="*/ 10222697 w 10223239"/>
              <a:gd name="connsiteY233" fmla="*/ 1791487 h 5684427"/>
              <a:gd name="connsiteX234" fmla="*/ 10222697 w 10223239"/>
              <a:gd name="connsiteY234" fmla="*/ 1641840 h 5684427"/>
              <a:gd name="connsiteX235" fmla="*/ 10222697 w 10223239"/>
              <a:gd name="connsiteY235" fmla="*/ 1702647 h 5684427"/>
              <a:gd name="connsiteX236" fmla="*/ 7611152 w 10223239"/>
              <a:gd name="connsiteY236" fmla="*/ 4308161 h 5684427"/>
              <a:gd name="connsiteX237" fmla="*/ 7596058 w 10223239"/>
              <a:gd name="connsiteY237" fmla="*/ 4314390 h 5684427"/>
              <a:gd name="connsiteX238" fmla="*/ 2663616 w 10223239"/>
              <a:gd name="connsiteY238" fmla="*/ 4314390 h 5684427"/>
              <a:gd name="connsiteX239" fmla="*/ 1293773 w 10223239"/>
              <a:gd name="connsiteY239" fmla="*/ 5681069 h 5684427"/>
              <a:gd name="connsiteX240" fmla="*/ 1232825 w 10223239"/>
              <a:gd name="connsiteY240" fmla="*/ 5681069 h 5684427"/>
              <a:gd name="connsiteX241" fmla="*/ 2639644 w 10223239"/>
              <a:gd name="connsiteY241" fmla="*/ 4277500 h 5684427"/>
              <a:gd name="connsiteX242" fmla="*/ 2645888 w 10223239"/>
              <a:gd name="connsiteY242" fmla="*/ 4271270 h 5684427"/>
              <a:gd name="connsiteX243" fmla="*/ 7587180 w 10223239"/>
              <a:gd name="connsiteY243" fmla="*/ 4271270 h 5684427"/>
              <a:gd name="connsiteX244" fmla="*/ 10223185 w 10223239"/>
              <a:gd name="connsiteY244" fmla="*/ 1641352 h 5684427"/>
              <a:gd name="connsiteX245" fmla="*/ 10222670 w 10223239"/>
              <a:gd name="connsiteY245" fmla="*/ 1641867 h 5684427"/>
              <a:gd name="connsiteX246" fmla="*/ 10222697 w 10223239"/>
              <a:gd name="connsiteY246" fmla="*/ 1492193 h 5684427"/>
              <a:gd name="connsiteX247" fmla="*/ 10222697 w 10223239"/>
              <a:gd name="connsiteY247" fmla="*/ 1549885 h 5684427"/>
              <a:gd name="connsiteX248" fmla="*/ 7560113 w 10223239"/>
              <a:gd name="connsiteY248" fmla="*/ 4206319 h 5684427"/>
              <a:gd name="connsiteX249" fmla="*/ 7554385 w 10223239"/>
              <a:gd name="connsiteY249" fmla="*/ 4212034 h 5684427"/>
              <a:gd name="connsiteX250" fmla="*/ 2613093 w 10223239"/>
              <a:gd name="connsiteY250" fmla="*/ 4212034 h 5684427"/>
              <a:gd name="connsiteX251" fmla="*/ 1140657 w 10223239"/>
              <a:gd name="connsiteY251" fmla="*/ 5681069 h 5684427"/>
              <a:gd name="connsiteX252" fmla="*/ 1082832 w 10223239"/>
              <a:gd name="connsiteY252" fmla="*/ 5681069 h 5684427"/>
              <a:gd name="connsiteX253" fmla="*/ 2590180 w 10223239"/>
              <a:gd name="connsiteY253" fmla="*/ 4177202 h 5684427"/>
              <a:gd name="connsiteX254" fmla="*/ 2595908 w 10223239"/>
              <a:gd name="connsiteY254" fmla="*/ 4171487 h 5684427"/>
              <a:gd name="connsiteX255" fmla="*/ 7537201 w 10223239"/>
              <a:gd name="connsiteY255" fmla="*/ 4171487 h 5684427"/>
              <a:gd name="connsiteX256" fmla="*/ 10222697 w 10223239"/>
              <a:gd name="connsiteY256" fmla="*/ 1492193 h 5684427"/>
              <a:gd name="connsiteX257" fmla="*/ 10222697 w 10223239"/>
              <a:gd name="connsiteY257" fmla="*/ 1342546 h 5684427"/>
              <a:gd name="connsiteX258" fmla="*/ 10222697 w 10223239"/>
              <a:gd name="connsiteY258" fmla="*/ 1396581 h 5684427"/>
              <a:gd name="connsiteX259" fmla="*/ 7509075 w 10223239"/>
              <a:gd name="connsiteY259" fmla="*/ 4103936 h 5684427"/>
              <a:gd name="connsiteX260" fmla="*/ 7495528 w 10223239"/>
              <a:gd name="connsiteY260" fmla="*/ 4109651 h 5684427"/>
              <a:gd name="connsiteX261" fmla="*/ 2562054 w 10223239"/>
              <a:gd name="connsiteY261" fmla="*/ 4109651 h 5684427"/>
              <a:gd name="connsiteX262" fmla="*/ 986999 w 10223239"/>
              <a:gd name="connsiteY262" fmla="*/ 5681069 h 5684427"/>
              <a:gd name="connsiteX263" fmla="*/ 932838 w 10223239"/>
              <a:gd name="connsiteY263" fmla="*/ 5681069 h 5684427"/>
              <a:gd name="connsiteX264" fmla="*/ 2540689 w 10223239"/>
              <a:gd name="connsiteY264" fmla="*/ 4076932 h 5684427"/>
              <a:gd name="connsiteX265" fmla="*/ 2546417 w 10223239"/>
              <a:gd name="connsiteY265" fmla="*/ 4071217 h 5684427"/>
              <a:gd name="connsiteX266" fmla="*/ 7487710 w 10223239"/>
              <a:gd name="connsiteY266" fmla="*/ 4071217 h 5684427"/>
              <a:gd name="connsiteX267" fmla="*/ 10223213 w 10223239"/>
              <a:gd name="connsiteY267" fmla="*/ 1342031 h 5684427"/>
              <a:gd name="connsiteX268" fmla="*/ 10222697 w 10223239"/>
              <a:gd name="connsiteY268" fmla="*/ 1342546 h 5684427"/>
              <a:gd name="connsiteX269" fmla="*/ 10222697 w 10223239"/>
              <a:gd name="connsiteY269" fmla="*/ 1192898 h 5684427"/>
              <a:gd name="connsiteX270" fmla="*/ 10222697 w 10223239"/>
              <a:gd name="connsiteY270" fmla="*/ 1243819 h 5684427"/>
              <a:gd name="connsiteX271" fmla="*/ 7458036 w 10223239"/>
              <a:gd name="connsiteY271" fmla="*/ 4002095 h 5684427"/>
              <a:gd name="connsiteX272" fmla="*/ 7452824 w 10223239"/>
              <a:gd name="connsiteY272" fmla="*/ 4007295 h 5684427"/>
              <a:gd name="connsiteX273" fmla="*/ 2511531 w 10223239"/>
              <a:gd name="connsiteY273" fmla="*/ 4007295 h 5684427"/>
              <a:gd name="connsiteX274" fmla="*/ 833883 w 10223239"/>
              <a:gd name="connsiteY274" fmla="*/ 5681069 h 5684427"/>
              <a:gd name="connsiteX275" fmla="*/ 782845 w 10223239"/>
              <a:gd name="connsiteY275" fmla="*/ 5681069 h 5684427"/>
              <a:gd name="connsiteX276" fmla="*/ 2491225 w 10223239"/>
              <a:gd name="connsiteY276" fmla="*/ 3976635 h 5684427"/>
              <a:gd name="connsiteX277" fmla="*/ 2496437 w 10223239"/>
              <a:gd name="connsiteY277" fmla="*/ 3971434 h 5684427"/>
              <a:gd name="connsiteX278" fmla="*/ 7437729 w 10223239"/>
              <a:gd name="connsiteY278" fmla="*/ 3971434 h 5684427"/>
              <a:gd name="connsiteX279" fmla="*/ 10222697 w 10223239"/>
              <a:gd name="connsiteY279" fmla="*/ 1192600 h 5684427"/>
              <a:gd name="connsiteX280" fmla="*/ 10222697 w 10223239"/>
              <a:gd name="connsiteY280" fmla="*/ 1043251 h 5684427"/>
              <a:gd name="connsiteX281" fmla="*/ 10222697 w 10223239"/>
              <a:gd name="connsiteY281" fmla="*/ 1091057 h 5684427"/>
              <a:gd name="connsiteX282" fmla="*/ 7406998 w 10223239"/>
              <a:gd name="connsiteY282" fmla="*/ 3900253 h 5684427"/>
              <a:gd name="connsiteX283" fmla="*/ 7395025 w 10223239"/>
              <a:gd name="connsiteY283" fmla="*/ 3905454 h 5684427"/>
              <a:gd name="connsiteX284" fmla="*/ 2460493 w 10223239"/>
              <a:gd name="connsiteY284" fmla="*/ 3905454 h 5684427"/>
              <a:gd name="connsiteX285" fmla="*/ 680740 w 10223239"/>
              <a:gd name="connsiteY285" fmla="*/ 5681096 h 5684427"/>
              <a:gd name="connsiteX286" fmla="*/ 632824 w 10223239"/>
              <a:gd name="connsiteY286" fmla="*/ 5681096 h 5684427"/>
              <a:gd name="connsiteX287" fmla="*/ 2441733 w 10223239"/>
              <a:gd name="connsiteY287" fmla="*/ 3876364 h 5684427"/>
              <a:gd name="connsiteX288" fmla="*/ 2446946 w 10223239"/>
              <a:gd name="connsiteY288" fmla="*/ 3871164 h 5684427"/>
              <a:gd name="connsiteX289" fmla="*/ 7388238 w 10223239"/>
              <a:gd name="connsiteY289" fmla="*/ 3871164 h 5684427"/>
              <a:gd name="connsiteX290" fmla="*/ 10223213 w 10223239"/>
              <a:gd name="connsiteY290" fmla="*/ 1042411 h 5684427"/>
              <a:gd name="connsiteX291" fmla="*/ 10222697 w 10223239"/>
              <a:gd name="connsiteY291" fmla="*/ 1042926 h 5684427"/>
              <a:gd name="connsiteX292" fmla="*/ 10222697 w 10223239"/>
              <a:gd name="connsiteY292" fmla="*/ 893604 h 5684427"/>
              <a:gd name="connsiteX293" fmla="*/ 10222697 w 10223239"/>
              <a:gd name="connsiteY293" fmla="*/ 937780 h 5684427"/>
              <a:gd name="connsiteX294" fmla="*/ 7355932 w 10223239"/>
              <a:gd name="connsiteY294" fmla="*/ 3797924 h 5684427"/>
              <a:gd name="connsiteX295" fmla="*/ 7351236 w 10223239"/>
              <a:gd name="connsiteY295" fmla="*/ 3802611 h 5684427"/>
              <a:gd name="connsiteX296" fmla="*/ 2409970 w 10223239"/>
              <a:gd name="connsiteY296" fmla="*/ 3802611 h 5684427"/>
              <a:gd name="connsiteX297" fmla="*/ 527625 w 10223239"/>
              <a:gd name="connsiteY297" fmla="*/ 5680609 h 5684427"/>
              <a:gd name="connsiteX298" fmla="*/ 483346 w 10223239"/>
              <a:gd name="connsiteY298" fmla="*/ 5680609 h 5684427"/>
              <a:gd name="connsiteX299" fmla="*/ 2392270 w 10223239"/>
              <a:gd name="connsiteY299" fmla="*/ 3776094 h 5684427"/>
              <a:gd name="connsiteX300" fmla="*/ 2396966 w 10223239"/>
              <a:gd name="connsiteY300" fmla="*/ 3771408 h 5684427"/>
              <a:gd name="connsiteX301" fmla="*/ 7338259 w 10223239"/>
              <a:gd name="connsiteY301" fmla="*/ 3771408 h 5684427"/>
              <a:gd name="connsiteX302" fmla="*/ 10222697 w 10223239"/>
              <a:gd name="connsiteY302" fmla="*/ 893279 h 5684427"/>
              <a:gd name="connsiteX303" fmla="*/ 10222697 w 10223239"/>
              <a:gd name="connsiteY303" fmla="*/ 743957 h 5684427"/>
              <a:gd name="connsiteX304" fmla="*/ 10222697 w 10223239"/>
              <a:gd name="connsiteY304" fmla="*/ 785018 h 5684427"/>
              <a:gd name="connsiteX305" fmla="*/ 7304378 w 10223239"/>
              <a:gd name="connsiteY305" fmla="*/ 3696598 h 5684427"/>
              <a:gd name="connsiteX306" fmla="*/ 7293953 w 10223239"/>
              <a:gd name="connsiteY306" fmla="*/ 3700742 h 5684427"/>
              <a:gd name="connsiteX307" fmla="*/ 2358932 w 10223239"/>
              <a:gd name="connsiteY307" fmla="*/ 3700742 h 5684427"/>
              <a:gd name="connsiteX308" fmla="*/ 373966 w 10223239"/>
              <a:gd name="connsiteY308" fmla="*/ 5681123 h 5684427"/>
              <a:gd name="connsiteX309" fmla="*/ 332809 w 10223239"/>
              <a:gd name="connsiteY309" fmla="*/ 5681123 h 5684427"/>
              <a:gd name="connsiteX310" fmla="*/ 2342235 w 10223239"/>
              <a:gd name="connsiteY310" fmla="*/ 3676338 h 5684427"/>
              <a:gd name="connsiteX311" fmla="*/ 2346389 w 10223239"/>
              <a:gd name="connsiteY311" fmla="*/ 3672194 h 5684427"/>
              <a:gd name="connsiteX312" fmla="*/ 7287681 w 10223239"/>
              <a:gd name="connsiteY312" fmla="*/ 3672194 h 5684427"/>
              <a:gd name="connsiteX313" fmla="*/ 10222181 w 10223239"/>
              <a:gd name="connsiteY313" fmla="*/ 744146 h 5684427"/>
              <a:gd name="connsiteX314" fmla="*/ 10222697 w 10223239"/>
              <a:gd name="connsiteY314" fmla="*/ 743632 h 5684427"/>
              <a:gd name="connsiteX315" fmla="*/ 10222697 w 10223239"/>
              <a:gd name="connsiteY315" fmla="*/ 594309 h 5684427"/>
              <a:gd name="connsiteX316" fmla="*/ 10222697 w 10223239"/>
              <a:gd name="connsiteY316" fmla="*/ 632256 h 5684427"/>
              <a:gd name="connsiteX317" fmla="*/ 7253339 w 10223239"/>
              <a:gd name="connsiteY317" fmla="*/ 3594756 h 5684427"/>
              <a:gd name="connsiteX318" fmla="*/ 7249701 w 10223239"/>
              <a:gd name="connsiteY318" fmla="*/ 3598386 h 5684427"/>
              <a:gd name="connsiteX319" fmla="*/ 2308409 w 10223239"/>
              <a:gd name="connsiteY319" fmla="*/ 3598386 h 5684427"/>
              <a:gd name="connsiteX320" fmla="*/ 220850 w 10223239"/>
              <a:gd name="connsiteY320" fmla="*/ 5680771 h 5684427"/>
              <a:gd name="connsiteX321" fmla="*/ 182816 w 10223239"/>
              <a:gd name="connsiteY321" fmla="*/ 5680771 h 5684427"/>
              <a:gd name="connsiteX322" fmla="*/ 2292771 w 10223239"/>
              <a:gd name="connsiteY322" fmla="*/ 3575688 h 5684427"/>
              <a:gd name="connsiteX323" fmla="*/ 2296409 w 10223239"/>
              <a:gd name="connsiteY323" fmla="*/ 3572059 h 5684427"/>
              <a:gd name="connsiteX324" fmla="*/ 7237702 w 10223239"/>
              <a:gd name="connsiteY324" fmla="*/ 3572059 h 5684427"/>
              <a:gd name="connsiteX325" fmla="*/ 10221665 w 10223239"/>
              <a:gd name="connsiteY325" fmla="*/ 594987 h 5684427"/>
              <a:gd name="connsiteX326" fmla="*/ 10222697 w 10223239"/>
              <a:gd name="connsiteY326" fmla="*/ 593957 h 5684427"/>
              <a:gd name="connsiteX327" fmla="*/ 10222697 w 10223239"/>
              <a:gd name="connsiteY327" fmla="*/ 444662 h 5684427"/>
              <a:gd name="connsiteX328" fmla="*/ 10222697 w 10223239"/>
              <a:gd name="connsiteY328" fmla="*/ 478952 h 5684427"/>
              <a:gd name="connsiteX329" fmla="*/ 7202300 w 10223239"/>
              <a:gd name="connsiteY329" fmla="*/ 3492373 h 5684427"/>
              <a:gd name="connsiteX330" fmla="*/ 7193450 w 10223239"/>
              <a:gd name="connsiteY330" fmla="*/ 3496003 h 5684427"/>
              <a:gd name="connsiteX331" fmla="*/ 2257370 w 10223239"/>
              <a:gd name="connsiteY331" fmla="*/ 3496003 h 5684427"/>
              <a:gd name="connsiteX332" fmla="*/ 67708 w 10223239"/>
              <a:gd name="connsiteY332" fmla="*/ 5680256 h 5684427"/>
              <a:gd name="connsiteX333" fmla="*/ 33338 w 10223239"/>
              <a:gd name="connsiteY333" fmla="*/ 5680256 h 5684427"/>
              <a:gd name="connsiteX334" fmla="*/ 2243823 w 10223239"/>
              <a:gd name="connsiteY334" fmla="*/ 3474876 h 5684427"/>
              <a:gd name="connsiteX335" fmla="*/ 2247461 w 10223239"/>
              <a:gd name="connsiteY335" fmla="*/ 3471247 h 5684427"/>
              <a:gd name="connsiteX336" fmla="*/ 7188754 w 10223239"/>
              <a:gd name="connsiteY336" fmla="*/ 3471247 h 5684427"/>
              <a:gd name="connsiteX337" fmla="*/ 10222697 w 10223239"/>
              <a:gd name="connsiteY337" fmla="*/ 444310 h 5684427"/>
              <a:gd name="connsiteX338" fmla="*/ 10222697 w 10223239"/>
              <a:gd name="connsiteY338" fmla="*/ 295015 h 5684427"/>
              <a:gd name="connsiteX339" fmla="*/ 10222697 w 10223239"/>
              <a:gd name="connsiteY339" fmla="*/ 326190 h 5684427"/>
              <a:gd name="connsiteX340" fmla="*/ 7151262 w 10223239"/>
              <a:gd name="connsiteY340" fmla="*/ 3390532 h 5684427"/>
              <a:gd name="connsiteX341" fmla="*/ 7148140 w 10223239"/>
              <a:gd name="connsiteY341" fmla="*/ 3393647 h 5684427"/>
              <a:gd name="connsiteX342" fmla="*/ 2206848 w 10223239"/>
              <a:gd name="connsiteY342" fmla="*/ 3393647 h 5684427"/>
              <a:gd name="connsiteX343" fmla="*/ 516 w 10223239"/>
              <a:gd name="connsiteY343" fmla="*/ 5594504 h 5684427"/>
              <a:gd name="connsiteX344" fmla="*/ 516 w 10223239"/>
              <a:gd name="connsiteY344" fmla="*/ 5563329 h 5684427"/>
              <a:gd name="connsiteX345" fmla="*/ 2194848 w 10223239"/>
              <a:gd name="connsiteY345" fmla="*/ 3374064 h 5684427"/>
              <a:gd name="connsiteX346" fmla="*/ 2197970 w 10223239"/>
              <a:gd name="connsiteY346" fmla="*/ 3370949 h 5684427"/>
              <a:gd name="connsiteX347" fmla="*/ 7139263 w 10223239"/>
              <a:gd name="connsiteY347" fmla="*/ 3370949 h 5684427"/>
              <a:gd name="connsiteX348" fmla="*/ 10222697 w 10223239"/>
              <a:gd name="connsiteY348" fmla="*/ 294636 h 5684427"/>
              <a:gd name="connsiteX349" fmla="*/ 10222697 w 10223239"/>
              <a:gd name="connsiteY349" fmla="*/ 145368 h 5684427"/>
              <a:gd name="connsiteX350" fmla="*/ 10222697 w 10223239"/>
              <a:gd name="connsiteY350" fmla="*/ 173428 h 5684427"/>
              <a:gd name="connsiteX351" fmla="*/ 7100197 w 10223239"/>
              <a:gd name="connsiteY351" fmla="*/ 3288718 h 5684427"/>
              <a:gd name="connsiteX352" fmla="*/ 7093437 w 10223239"/>
              <a:gd name="connsiteY352" fmla="*/ 3291833 h 5684427"/>
              <a:gd name="connsiteX353" fmla="*/ 2156325 w 10223239"/>
              <a:gd name="connsiteY353" fmla="*/ 3291833 h 5684427"/>
              <a:gd name="connsiteX354" fmla="*/ 516 w 10223239"/>
              <a:gd name="connsiteY354" fmla="*/ 5442257 h 5684427"/>
              <a:gd name="connsiteX355" fmla="*/ 516 w 10223239"/>
              <a:gd name="connsiteY355" fmla="*/ 5414196 h 5684427"/>
              <a:gd name="connsiteX356" fmla="*/ 2145384 w 10223239"/>
              <a:gd name="connsiteY356" fmla="*/ 3274281 h 5684427"/>
              <a:gd name="connsiteX357" fmla="*/ 2148506 w 10223239"/>
              <a:gd name="connsiteY357" fmla="*/ 3271166 h 5684427"/>
              <a:gd name="connsiteX358" fmla="*/ 7089799 w 10223239"/>
              <a:gd name="connsiteY358" fmla="*/ 3271166 h 5684427"/>
              <a:gd name="connsiteX359" fmla="*/ 10223213 w 10223239"/>
              <a:gd name="connsiteY359" fmla="*/ 144989 h 5684427"/>
              <a:gd name="connsiteX360" fmla="*/ 10222697 w 10223239"/>
              <a:gd name="connsiteY360" fmla="*/ 144989 h 56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0223239" h="5684427">
                <a:moveTo>
                  <a:pt x="10222697" y="0"/>
                </a:moveTo>
                <a:lnTo>
                  <a:pt x="10222697" y="24431"/>
                </a:lnTo>
                <a:lnTo>
                  <a:pt x="7049158" y="3190641"/>
                </a:lnTo>
                <a:lnTo>
                  <a:pt x="7046552" y="3193241"/>
                </a:lnTo>
                <a:lnTo>
                  <a:pt x="2105259" y="3193241"/>
                </a:lnTo>
                <a:lnTo>
                  <a:pt x="0" y="5293639"/>
                </a:lnTo>
                <a:lnTo>
                  <a:pt x="0" y="5269208"/>
                </a:lnTo>
                <a:lnTo>
                  <a:pt x="2095377" y="3178669"/>
                </a:lnTo>
                <a:lnTo>
                  <a:pt x="2097983" y="3176069"/>
                </a:lnTo>
                <a:lnTo>
                  <a:pt x="7039276" y="3176069"/>
                </a:lnTo>
                <a:lnTo>
                  <a:pt x="10222181" y="515"/>
                </a:lnTo>
                <a:lnTo>
                  <a:pt x="10222697" y="0"/>
                </a:lnTo>
                <a:close/>
                <a:moveTo>
                  <a:pt x="10222697" y="5532668"/>
                </a:moveTo>
                <a:lnTo>
                  <a:pt x="10222697" y="5679715"/>
                </a:lnTo>
                <a:lnTo>
                  <a:pt x="10218000" y="5684400"/>
                </a:lnTo>
                <a:lnTo>
                  <a:pt x="10070613" y="5684400"/>
                </a:lnTo>
                <a:lnTo>
                  <a:pt x="10222697" y="5532668"/>
                </a:lnTo>
                <a:close/>
                <a:moveTo>
                  <a:pt x="10222697" y="5383021"/>
                </a:moveTo>
                <a:lnTo>
                  <a:pt x="10222697" y="5526438"/>
                </a:lnTo>
                <a:lnTo>
                  <a:pt x="10064884" y="5683886"/>
                </a:lnTo>
                <a:lnTo>
                  <a:pt x="9921135" y="5683886"/>
                </a:lnTo>
                <a:lnTo>
                  <a:pt x="10223240" y="5382479"/>
                </a:lnTo>
                <a:lnTo>
                  <a:pt x="10222724" y="5382994"/>
                </a:lnTo>
                <a:close/>
                <a:moveTo>
                  <a:pt x="10222697" y="5233373"/>
                </a:moveTo>
                <a:lnTo>
                  <a:pt x="10222697" y="5373676"/>
                </a:lnTo>
                <a:lnTo>
                  <a:pt x="9911742" y="5683913"/>
                </a:lnTo>
                <a:lnTo>
                  <a:pt x="9771114" y="5683913"/>
                </a:lnTo>
                <a:lnTo>
                  <a:pt x="10223213" y="5232859"/>
                </a:lnTo>
                <a:lnTo>
                  <a:pt x="10222697" y="5233373"/>
                </a:lnTo>
                <a:close/>
                <a:moveTo>
                  <a:pt x="10222697" y="5083726"/>
                </a:moveTo>
                <a:lnTo>
                  <a:pt x="10222697" y="5220914"/>
                </a:lnTo>
                <a:lnTo>
                  <a:pt x="9758110" y="5684428"/>
                </a:lnTo>
                <a:lnTo>
                  <a:pt x="9620605" y="5684428"/>
                </a:lnTo>
                <a:lnTo>
                  <a:pt x="10222181" y="5084241"/>
                </a:lnTo>
                <a:lnTo>
                  <a:pt x="10222697" y="5083726"/>
                </a:lnTo>
                <a:close/>
                <a:moveTo>
                  <a:pt x="10222697" y="4934079"/>
                </a:moveTo>
                <a:lnTo>
                  <a:pt x="10222697" y="5067637"/>
                </a:lnTo>
                <a:lnTo>
                  <a:pt x="9604967" y="5683940"/>
                </a:lnTo>
                <a:lnTo>
                  <a:pt x="9471100" y="5683940"/>
                </a:lnTo>
                <a:lnTo>
                  <a:pt x="10222697" y="4934079"/>
                </a:lnTo>
                <a:close/>
                <a:moveTo>
                  <a:pt x="10222697" y="4784432"/>
                </a:moveTo>
                <a:lnTo>
                  <a:pt x="10222697" y="4914875"/>
                </a:lnTo>
                <a:lnTo>
                  <a:pt x="9451852" y="5683940"/>
                </a:lnTo>
                <a:lnTo>
                  <a:pt x="9321106" y="5683940"/>
                </a:lnTo>
                <a:lnTo>
                  <a:pt x="10222697" y="4784432"/>
                </a:lnTo>
                <a:close/>
                <a:moveTo>
                  <a:pt x="10222697" y="4634785"/>
                </a:moveTo>
                <a:lnTo>
                  <a:pt x="10222697" y="4762086"/>
                </a:lnTo>
                <a:lnTo>
                  <a:pt x="9298709" y="5683940"/>
                </a:lnTo>
                <a:lnTo>
                  <a:pt x="9171112" y="5683940"/>
                </a:lnTo>
                <a:lnTo>
                  <a:pt x="10222697" y="4634785"/>
                </a:lnTo>
                <a:close/>
                <a:moveTo>
                  <a:pt x="10222697" y="4485137"/>
                </a:moveTo>
                <a:lnTo>
                  <a:pt x="10222697" y="4608809"/>
                </a:lnTo>
                <a:lnTo>
                  <a:pt x="9145593" y="5683426"/>
                </a:lnTo>
                <a:lnTo>
                  <a:pt x="9021635" y="5683426"/>
                </a:lnTo>
                <a:lnTo>
                  <a:pt x="10222724" y="4485110"/>
                </a:lnTo>
                <a:close/>
                <a:moveTo>
                  <a:pt x="10222697" y="4335490"/>
                </a:moveTo>
                <a:lnTo>
                  <a:pt x="10222697" y="4456048"/>
                </a:lnTo>
                <a:lnTo>
                  <a:pt x="8992451" y="5683453"/>
                </a:lnTo>
                <a:lnTo>
                  <a:pt x="8871614" y="5683453"/>
                </a:lnTo>
                <a:lnTo>
                  <a:pt x="10222697" y="4335490"/>
                </a:lnTo>
                <a:close/>
                <a:moveTo>
                  <a:pt x="10222697" y="4185843"/>
                </a:moveTo>
                <a:lnTo>
                  <a:pt x="10222697" y="4302771"/>
                </a:lnTo>
                <a:lnTo>
                  <a:pt x="8839335" y="5682938"/>
                </a:lnTo>
                <a:lnTo>
                  <a:pt x="8722136" y="5682938"/>
                </a:lnTo>
                <a:lnTo>
                  <a:pt x="10223213" y="4185328"/>
                </a:lnTo>
                <a:lnTo>
                  <a:pt x="10222697" y="4185843"/>
                </a:lnTo>
                <a:close/>
                <a:moveTo>
                  <a:pt x="10222697" y="4036196"/>
                </a:moveTo>
                <a:lnTo>
                  <a:pt x="10222697" y="4150008"/>
                </a:lnTo>
                <a:lnTo>
                  <a:pt x="8685677" y="5683480"/>
                </a:lnTo>
                <a:lnTo>
                  <a:pt x="8571600" y="5683480"/>
                </a:lnTo>
                <a:lnTo>
                  <a:pt x="10222697" y="4036196"/>
                </a:lnTo>
                <a:close/>
                <a:moveTo>
                  <a:pt x="10222697" y="3886548"/>
                </a:moveTo>
                <a:lnTo>
                  <a:pt x="10222697" y="3997220"/>
                </a:lnTo>
                <a:lnTo>
                  <a:pt x="8532533" y="5683480"/>
                </a:lnTo>
                <a:lnTo>
                  <a:pt x="8421606" y="5683480"/>
                </a:lnTo>
                <a:lnTo>
                  <a:pt x="10222181" y="3887063"/>
                </a:lnTo>
                <a:lnTo>
                  <a:pt x="10222697" y="3886548"/>
                </a:lnTo>
                <a:close/>
                <a:moveTo>
                  <a:pt x="10222697" y="3736901"/>
                </a:moveTo>
                <a:lnTo>
                  <a:pt x="10222697" y="3843943"/>
                </a:lnTo>
                <a:lnTo>
                  <a:pt x="8379418" y="5682965"/>
                </a:lnTo>
                <a:lnTo>
                  <a:pt x="3330836" y="5682965"/>
                </a:lnTo>
                <a:lnTo>
                  <a:pt x="3341777" y="5672049"/>
                </a:lnTo>
                <a:lnTo>
                  <a:pt x="8283069" y="5672049"/>
                </a:lnTo>
                <a:lnTo>
                  <a:pt x="10222181" y="3737416"/>
                </a:lnTo>
                <a:lnTo>
                  <a:pt x="10222697" y="3736901"/>
                </a:lnTo>
                <a:close/>
                <a:moveTo>
                  <a:pt x="10222697" y="3587254"/>
                </a:moveTo>
                <a:lnTo>
                  <a:pt x="10222697" y="3691181"/>
                </a:lnTo>
                <a:lnTo>
                  <a:pt x="8274735" y="5634645"/>
                </a:lnTo>
                <a:lnTo>
                  <a:pt x="8264309" y="5645045"/>
                </a:lnTo>
                <a:lnTo>
                  <a:pt x="3323017" y="5645045"/>
                </a:lnTo>
                <a:lnTo>
                  <a:pt x="3284983" y="5682992"/>
                </a:lnTo>
                <a:lnTo>
                  <a:pt x="3180815" y="5682992"/>
                </a:lnTo>
                <a:lnTo>
                  <a:pt x="3281345" y="5582694"/>
                </a:lnTo>
                <a:lnTo>
                  <a:pt x="3291770" y="5572294"/>
                </a:lnTo>
                <a:lnTo>
                  <a:pt x="8233062" y="5572294"/>
                </a:lnTo>
                <a:lnTo>
                  <a:pt x="10222181" y="3587768"/>
                </a:lnTo>
                <a:lnTo>
                  <a:pt x="10222697" y="3587254"/>
                </a:lnTo>
                <a:close/>
                <a:moveTo>
                  <a:pt x="10222697" y="3437607"/>
                </a:moveTo>
                <a:lnTo>
                  <a:pt x="10222697" y="3538419"/>
                </a:lnTo>
                <a:lnTo>
                  <a:pt x="8223669" y="5532830"/>
                </a:lnTo>
                <a:lnTo>
                  <a:pt x="8198665" y="5543231"/>
                </a:lnTo>
                <a:lnTo>
                  <a:pt x="3271952" y="5543231"/>
                </a:lnTo>
                <a:lnTo>
                  <a:pt x="3131840" y="5683019"/>
                </a:lnTo>
                <a:lnTo>
                  <a:pt x="3030794" y="5683019"/>
                </a:lnTo>
                <a:lnTo>
                  <a:pt x="3231854" y="5482424"/>
                </a:lnTo>
                <a:lnTo>
                  <a:pt x="3242279" y="5472024"/>
                </a:lnTo>
                <a:lnTo>
                  <a:pt x="8183571" y="5472024"/>
                </a:lnTo>
                <a:lnTo>
                  <a:pt x="10222697" y="3437607"/>
                </a:lnTo>
                <a:close/>
                <a:moveTo>
                  <a:pt x="10222697" y="3287960"/>
                </a:moveTo>
                <a:lnTo>
                  <a:pt x="10222697" y="3385142"/>
                </a:lnTo>
                <a:lnTo>
                  <a:pt x="8172630" y="5430474"/>
                </a:lnTo>
                <a:lnTo>
                  <a:pt x="8162721" y="5440360"/>
                </a:lnTo>
                <a:lnTo>
                  <a:pt x="3221429" y="5440360"/>
                </a:lnTo>
                <a:lnTo>
                  <a:pt x="2978724" y="5682505"/>
                </a:lnTo>
                <a:lnTo>
                  <a:pt x="2881317" y="5682505"/>
                </a:lnTo>
                <a:lnTo>
                  <a:pt x="3182879" y="5381639"/>
                </a:lnTo>
                <a:lnTo>
                  <a:pt x="3192788" y="5371753"/>
                </a:lnTo>
                <a:lnTo>
                  <a:pt x="8134080" y="5371753"/>
                </a:lnTo>
                <a:lnTo>
                  <a:pt x="10222697" y="3287960"/>
                </a:lnTo>
                <a:close/>
                <a:moveTo>
                  <a:pt x="10222697" y="3138312"/>
                </a:moveTo>
                <a:lnTo>
                  <a:pt x="10222697" y="3232380"/>
                </a:lnTo>
                <a:lnTo>
                  <a:pt x="8121592" y="5328633"/>
                </a:lnTo>
                <a:lnTo>
                  <a:pt x="8098163" y="5338519"/>
                </a:lnTo>
                <a:lnTo>
                  <a:pt x="3170417" y="5338519"/>
                </a:lnTo>
                <a:lnTo>
                  <a:pt x="2825093" y="5683046"/>
                </a:lnTo>
                <a:lnTo>
                  <a:pt x="2730807" y="5683046"/>
                </a:lnTo>
                <a:lnTo>
                  <a:pt x="3132899" y="5281883"/>
                </a:lnTo>
                <a:lnTo>
                  <a:pt x="3142808" y="5271997"/>
                </a:lnTo>
                <a:lnTo>
                  <a:pt x="8084100" y="5271997"/>
                </a:lnTo>
                <a:lnTo>
                  <a:pt x="10222697" y="3138339"/>
                </a:lnTo>
                <a:close/>
                <a:moveTo>
                  <a:pt x="10222697" y="2988665"/>
                </a:moveTo>
                <a:lnTo>
                  <a:pt x="10222697" y="3079591"/>
                </a:lnTo>
                <a:lnTo>
                  <a:pt x="8070553" y="5226764"/>
                </a:lnTo>
                <a:lnTo>
                  <a:pt x="8061187" y="5236109"/>
                </a:lnTo>
                <a:lnTo>
                  <a:pt x="3119895" y="5236109"/>
                </a:lnTo>
                <a:lnTo>
                  <a:pt x="2671977" y="5682992"/>
                </a:lnTo>
                <a:lnTo>
                  <a:pt x="2580841" y="5682992"/>
                </a:lnTo>
                <a:lnTo>
                  <a:pt x="3083462" y="5181532"/>
                </a:lnTo>
                <a:lnTo>
                  <a:pt x="3092828" y="5172187"/>
                </a:lnTo>
                <a:lnTo>
                  <a:pt x="8034121" y="5172187"/>
                </a:lnTo>
                <a:lnTo>
                  <a:pt x="10222208" y="2989152"/>
                </a:lnTo>
                <a:lnTo>
                  <a:pt x="10222724" y="2988638"/>
                </a:lnTo>
                <a:close/>
                <a:moveTo>
                  <a:pt x="10222697" y="2839018"/>
                </a:moveTo>
                <a:lnTo>
                  <a:pt x="10222697" y="2926314"/>
                </a:lnTo>
                <a:lnTo>
                  <a:pt x="8019515" y="5124408"/>
                </a:lnTo>
                <a:lnTo>
                  <a:pt x="7997633" y="5133238"/>
                </a:lnTo>
                <a:lnTo>
                  <a:pt x="3069372" y="5133238"/>
                </a:lnTo>
                <a:lnTo>
                  <a:pt x="2519350" y="5681990"/>
                </a:lnTo>
                <a:lnTo>
                  <a:pt x="2431852" y="5681990"/>
                </a:lnTo>
                <a:lnTo>
                  <a:pt x="3035002" y="5080232"/>
                </a:lnTo>
                <a:lnTo>
                  <a:pt x="3043853" y="5071402"/>
                </a:lnTo>
                <a:lnTo>
                  <a:pt x="7985145" y="5071402"/>
                </a:lnTo>
                <a:lnTo>
                  <a:pt x="10223240" y="2838476"/>
                </a:lnTo>
                <a:lnTo>
                  <a:pt x="10222724" y="2838991"/>
                </a:lnTo>
                <a:close/>
                <a:moveTo>
                  <a:pt x="10222697" y="2689370"/>
                </a:moveTo>
                <a:lnTo>
                  <a:pt x="10222697" y="2773552"/>
                </a:lnTo>
                <a:lnTo>
                  <a:pt x="7968449" y="5022567"/>
                </a:lnTo>
                <a:lnTo>
                  <a:pt x="7959598" y="5031397"/>
                </a:lnTo>
                <a:lnTo>
                  <a:pt x="3018306" y="5031397"/>
                </a:lnTo>
                <a:lnTo>
                  <a:pt x="2365692" y="5682505"/>
                </a:lnTo>
                <a:lnTo>
                  <a:pt x="2281315" y="5682505"/>
                </a:lnTo>
                <a:lnTo>
                  <a:pt x="2984996" y="4980476"/>
                </a:lnTo>
                <a:lnTo>
                  <a:pt x="2993846" y="4971647"/>
                </a:lnTo>
                <a:lnTo>
                  <a:pt x="7935138" y="4971647"/>
                </a:lnTo>
                <a:lnTo>
                  <a:pt x="10222697" y="2689370"/>
                </a:lnTo>
                <a:close/>
                <a:moveTo>
                  <a:pt x="10222697" y="2539723"/>
                </a:moveTo>
                <a:lnTo>
                  <a:pt x="10222697" y="2620275"/>
                </a:lnTo>
                <a:lnTo>
                  <a:pt x="7917411" y="4920238"/>
                </a:lnTo>
                <a:lnTo>
                  <a:pt x="7897103" y="4928554"/>
                </a:lnTo>
                <a:lnTo>
                  <a:pt x="2967784" y="4928554"/>
                </a:lnTo>
                <a:lnTo>
                  <a:pt x="2212549" y="5682044"/>
                </a:lnTo>
                <a:lnTo>
                  <a:pt x="2131810" y="5682044"/>
                </a:lnTo>
                <a:lnTo>
                  <a:pt x="2935993" y="4879718"/>
                </a:lnTo>
                <a:lnTo>
                  <a:pt x="2944328" y="4871403"/>
                </a:lnTo>
                <a:lnTo>
                  <a:pt x="7885620" y="4871403"/>
                </a:lnTo>
                <a:lnTo>
                  <a:pt x="10223185" y="2539236"/>
                </a:lnTo>
                <a:lnTo>
                  <a:pt x="10222670" y="2539750"/>
                </a:lnTo>
                <a:close/>
                <a:moveTo>
                  <a:pt x="10222697" y="2390076"/>
                </a:moveTo>
                <a:lnTo>
                  <a:pt x="10222697" y="2467513"/>
                </a:lnTo>
                <a:lnTo>
                  <a:pt x="7866372" y="4818397"/>
                </a:lnTo>
                <a:lnTo>
                  <a:pt x="7858553" y="4826197"/>
                </a:lnTo>
                <a:lnTo>
                  <a:pt x="2917261" y="4826197"/>
                </a:lnTo>
                <a:lnTo>
                  <a:pt x="2059433" y="5682044"/>
                </a:lnTo>
                <a:lnTo>
                  <a:pt x="1981816" y="5682044"/>
                </a:lnTo>
                <a:lnTo>
                  <a:pt x="2886013" y="4779936"/>
                </a:lnTo>
                <a:lnTo>
                  <a:pt x="2893832" y="4772135"/>
                </a:lnTo>
                <a:lnTo>
                  <a:pt x="7835125" y="4772135"/>
                </a:lnTo>
                <a:lnTo>
                  <a:pt x="10222181" y="2390591"/>
                </a:lnTo>
                <a:lnTo>
                  <a:pt x="10222697" y="2390076"/>
                </a:lnTo>
                <a:close/>
                <a:moveTo>
                  <a:pt x="10222697" y="2240429"/>
                </a:moveTo>
                <a:lnTo>
                  <a:pt x="10222697" y="2314751"/>
                </a:lnTo>
                <a:lnTo>
                  <a:pt x="7815333" y="4716555"/>
                </a:lnTo>
                <a:lnTo>
                  <a:pt x="7796574" y="4724356"/>
                </a:lnTo>
                <a:lnTo>
                  <a:pt x="2866222" y="4724356"/>
                </a:lnTo>
                <a:lnTo>
                  <a:pt x="1906290" y="5682071"/>
                </a:lnTo>
                <a:lnTo>
                  <a:pt x="1831796" y="5682071"/>
                </a:lnTo>
                <a:lnTo>
                  <a:pt x="2836522" y="4679665"/>
                </a:lnTo>
                <a:lnTo>
                  <a:pt x="2844341" y="4671864"/>
                </a:lnTo>
                <a:lnTo>
                  <a:pt x="7785633" y="4671864"/>
                </a:lnTo>
                <a:lnTo>
                  <a:pt x="10222697" y="2240429"/>
                </a:lnTo>
                <a:close/>
                <a:moveTo>
                  <a:pt x="10222697" y="2090782"/>
                </a:moveTo>
                <a:lnTo>
                  <a:pt x="10222697" y="2161448"/>
                </a:lnTo>
                <a:lnTo>
                  <a:pt x="7764295" y="4614173"/>
                </a:lnTo>
                <a:lnTo>
                  <a:pt x="7756992" y="4621458"/>
                </a:lnTo>
                <a:lnTo>
                  <a:pt x="2815700" y="4621458"/>
                </a:lnTo>
                <a:lnTo>
                  <a:pt x="1753175" y="5681529"/>
                </a:lnTo>
                <a:lnTo>
                  <a:pt x="1682345" y="5681529"/>
                </a:lnTo>
                <a:lnTo>
                  <a:pt x="2787574" y="4578853"/>
                </a:lnTo>
                <a:lnTo>
                  <a:pt x="2794877" y="4571567"/>
                </a:lnTo>
                <a:lnTo>
                  <a:pt x="7736170" y="4571567"/>
                </a:lnTo>
                <a:lnTo>
                  <a:pt x="10222697" y="2090782"/>
                </a:lnTo>
                <a:close/>
                <a:moveTo>
                  <a:pt x="10222697" y="1941134"/>
                </a:moveTo>
                <a:lnTo>
                  <a:pt x="10222697" y="2008686"/>
                </a:lnTo>
                <a:lnTo>
                  <a:pt x="7713256" y="4512331"/>
                </a:lnTo>
                <a:lnTo>
                  <a:pt x="7696587" y="4519075"/>
                </a:lnTo>
                <a:lnTo>
                  <a:pt x="2765177" y="4519075"/>
                </a:lnTo>
                <a:lnTo>
                  <a:pt x="1600032" y="5681529"/>
                </a:lnTo>
                <a:lnTo>
                  <a:pt x="1532324" y="5681529"/>
                </a:lnTo>
                <a:lnTo>
                  <a:pt x="2738083" y="4478555"/>
                </a:lnTo>
                <a:lnTo>
                  <a:pt x="2744843" y="4471811"/>
                </a:lnTo>
                <a:lnTo>
                  <a:pt x="7686135" y="4471811"/>
                </a:lnTo>
                <a:lnTo>
                  <a:pt x="10222670" y="1941134"/>
                </a:lnTo>
                <a:close/>
                <a:moveTo>
                  <a:pt x="10222697" y="1791487"/>
                </a:moveTo>
                <a:lnTo>
                  <a:pt x="10222697" y="1855924"/>
                </a:lnTo>
                <a:lnTo>
                  <a:pt x="7662191" y="4410517"/>
                </a:lnTo>
                <a:lnTo>
                  <a:pt x="7655431" y="4417261"/>
                </a:lnTo>
                <a:lnTo>
                  <a:pt x="2714138" y="4417261"/>
                </a:lnTo>
                <a:lnTo>
                  <a:pt x="1446400" y="5682071"/>
                </a:lnTo>
                <a:lnTo>
                  <a:pt x="1381815" y="5682071"/>
                </a:lnTo>
                <a:lnTo>
                  <a:pt x="2688103" y="4378800"/>
                </a:lnTo>
                <a:lnTo>
                  <a:pt x="2694863" y="4372056"/>
                </a:lnTo>
                <a:lnTo>
                  <a:pt x="7636156" y="4372056"/>
                </a:lnTo>
                <a:lnTo>
                  <a:pt x="10222181" y="1792002"/>
                </a:lnTo>
                <a:lnTo>
                  <a:pt x="10222697" y="1791487"/>
                </a:lnTo>
                <a:close/>
                <a:moveTo>
                  <a:pt x="10222697" y="1641840"/>
                </a:moveTo>
                <a:lnTo>
                  <a:pt x="10222697" y="1702647"/>
                </a:lnTo>
                <a:lnTo>
                  <a:pt x="7611152" y="4308161"/>
                </a:lnTo>
                <a:lnTo>
                  <a:pt x="7596058" y="4314390"/>
                </a:lnTo>
                <a:lnTo>
                  <a:pt x="2663616" y="4314390"/>
                </a:lnTo>
                <a:lnTo>
                  <a:pt x="1293773" y="5681069"/>
                </a:lnTo>
                <a:lnTo>
                  <a:pt x="1232825" y="5681069"/>
                </a:lnTo>
                <a:lnTo>
                  <a:pt x="2639644" y="4277500"/>
                </a:lnTo>
                <a:lnTo>
                  <a:pt x="2645888" y="4271270"/>
                </a:lnTo>
                <a:lnTo>
                  <a:pt x="7587180" y="4271270"/>
                </a:lnTo>
                <a:lnTo>
                  <a:pt x="10223185" y="1641352"/>
                </a:lnTo>
                <a:lnTo>
                  <a:pt x="10222670" y="1641867"/>
                </a:lnTo>
                <a:close/>
                <a:moveTo>
                  <a:pt x="10222697" y="1492193"/>
                </a:moveTo>
                <a:lnTo>
                  <a:pt x="10222697" y="1549885"/>
                </a:lnTo>
                <a:lnTo>
                  <a:pt x="7560113" y="4206319"/>
                </a:lnTo>
                <a:lnTo>
                  <a:pt x="7554385" y="4212034"/>
                </a:lnTo>
                <a:lnTo>
                  <a:pt x="2613093" y="4212034"/>
                </a:lnTo>
                <a:lnTo>
                  <a:pt x="1140657" y="5681069"/>
                </a:lnTo>
                <a:lnTo>
                  <a:pt x="1082832" y="5681069"/>
                </a:lnTo>
                <a:lnTo>
                  <a:pt x="2590180" y="4177202"/>
                </a:lnTo>
                <a:lnTo>
                  <a:pt x="2595908" y="4171487"/>
                </a:lnTo>
                <a:lnTo>
                  <a:pt x="7537201" y="4171487"/>
                </a:lnTo>
                <a:lnTo>
                  <a:pt x="10222697" y="1492193"/>
                </a:lnTo>
                <a:close/>
                <a:moveTo>
                  <a:pt x="10222697" y="1342546"/>
                </a:moveTo>
                <a:lnTo>
                  <a:pt x="10222697" y="1396581"/>
                </a:lnTo>
                <a:lnTo>
                  <a:pt x="7509075" y="4103936"/>
                </a:lnTo>
                <a:lnTo>
                  <a:pt x="7495528" y="4109651"/>
                </a:lnTo>
                <a:lnTo>
                  <a:pt x="2562054" y="4109651"/>
                </a:lnTo>
                <a:lnTo>
                  <a:pt x="986999" y="5681069"/>
                </a:lnTo>
                <a:lnTo>
                  <a:pt x="932838" y="5681069"/>
                </a:lnTo>
                <a:lnTo>
                  <a:pt x="2540689" y="4076932"/>
                </a:lnTo>
                <a:lnTo>
                  <a:pt x="2546417" y="4071217"/>
                </a:lnTo>
                <a:lnTo>
                  <a:pt x="7487710" y="4071217"/>
                </a:lnTo>
                <a:lnTo>
                  <a:pt x="10223213" y="1342031"/>
                </a:lnTo>
                <a:lnTo>
                  <a:pt x="10222697" y="1342546"/>
                </a:lnTo>
                <a:close/>
                <a:moveTo>
                  <a:pt x="10222697" y="1192898"/>
                </a:moveTo>
                <a:lnTo>
                  <a:pt x="10222697" y="1243819"/>
                </a:lnTo>
                <a:lnTo>
                  <a:pt x="7458036" y="4002095"/>
                </a:lnTo>
                <a:lnTo>
                  <a:pt x="7452824" y="4007295"/>
                </a:lnTo>
                <a:lnTo>
                  <a:pt x="2511531" y="4007295"/>
                </a:lnTo>
                <a:lnTo>
                  <a:pt x="833883" y="5681069"/>
                </a:lnTo>
                <a:lnTo>
                  <a:pt x="782845" y="5681069"/>
                </a:lnTo>
                <a:lnTo>
                  <a:pt x="2491225" y="3976635"/>
                </a:lnTo>
                <a:lnTo>
                  <a:pt x="2496437" y="3971434"/>
                </a:lnTo>
                <a:lnTo>
                  <a:pt x="7437729" y="3971434"/>
                </a:lnTo>
                <a:lnTo>
                  <a:pt x="10222697" y="1192600"/>
                </a:lnTo>
                <a:close/>
                <a:moveTo>
                  <a:pt x="10222697" y="1043251"/>
                </a:moveTo>
                <a:lnTo>
                  <a:pt x="10222697" y="1091057"/>
                </a:lnTo>
                <a:lnTo>
                  <a:pt x="7406998" y="3900253"/>
                </a:lnTo>
                <a:lnTo>
                  <a:pt x="7395025" y="3905454"/>
                </a:lnTo>
                <a:lnTo>
                  <a:pt x="2460493" y="3905454"/>
                </a:lnTo>
                <a:lnTo>
                  <a:pt x="680740" y="5681096"/>
                </a:lnTo>
                <a:lnTo>
                  <a:pt x="632824" y="5681096"/>
                </a:lnTo>
                <a:lnTo>
                  <a:pt x="2441733" y="3876364"/>
                </a:lnTo>
                <a:lnTo>
                  <a:pt x="2446946" y="3871164"/>
                </a:lnTo>
                <a:lnTo>
                  <a:pt x="7388238" y="3871164"/>
                </a:lnTo>
                <a:lnTo>
                  <a:pt x="10223213" y="1042411"/>
                </a:lnTo>
                <a:lnTo>
                  <a:pt x="10222697" y="1042926"/>
                </a:lnTo>
                <a:close/>
                <a:moveTo>
                  <a:pt x="10222697" y="893604"/>
                </a:moveTo>
                <a:lnTo>
                  <a:pt x="10222697" y="937780"/>
                </a:lnTo>
                <a:lnTo>
                  <a:pt x="7355932" y="3797924"/>
                </a:lnTo>
                <a:lnTo>
                  <a:pt x="7351236" y="3802611"/>
                </a:lnTo>
                <a:lnTo>
                  <a:pt x="2409970" y="3802611"/>
                </a:lnTo>
                <a:lnTo>
                  <a:pt x="527625" y="5680609"/>
                </a:lnTo>
                <a:lnTo>
                  <a:pt x="483346" y="5680609"/>
                </a:lnTo>
                <a:lnTo>
                  <a:pt x="2392270" y="3776094"/>
                </a:lnTo>
                <a:lnTo>
                  <a:pt x="2396966" y="3771408"/>
                </a:lnTo>
                <a:lnTo>
                  <a:pt x="7338259" y="3771408"/>
                </a:lnTo>
                <a:lnTo>
                  <a:pt x="10222697" y="893279"/>
                </a:lnTo>
                <a:close/>
                <a:moveTo>
                  <a:pt x="10222697" y="743957"/>
                </a:moveTo>
                <a:lnTo>
                  <a:pt x="10222697" y="785018"/>
                </a:lnTo>
                <a:lnTo>
                  <a:pt x="7304378" y="3696598"/>
                </a:lnTo>
                <a:lnTo>
                  <a:pt x="7293953" y="3700742"/>
                </a:lnTo>
                <a:lnTo>
                  <a:pt x="2358932" y="3700742"/>
                </a:lnTo>
                <a:lnTo>
                  <a:pt x="373966" y="5681123"/>
                </a:lnTo>
                <a:lnTo>
                  <a:pt x="332809" y="5681123"/>
                </a:lnTo>
                <a:lnTo>
                  <a:pt x="2342235" y="3676338"/>
                </a:lnTo>
                <a:lnTo>
                  <a:pt x="2346389" y="3672194"/>
                </a:lnTo>
                <a:lnTo>
                  <a:pt x="7287681" y="3672194"/>
                </a:lnTo>
                <a:lnTo>
                  <a:pt x="10222181" y="744146"/>
                </a:lnTo>
                <a:lnTo>
                  <a:pt x="10222697" y="743632"/>
                </a:lnTo>
                <a:close/>
                <a:moveTo>
                  <a:pt x="10222697" y="594309"/>
                </a:moveTo>
                <a:lnTo>
                  <a:pt x="10222697" y="632256"/>
                </a:lnTo>
                <a:lnTo>
                  <a:pt x="7253339" y="3594756"/>
                </a:lnTo>
                <a:lnTo>
                  <a:pt x="7249701" y="3598386"/>
                </a:lnTo>
                <a:lnTo>
                  <a:pt x="2308409" y="3598386"/>
                </a:lnTo>
                <a:lnTo>
                  <a:pt x="220850" y="5680771"/>
                </a:lnTo>
                <a:lnTo>
                  <a:pt x="182816" y="5680771"/>
                </a:lnTo>
                <a:lnTo>
                  <a:pt x="2292771" y="3575688"/>
                </a:lnTo>
                <a:lnTo>
                  <a:pt x="2296409" y="3572059"/>
                </a:lnTo>
                <a:lnTo>
                  <a:pt x="7237702" y="3572059"/>
                </a:lnTo>
                <a:lnTo>
                  <a:pt x="10221665" y="594987"/>
                </a:lnTo>
                <a:lnTo>
                  <a:pt x="10222697" y="593957"/>
                </a:lnTo>
                <a:close/>
                <a:moveTo>
                  <a:pt x="10222697" y="444662"/>
                </a:moveTo>
                <a:lnTo>
                  <a:pt x="10222697" y="478952"/>
                </a:lnTo>
                <a:lnTo>
                  <a:pt x="7202300" y="3492373"/>
                </a:lnTo>
                <a:lnTo>
                  <a:pt x="7193450" y="3496003"/>
                </a:lnTo>
                <a:lnTo>
                  <a:pt x="2257370" y="3496003"/>
                </a:lnTo>
                <a:lnTo>
                  <a:pt x="67708" y="5680256"/>
                </a:lnTo>
                <a:lnTo>
                  <a:pt x="33338" y="5680256"/>
                </a:lnTo>
                <a:lnTo>
                  <a:pt x="2243823" y="3474876"/>
                </a:lnTo>
                <a:lnTo>
                  <a:pt x="2247461" y="3471247"/>
                </a:lnTo>
                <a:lnTo>
                  <a:pt x="7188754" y="3471247"/>
                </a:lnTo>
                <a:lnTo>
                  <a:pt x="10222697" y="444310"/>
                </a:lnTo>
                <a:close/>
                <a:moveTo>
                  <a:pt x="10222697" y="295015"/>
                </a:moveTo>
                <a:lnTo>
                  <a:pt x="10222697" y="326190"/>
                </a:lnTo>
                <a:lnTo>
                  <a:pt x="7151262" y="3390532"/>
                </a:lnTo>
                <a:lnTo>
                  <a:pt x="7148140" y="3393647"/>
                </a:lnTo>
                <a:lnTo>
                  <a:pt x="2206848" y="3393647"/>
                </a:lnTo>
                <a:lnTo>
                  <a:pt x="516" y="5594504"/>
                </a:lnTo>
                <a:lnTo>
                  <a:pt x="516" y="5563329"/>
                </a:lnTo>
                <a:lnTo>
                  <a:pt x="2194848" y="3374064"/>
                </a:lnTo>
                <a:lnTo>
                  <a:pt x="2197970" y="3370949"/>
                </a:lnTo>
                <a:lnTo>
                  <a:pt x="7139263" y="3370949"/>
                </a:lnTo>
                <a:lnTo>
                  <a:pt x="10222697" y="294636"/>
                </a:lnTo>
                <a:close/>
                <a:moveTo>
                  <a:pt x="10222697" y="145368"/>
                </a:moveTo>
                <a:lnTo>
                  <a:pt x="10222697" y="173428"/>
                </a:lnTo>
                <a:lnTo>
                  <a:pt x="7100197" y="3288718"/>
                </a:lnTo>
                <a:lnTo>
                  <a:pt x="7093437" y="3291833"/>
                </a:lnTo>
                <a:lnTo>
                  <a:pt x="2156325" y="3291833"/>
                </a:lnTo>
                <a:lnTo>
                  <a:pt x="516" y="5442257"/>
                </a:lnTo>
                <a:lnTo>
                  <a:pt x="516" y="5414196"/>
                </a:lnTo>
                <a:lnTo>
                  <a:pt x="2145384" y="3274281"/>
                </a:lnTo>
                <a:lnTo>
                  <a:pt x="2148506" y="3271166"/>
                </a:lnTo>
                <a:lnTo>
                  <a:pt x="7089799" y="3271166"/>
                </a:lnTo>
                <a:lnTo>
                  <a:pt x="10223213" y="144989"/>
                </a:lnTo>
                <a:lnTo>
                  <a:pt x="10222697" y="144989"/>
                </a:lnTo>
                <a:close/>
              </a:path>
            </a:pathLst>
          </a:custGeom>
          <a:gradFill>
            <a:gsLst>
              <a:gs pos="0">
                <a:schemeClr val="tx2"/>
              </a:gs>
              <a:gs pos="100000">
                <a:schemeClr val="accent1"/>
              </a:gs>
              <a:gs pos="48000">
                <a:schemeClr val="accent2"/>
              </a:gs>
            </a:gsLst>
            <a:lin ang="4800000" scaled="0"/>
          </a:gradFill>
          <a:ln w="0" cap="flat">
            <a:noFill/>
            <a:prstDash val="solid"/>
            <a:miter/>
          </a:ln>
        </p:spPr>
        <p:txBody>
          <a:bodyPr rtlCol="0" anchor="ctr"/>
          <a:lstStyle/>
          <a:p>
            <a:endParaRPr lang="ja-JP" altLang="en-US" sz="1662"/>
          </a:p>
        </p:txBody>
      </p:sp>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16079" y="2057188"/>
            <a:ext cx="6157684" cy="1199098"/>
          </a:xfrm>
          <a:prstGeom prst="rect">
            <a:avLst/>
          </a:prstGeom>
        </p:spPr>
        <p:txBody>
          <a:bodyPr lIns="0" tIns="0" rIns="0" bIns="0" anchor="b" anchorCtr="0">
            <a:noAutofit/>
          </a:bodyPr>
          <a:lstStyle>
            <a:lvl1pPr marL="0" indent="0" algn="l">
              <a:lnSpc>
                <a:spcPct val="100000"/>
              </a:lnSpc>
              <a:spcBef>
                <a:spcPts val="0"/>
              </a:spcBef>
              <a:buFontTx/>
              <a:buNone/>
              <a:defRPr sz="3685"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16079" y="3461667"/>
            <a:ext cx="6157684" cy="326585"/>
          </a:xfrm>
          <a:prstGeom prst="rect">
            <a:avLst/>
          </a:prstGeom>
        </p:spPr>
        <p:txBody>
          <a:bodyPr lIns="0" tIns="0" rIns="0" bIns="0" anchor="ctr" anchorCtr="0"/>
          <a:lstStyle>
            <a:lvl1pPr marL="0" indent="0" algn="l">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16079" y="3800905"/>
            <a:ext cx="6157684" cy="326585"/>
          </a:xfrm>
          <a:prstGeom prst="rect">
            <a:avLst/>
          </a:prstGeom>
        </p:spPr>
        <p:txBody>
          <a:bodyPr lIns="0" tIns="0" rIns="0" bIns="0" anchor="ctr" anchorCtr="0"/>
          <a:lstStyle>
            <a:lvl1pPr marL="0" indent="0" algn="l">
              <a:lnSpc>
                <a:spcPct val="100000"/>
              </a:lnSpc>
              <a:spcBef>
                <a:spcPts val="0"/>
              </a:spcBef>
              <a:buNone/>
              <a:defRPr sz="134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2" name="図 1" descr="図形&#10;&#10;中程度の精度で自動的に生成された説明">
            <a:extLst>
              <a:ext uri="{FF2B5EF4-FFF2-40B4-BE49-F238E27FC236}">
                <a16:creationId xmlns:a16="http://schemas.microsoft.com/office/drawing/2014/main" id="{FA05CE65-BB67-BA06-5857-55651C320C2B}"/>
              </a:ext>
            </a:extLst>
          </p:cNvPr>
          <p:cNvPicPr>
            <a:picLocks noChangeAspect="1"/>
          </p:cNvPicPr>
          <p:nvPr userDrawn="1"/>
        </p:nvPicPr>
        <p:blipFill>
          <a:blip r:embed="rId2"/>
          <a:stretch>
            <a:fillRect/>
          </a:stretch>
        </p:blipFill>
        <p:spPr>
          <a:xfrm>
            <a:off x="322726" y="489405"/>
            <a:ext cx="3796881" cy="783805"/>
          </a:xfrm>
          <a:prstGeom prst="rect">
            <a:avLst/>
          </a:prstGeom>
        </p:spPr>
      </p:pic>
      <p:sp>
        <p:nvSpPr>
          <p:cNvPr id="14" name="正方形/長方形 13">
            <a:extLst>
              <a:ext uri="{FF2B5EF4-FFF2-40B4-BE49-F238E27FC236}">
                <a16:creationId xmlns:a16="http://schemas.microsoft.com/office/drawing/2014/main" id="{D8676071-790A-0E8A-51EC-D06B8568A0FF}"/>
              </a:ext>
            </a:extLst>
          </p:cNvPr>
          <p:cNvSpPr/>
          <p:nvPr userDrawn="1"/>
        </p:nvSpPr>
        <p:spPr>
          <a:xfrm>
            <a:off x="816079" y="3298409"/>
            <a:ext cx="6157684" cy="65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ja-JP" altLang="en-US" sz="1662" baseline="0" dirty="0">
              <a:solidFill>
                <a:schemeClr val="tx1"/>
              </a:solidFill>
            </a:endParaRPr>
          </a:p>
        </p:txBody>
      </p:sp>
    </p:spTree>
    <p:extLst>
      <p:ext uri="{BB962C8B-B14F-4D97-AF65-F5344CB8AC3E}">
        <p14:creationId xmlns:p14="http://schemas.microsoft.com/office/powerpoint/2010/main" val="936397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47AA1E3-1D86-54D7-8E86-8F81D6D53E10}"/>
              </a:ext>
            </a:extLst>
          </p:cNvPr>
          <p:cNvSpPr/>
          <p:nvPr userDrawn="1"/>
        </p:nvSpPr>
        <p:spPr>
          <a:xfrm>
            <a:off x="1288590" y="2742733"/>
            <a:ext cx="138548" cy="1110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16" name="タイトル 15">
            <a:extLst>
              <a:ext uri="{FF2B5EF4-FFF2-40B4-BE49-F238E27FC236}">
                <a16:creationId xmlns:a16="http://schemas.microsoft.com/office/drawing/2014/main" id="{74D38E91-C367-C5FC-708B-39125E5FE9D5}"/>
              </a:ext>
            </a:extLst>
          </p:cNvPr>
          <p:cNvSpPr>
            <a:spLocks noGrp="1"/>
          </p:cNvSpPr>
          <p:nvPr userDrawn="1">
            <p:ph type="title" hasCustomPrompt="1"/>
          </p:nvPr>
        </p:nvSpPr>
        <p:spPr>
          <a:xfrm>
            <a:off x="1492816" y="2840720"/>
            <a:ext cx="6916723" cy="914541"/>
          </a:xfrm>
          <a:prstGeom prst="rect">
            <a:avLst/>
          </a:prstGeom>
        </p:spPr>
        <p:txBody>
          <a:bodyPr lIns="72000" tIns="36000" rIns="72000" bIns="36000" anchor="ctr" anchorCtr="0"/>
          <a:lstStyle>
            <a:lvl1pPr>
              <a:lnSpc>
                <a:spcPct val="100000"/>
              </a:lnSpc>
              <a:defRPr sz="2345" b="1"/>
            </a:lvl1pPr>
          </a:lstStyle>
          <a:p>
            <a:r>
              <a:rPr kumimoji="1" lang="ja-JP" altLang="en-US" dirty="0"/>
              <a:t>中扉タイトル</a:t>
            </a:r>
          </a:p>
        </p:txBody>
      </p:sp>
      <p:sp>
        <p:nvSpPr>
          <p:cNvPr id="21" name="正方形/長方形 20">
            <a:extLst>
              <a:ext uri="{FF2B5EF4-FFF2-40B4-BE49-F238E27FC236}">
                <a16:creationId xmlns:a16="http://schemas.microsoft.com/office/drawing/2014/main" id="{F7F487C0-9841-C965-3917-87F0F0526A71}"/>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22" name="テキスト ボックス 21">
            <a:extLst>
              <a:ext uri="{FF2B5EF4-FFF2-40B4-BE49-F238E27FC236}">
                <a16:creationId xmlns:a16="http://schemas.microsoft.com/office/drawing/2014/main" id="{1787F083-D6C4-4B3E-8681-8580C5D38851}"/>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1005" smtClean="0"/>
              <a:pPr lvl="0"/>
              <a:t>‹#›</a:t>
            </a:fld>
            <a:endParaRPr lang="ja-JP" altLang="en-US" sz="1005" dirty="0"/>
          </a:p>
        </p:txBody>
      </p:sp>
      <p:sp>
        <p:nvSpPr>
          <p:cNvPr id="23" name="正方形/長方形 22">
            <a:extLst>
              <a:ext uri="{FF2B5EF4-FFF2-40B4-BE49-F238E27FC236}">
                <a16:creationId xmlns:a16="http://schemas.microsoft.com/office/drawing/2014/main" id="{0D1749D2-B2A5-56B6-DAB1-EFCBF18FC13C}"/>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3" name="テキスト プレースホルダー 2">
            <a:extLst>
              <a:ext uri="{FF2B5EF4-FFF2-40B4-BE49-F238E27FC236}">
                <a16:creationId xmlns:a16="http://schemas.microsoft.com/office/drawing/2014/main" id="{3436AEA5-D019-1F4C-38B3-9055666A47BD}"/>
              </a:ext>
            </a:extLst>
          </p:cNvPr>
          <p:cNvSpPr>
            <a:spLocks noGrp="1"/>
          </p:cNvSpPr>
          <p:nvPr userDrawn="1">
            <p:ph type="body" sz="quarter" idx="10" hasCustomPrompt="1"/>
          </p:nvPr>
        </p:nvSpPr>
        <p:spPr>
          <a:xfrm>
            <a:off x="1492816" y="3951820"/>
            <a:ext cx="6916847" cy="391721"/>
          </a:xfrm>
        </p:spPr>
        <p:txBody>
          <a:bodyPr vert="horz" lIns="72000" tIns="36000" rIns="72000" bIns="36000" rtlCol="0" anchor="t" anchorCtr="0">
            <a:normAutofit/>
          </a:bodyPr>
          <a:lstStyle>
            <a:lvl1pPr>
              <a:defRPr lang="ja-JP" altLang="en-US" sz="1675" b="0" dirty="0" smtClean="0">
                <a:latin typeface="+mj-lt"/>
                <a:ea typeface="+mj-ea"/>
                <a:cs typeface="+mj-cs"/>
              </a:defRPr>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spcBef>
                <a:spcPct val="0"/>
              </a:spcBef>
            </a:pPr>
            <a:r>
              <a:rPr kumimoji="1" lang="ja-JP" altLang="en-US" dirty="0"/>
              <a:t>サブタイトル</a:t>
            </a:r>
          </a:p>
        </p:txBody>
      </p:sp>
      <p:sp>
        <p:nvSpPr>
          <p:cNvPr id="5" name="正方形/長方形 4">
            <a:extLst>
              <a:ext uri="{FF2B5EF4-FFF2-40B4-BE49-F238E27FC236}">
                <a16:creationId xmlns:a16="http://schemas.microsoft.com/office/drawing/2014/main" id="{EBF4712D-C15E-AEB6-4835-BB6B97924683}"/>
              </a:ext>
            </a:extLst>
          </p:cNvPr>
          <p:cNvSpPr/>
          <p:nvPr userDrawn="1"/>
        </p:nvSpPr>
        <p:spPr>
          <a:xfrm>
            <a:off x="1288590" y="2742725"/>
            <a:ext cx="7882710" cy="1110514"/>
          </a:xfrm>
          <a:prstGeom prst="rect">
            <a:avLst/>
          </a:prstGeom>
          <a:ln w="19050"/>
        </p:spPr>
        <p:style>
          <a:lnRef idx="1">
            <a:schemeClr val="accent1"/>
          </a:lnRef>
          <a:fillRef idx="0">
            <a:schemeClr val="accent1"/>
          </a:fillRef>
          <a:effectRef idx="0">
            <a:schemeClr val="accent1"/>
          </a:effectRef>
          <a:fontRef idx="minor">
            <a:schemeClr val="tx1"/>
          </a:fontRef>
        </p:style>
        <p:txBody>
          <a:bodyPr lIns="60293" tIns="15073" rIns="60293" bIns="15073" rtlCol="0" anchor="ctr"/>
          <a:lstStyle/>
          <a:p>
            <a:pPr algn="ctr" defTabSz="415945">
              <a:spcAft>
                <a:spcPts val="0"/>
              </a:spcAft>
            </a:pPr>
            <a:endParaRPr kumimoji="1" lang="ja-JP" altLang="en-US" sz="1005" dirty="0">
              <a:solidFill>
                <a:schemeClr val="tx1"/>
              </a:solidFill>
            </a:endParaRPr>
          </a:p>
        </p:txBody>
      </p:sp>
    </p:spTree>
    <p:extLst>
      <p:ext uri="{BB962C8B-B14F-4D97-AF65-F5344CB8AC3E}">
        <p14:creationId xmlns:p14="http://schemas.microsoft.com/office/powerpoint/2010/main" val="4118012309"/>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41B874A-DB93-93BE-2D62-CE61F150FF7A}"/>
              </a:ext>
            </a:extLst>
          </p:cNvPr>
          <p:cNvSpPr>
            <a:spLocks noGrp="1"/>
          </p:cNvSpPr>
          <p:nvPr>
            <p:ph type="body" sz="quarter" idx="10" hasCustomPrompt="1"/>
          </p:nvPr>
        </p:nvSpPr>
        <p:spPr>
          <a:xfrm>
            <a:off x="1923903" y="3494325"/>
            <a:ext cx="5726646" cy="325923"/>
          </a:xfrm>
        </p:spPr>
        <p:txBody>
          <a:bodyPr lIns="72000" tIns="36000" rIns="72000" bIns="36000" anchor="t" anchorCtr="0">
            <a:normAutofit/>
          </a:bodyPr>
          <a:lstStyle>
            <a:lvl1pPr>
              <a:defRPr lang="ja-JP" altLang="en-US" sz="1675" b="0" smtClean="0">
                <a:latin typeface="+mj-lt"/>
                <a:ea typeface="+mj-ea"/>
                <a:cs typeface="+mj-cs"/>
              </a:defRPr>
            </a:lvl1pPr>
            <a:lvl2pPr>
              <a:defRPr lang="ja-JP" altLang="en-US" smtClean="0"/>
            </a:lvl2pPr>
            <a:lvl3pPr>
              <a:defRPr lang="ja-JP" altLang="en-US" smtClean="0"/>
            </a:lvl3pPr>
            <a:lvl4pPr>
              <a:defRPr lang="ja-JP" altLang="en-US" smtClean="0"/>
            </a:lvl4pPr>
            <a:lvl5pPr>
              <a:defRPr lang="ja-JP" altLang="en-US"/>
            </a:lvl5pPr>
          </a:lstStyle>
          <a:p>
            <a:pPr lvl="0">
              <a:spcBef>
                <a:spcPct val="0"/>
              </a:spcBef>
            </a:pPr>
            <a:r>
              <a:rPr kumimoji="1" lang="ja-JP" altLang="en-US" dirty="0"/>
              <a:t>サブタイトル</a:t>
            </a:r>
          </a:p>
        </p:txBody>
      </p:sp>
      <p:sp>
        <p:nvSpPr>
          <p:cNvPr id="25" name="グラフィックス 5">
            <a:extLst>
              <a:ext uri="{FF2B5EF4-FFF2-40B4-BE49-F238E27FC236}">
                <a16:creationId xmlns:a16="http://schemas.microsoft.com/office/drawing/2014/main" id="{8B3478F1-BC9D-860A-5287-F43BFCDB00D0}"/>
              </a:ext>
            </a:extLst>
          </p:cNvPr>
          <p:cNvSpPr/>
          <p:nvPr userDrawn="1"/>
        </p:nvSpPr>
        <p:spPr>
          <a:xfrm rot="5400000">
            <a:off x="-1835238" y="1835239"/>
            <a:ext cx="6858000" cy="3187524"/>
          </a:xfrm>
          <a:custGeom>
            <a:avLst/>
            <a:gdLst>
              <a:gd name="connsiteX0" fmla="*/ 10222697 w 10223239"/>
              <a:gd name="connsiteY0" fmla="*/ 0 h 5684427"/>
              <a:gd name="connsiteX1" fmla="*/ 10222697 w 10223239"/>
              <a:gd name="connsiteY1" fmla="*/ 24431 h 5684427"/>
              <a:gd name="connsiteX2" fmla="*/ 7049158 w 10223239"/>
              <a:gd name="connsiteY2" fmla="*/ 3190641 h 5684427"/>
              <a:gd name="connsiteX3" fmla="*/ 7046552 w 10223239"/>
              <a:gd name="connsiteY3" fmla="*/ 3193241 h 5684427"/>
              <a:gd name="connsiteX4" fmla="*/ 2105259 w 10223239"/>
              <a:gd name="connsiteY4" fmla="*/ 3193241 h 5684427"/>
              <a:gd name="connsiteX5" fmla="*/ 0 w 10223239"/>
              <a:gd name="connsiteY5" fmla="*/ 5293639 h 5684427"/>
              <a:gd name="connsiteX6" fmla="*/ 0 w 10223239"/>
              <a:gd name="connsiteY6" fmla="*/ 5269208 h 5684427"/>
              <a:gd name="connsiteX7" fmla="*/ 2095377 w 10223239"/>
              <a:gd name="connsiteY7" fmla="*/ 3178669 h 5684427"/>
              <a:gd name="connsiteX8" fmla="*/ 2097983 w 10223239"/>
              <a:gd name="connsiteY8" fmla="*/ 3176069 h 5684427"/>
              <a:gd name="connsiteX9" fmla="*/ 7039276 w 10223239"/>
              <a:gd name="connsiteY9" fmla="*/ 3176069 h 5684427"/>
              <a:gd name="connsiteX10" fmla="*/ 10222181 w 10223239"/>
              <a:gd name="connsiteY10" fmla="*/ 515 h 5684427"/>
              <a:gd name="connsiteX11" fmla="*/ 10222697 w 10223239"/>
              <a:gd name="connsiteY11" fmla="*/ 0 h 5684427"/>
              <a:gd name="connsiteX12" fmla="*/ 10222697 w 10223239"/>
              <a:gd name="connsiteY12" fmla="*/ 5532668 h 5684427"/>
              <a:gd name="connsiteX13" fmla="*/ 10222697 w 10223239"/>
              <a:gd name="connsiteY13" fmla="*/ 5679715 h 5684427"/>
              <a:gd name="connsiteX14" fmla="*/ 10218000 w 10223239"/>
              <a:gd name="connsiteY14" fmla="*/ 5684400 h 5684427"/>
              <a:gd name="connsiteX15" fmla="*/ 10070613 w 10223239"/>
              <a:gd name="connsiteY15" fmla="*/ 5684400 h 5684427"/>
              <a:gd name="connsiteX16" fmla="*/ 10222697 w 10223239"/>
              <a:gd name="connsiteY16" fmla="*/ 5532668 h 5684427"/>
              <a:gd name="connsiteX17" fmla="*/ 10222697 w 10223239"/>
              <a:gd name="connsiteY17" fmla="*/ 5383021 h 5684427"/>
              <a:gd name="connsiteX18" fmla="*/ 10222697 w 10223239"/>
              <a:gd name="connsiteY18" fmla="*/ 5526438 h 5684427"/>
              <a:gd name="connsiteX19" fmla="*/ 10064884 w 10223239"/>
              <a:gd name="connsiteY19" fmla="*/ 5683886 h 5684427"/>
              <a:gd name="connsiteX20" fmla="*/ 9921135 w 10223239"/>
              <a:gd name="connsiteY20" fmla="*/ 5683886 h 5684427"/>
              <a:gd name="connsiteX21" fmla="*/ 10223240 w 10223239"/>
              <a:gd name="connsiteY21" fmla="*/ 5382479 h 5684427"/>
              <a:gd name="connsiteX22" fmla="*/ 10222724 w 10223239"/>
              <a:gd name="connsiteY22" fmla="*/ 5382994 h 5684427"/>
              <a:gd name="connsiteX23" fmla="*/ 10222697 w 10223239"/>
              <a:gd name="connsiteY23" fmla="*/ 5233373 h 5684427"/>
              <a:gd name="connsiteX24" fmla="*/ 10222697 w 10223239"/>
              <a:gd name="connsiteY24" fmla="*/ 5373676 h 5684427"/>
              <a:gd name="connsiteX25" fmla="*/ 9911742 w 10223239"/>
              <a:gd name="connsiteY25" fmla="*/ 5683913 h 5684427"/>
              <a:gd name="connsiteX26" fmla="*/ 9771114 w 10223239"/>
              <a:gd name="connsiteY26" fmla="*/ 5683913 h 5684427"/>
              <a:gd name="connsiteX27" fmla="*/ 10223213 w 10223239"/>
              <a:gd name="connsiteY27" fmla="*/ 5232859 h 5684427"/>
              <a:gd name="connsiteX28" fmla="*/ 10222697 w 10223239"/>
              <a:gd name="connsiteY28" fmla="*/ 5233373 h 5684427"/>
              <a:gd name="connsiteX29" fmla="*/ 10222697 w 10223239"/>
              <a:gd name="connsiteY29" fmla="*/ 5083726 h 5684427"/>
              <a:gd name="connsiteX30" fmla="*/ 10222697 w 10223239"/>
              <a:gd name="connsiteY30" fmla="*/ 5220914 h 5684427"/>
              <a:gd name="connsiteX31" fmla="*/ 9758110 w 10223239"/>
              <a:gd name="connsiteY31" fmla="*/ 5684428 h 5684427"/>
              <a:gd name="connsiteX32" fmla="*/ 9620605 w 10223239"/>
              <a:gd name="connsiteY32" fmla="*/ 5684428 h 5684427"/>
              <a:gd name="connsiteX33" fmla="*/ 10222181 w 10223239"/>
              <a:gd name="connsiteY33" fmla="*/ 5084241 h 5684427"/>
              <a:gd name="connsiteX34" fmla="*/ 10222697 w 10223239"/>
              <a:gd name="connsiteY34" fmla="*/ 5083726 h 5684427"/>
              <a:gd name="connsiteX35" fmla="*/ 10222697 w 10223239"/>
              <a:gd name="connsiteY35" fmla="*/ 4934079 h 5684427"/>
              <a:gd name="connsiteX36" fmla="*/ 10222697 w 10223239"/>
              <a:gd name="connsiteY36" fmla="*/ 5067637 h 5684427"/>
              <a:gd name="connsiteX37" fmla="*/ 9604967 w 10223239"/>
              <a:gd name="connsiteY37" fmla="*/ 5683940 h 5684427"/>
              <a:gd name="connsiteX38" fmla="*/ 9471100 w 10223239"/>
              <a:gd name="connsiteY38" fmla="*/ 5683940 h 5684427"/>
              <a:gd name="connsiteX39" fmla="*/ 10222697 w 10223239"/>
              <a:gd name="connsiteY39" fmla="*/ 4934079 h 5684427"/>
              <a:gd name="connsiteX40" fmla="*/ 10222697 w 10223239"/>
              <a:gd name="connsiteY40" fmla="*/ 4784432 h 5684427"/>
              <a:gd name="connsiteX41" fmla="*/ 10222697 w 10223239"/>
              <a:gd name="connsiteY41" fmla="*/ 4914875 h 5684427"/>
              <a:gd name="connsiteX42" fmla="*/ 9451852 w 10223239"/>
              <a:gd name="connsiteY42" fmla="*/ 5683940 h 5684427"/>
              <a:gd name="connsiteX43" fmla="*/ 9321106 w 10223239"/>
              <a:gd name="connsiteY43" fmla="*/ 5683940 h 5684427"/>
              <a:gd name="connsiteX44" fmla="*/ 10222697 w 10223239"/>
              <a:gd name="connsiteY44" fmla="*/ 4784432 h 5684427"/>
              <a:gd name="connsiteX45" fmla="*/ 10222697 w 10223239"/>
              <a:gd name="connsiteY45" fmla="*/ 4634785 h 5684427"/>
              <a:gd name="connsiteX46" fmla="*/ 10222697 w 10223239"/>
              <a:gd name="connsiteY46" fmla="*/ 4762086 h 5684427"/>
              <a:gd name="connsiteX47" fmla="*/ 9298709 w 10223239"/>
              <a:gd name="connsiteY47" fmla="*/ 5683940 h 5684427"/>
              <a:gd name="connsiteX48" fmla="*/ 9171112 w 10223239"/>
              <a:gd name="connsiteY48" fmla="*/ 5683940 h 5684427"/>
              <a:gd name="connsiteX49" fmla="*/ 10222697 w 10223239"/>
              <a:gd name="connsiteY49" fmla="*/ 4634785 h 5684427"/>
              <a:gd name="connsiteX50" fmla="*/ 10222697 w 10223239"/>
              <a:gd name="connsiteY50" fmla="*/ 4485137 h 5684427"/>
              <a:gd name="connsiteX51" fmla="*/ 10222697 w 10223239"/>
              <a:gd name="connsiteY51" fmla="*/ 4608809 h 5684427"/>
              <a:gd name="connsiteX52" fmla="*/ 9145593 w 10223239"/>
              <a:gd name="connsiteY52" fmla="*/ 5683426 h 5684427"/>
              <a:gd name="connsiteX53" fmla="*/ 9021635 w 10223239"/>
              <a:gd name="connsiteY53" fmla="*/ 5683426 h 5684427"/>
              <a:gd name="connsiteX54" fmla="*/ 10222724 w 10223239"/>
              <a:gd name="connsiteY54" fmla="*/ 4485110 h 5684427"/>
              <a:gd name="connsiteX55" fmla="*/ 10222697 w 10223239"/>
              <a:gd name="connsiteY55" fmla="*/ 4335490 h 5684427"/>
              <a:gd name="connsiteX56" fmla="*/ 10222697 w 10223239"/>
              <a:gd name="connsiteY56" fmla="*/ 4456048 h 5684427"/>
              <a:gd name="connsiteX57" fmla="*/ 8992451 w 10223239"/>
              <a:gd name="connsiteY57" fmla="*/ 5683453 h 5684427"/>
              <a:gd name="connsiteX58" fmla="*/ 8871614 w 10223239"/>
              <a:gd name="connsiteY58" fmla="*/ 5683453 h 5684427"/>
              <a:gd name="connsiteX59" fmla="*/ 10222697 w 10223239"/>
              <a:gd name="connsiteY59" fmla="*/ 4335490 h 5684427"/>
              <a:gd name="connsiteX60" fmla="*/ 10222697 w 10223239"/>
              <a:gd name="connsiteY60" fmla="*/ 4185843 h 5684427"/>
              <a:gd name="connsiteX61" fmla="*/ 10222697 w 10223239"/>
              <a:gd name="connsiteY61" fmla="*/ 4302771 h 5684427"/>
              <a:gd name="connsiteX62" fmla="*/ 8839335 w 10223239"/>
              <a:gd name="connsiteY62" fmla="*/ 5682938 h 5684427"/>
              <a:gd name="connsiteX63" fmla="*/ 8722136 w 10223239"/>
              <a:gd name="connsiteY63" fmla="*/ 5682938 h 5684427"/>
              <a:gd name="connsiteX64" fmla="*/ 10223213 w 10223239"/>
              <a:gd name="connsiteY64" fmla="*/ 4185328 h 5684427"/>
              <a:gd name="connsiteX65" fmla="*/ 10222697 w 10223239"/>
              <a:gd name="connsiteY65" fmla="*/ 4185843 h 5684427"/>
              <a:gd name="connsiteX66" fmla="*/ 10222697 w 10223239"/>
              <a:gd name="connsiteY66" fmla="*/ 4036196 h 5684427"/>
              <a:gd name="connsiteX67" fmla="*/ 10222697 w 10223239"/>
              <a:gd name="connsiteY67" fmla="*/ 4150008 h 5684427"/>
              <a:gd name="connsiteX68" fmla="*/ 8685677 w 10223239"/>
              <a:gd name="connsiteY68" fmla="*/ 5683480 h 5684427"/>
              <a:gd name="connsiteX69" fmla="*/ 8571600 w 10223239"/>
              <a:gd name="connsiteY69" fmla="*/ 5683480 h 5684427"/>
              <a:gd name="connsiteX70" fmla="*/ 10222697 w 10223239"/>
              <a:gd name="connsiteY70" fmla="*/ 4036196 h 5684427"/>
              <a:gd name="connsiteX71" fmla="*/ 10222697 w 10223239"/>
              <a:gd name="connsiteY71" fmla="*/ 3886548 h 5684427"/>
              <a:gd name="connsiteX72" fmla="*/ 10222697 w 10223239"/>
              <a:gd name="connsiteY72" fmla="*/ 3997220 h 5684427"/>
              <a:gd name="connsiteX73" fmla="*/ 8532533 w 10223239"/>
              <a:gd name="connsiteY73" fmla="*/ 5683480 h 5684427"/>
              <a:gd name="connsiteX74" fmla="*/ 8421606 w 10223239"/>
              <a:gd name="connsiteY74" fmla="*/ 5683480 h 5684427"/>
              <a:gd name="connsiteX75" fmla="*/ 10222181 w 10223239"/>
              <a:gd name="connsiteY75" fmla="*/ 3887063 h 5684427"/>
              <a:gd name="connsiteX76" fmla="*/ 10222697 w 10223239"/>
              <a:gd name="connsiteY76" fmla="*/ 3886548 h 5684427"/>
              <a:gd name="connsiteX77" fmla="*/ 10222697 w 10223239"/>
              <a:gd name="connsiteY77" fmla="*/ 3736901 h 5684427"/>
              <a:gd name="connsiteX78" fmla="*/ 10222697 w 10223239"/>
              <a:gd name="connsiteY78" fmla="*/ 3843943 h 5684427"/>
              <a:gd name="connsiteX79" fmla="*/ 8379418 w 10223239"/>
              <a:gd name="connsiteY79" fmla="*/ 5682965 h 5684427"/>
              <a:gd name="connsiteX80" fmla="*/ 3330836 w 10223239"/>
              <a:gd name="connsiteY80" fmla="*/ 5682965 h 5684427"/>
              <a:gd name="connsiteX81" fmla="*/ 3341777 w 10223239"/>
              <a:gd name="connsiteY81" fmla="*/ 5672049 h 5684427"/>
              <a:gd name="connsiteX82" fmla="*/ 8283069 w 10223239"/>
              <a:gd name="connsiteY82" fmla="*/ 5672049 h 5684427"/>
              <a:gd name="connsiteX83" fmla="*/ 10222181 w 10223239"/>
              <a:gd name="connsiteY83" fmla="*/ 3737416 h 5684427"/>
              <a:gd name="connsiteX84" fmla="*/ 10222697 w 10223239"/>
              <a:gd name="connsiteY84" fmla="*/ 3736901 h 5684427"/>
              <a:gd name="connsiteX85" fmla="*/ 10222697 w 10223239"/>
              <a:gd name="connsiteY85" fmla="*/ 3587254 h 5684427"/>
              <a:gd name="connsiteX86" fmla="*/ 10222697 w 10223239"/>
              <a:gd name="connsiteY86" fmla="*/ 3691181 h 5684427"/>
              <a:gd name="connsiteX87" fmla="*/ 8274735 w 10223239"/>
              <a:gd name="connsiteY87" fmla="*/ 5634645 h 5684427"/>
              <a:gd name="connsiteX88" fmla="*/ 8264309 w 10223239"/>
              <a:gd name="connsiteY88" fmla="*/ 5645045 h 5684427"/>
              <a:gd name="connsiteX89" fmla="*/ 3323017 w 10223239"/>
              <a:gd name="connsiteY89" fmla="*/ 5645045 h 5684427"/>
              <a:gd name="connsiteX90" fmla="*/ 3284983 w 10223239"/>
              <a:gd name="connsiteY90" fmla="*/ 5682992 h 5684427"/>
              <a:gd name="connsiteX91" fmla="*/ 3180815 w 10223239"/>
              <a:gd name="connsiteY91" fmla="*/ 5682992 h 5684427"/>
              <a:gd name="connsiteX92" fmla="*/ 3281345 w 10223239"/>
              <a:gd name="connsiteY92" fmla="*/ 5582694 h 5684427"/>
              <a:gd name="connsiteX93" fmla="*/ 3291770 w 10223239"/>
              <a:gd name="connsiteY93" fmla="*/ 5572294 h 5684427"/>
              <a:gd name="connsiteX94" fmla="*/ 8233062 w 10223239"/>
              <a:gd name="connsiteY94" fmla="*/ 5572294 h 5684427"/>
              <a:gd name="connsiteX95" fmla="*/ 10222181 w 10223239"/>
              <a:gd name="connsiteY95" fmla="*/ 3587768 h 5684427"/>
              <a:gd name="connsiteX96" fmla="*/ 10222697 w 10223239"/>
              <a:gd name="connsiteY96" fmla="*/ 3587254 h 5684427"/>
              <a:gd name="connsiteX97" fmla="*/ 10222697 w 10223239"/>
              <a:gd name="connsiteY97" fmla="*/ 3437607 h 5684427"/>
              <a:gd name="connsiteX98" fmla="*/ 10222697 w 10223239"/>
              <a:gd name="connsiteY98" fmla="*/ 3538419 h 5684427"/>
              <a:gd name="connsiteX99" fmla="*/ 8223669 w 10223239"/>
              <a:gd name="connsiteY99" fmla="*/ 5532830 h 5684427"/>
              <a:gd name="connsiteX100" fmla="*/ 8198665 w 10223239"/>
              <a:gd name="connsiteY100" fmla="*/ 5543231 h 5684427"/>
              <a:gd name="connsiteX101" fmla="*/ 3271952 w 10223239"/>
              <a:gd name="connsiteY101" fmla="*/ 5543231 h 5684427"/>
              <a:gd name="connsiteX102" fmla="*/ 3131840 w 10223239"/>
              <a:gd name="connsiteY102" fmla="*/ 5683019 h 5684427"/>
              <a:gd name="connsiteX103" fmla="*/ 3030794 w 10223239"/>
              <a:gd name="connsiteY103" fmla="*/ 5683019 h 5684427"/>
              <a:gd name="connsiteX104" fmla="*/ 3231854 w 10223239"/>
              <a:gd name="connsiteY104" fmla="*/ 5482424 h 5684427"/>
              <a:gd name="connsiteX105" fmla="*/ 3242279 w 10223239"/>
              <a:gd name="connsiteY105" fmla="*/ 5472024 h 5684427"/>
              <a:gd name="connsiteX106" fmla="*/ 8183571 w 10223239"/>
              <a:gd name="connsiteY106" fmla="*/ 5472024 h 5684427"/>
              <a:gd name="connsiteX107" fmla="*/ 10222697 w 10223239"/>
              <a:gd name="connsiteY107" fmla="*/ 3437607 h 5684427"/>
              <a:gd name="connsiteX108" fmla="*/ 10222697 w 10223239"/>
              <a:gd name="connsiteY108" fmla="*/ 3287960 h 5684427"/>
              <a:gd name="connsiteX109" fmla="*/ 10222697 w 10223239"/>
              <a:gd name="connsiteY109" fmla="*/ 3385142 h 5684427"/>
              <a:gd name="connsiteX110" fmla="*/ 8172630 w 10223239"/>
              <a:gd name="connsiteY110" fmla="*/ 5430474 h 5684427"/>
              <a:gd name="connsiteX111" fmla="*/ 8162721 w 10223239"/>
              <a:gd name="connsiteY111" fmla="*/ 5440360 h 5684427"/>
              <a:gd name="connsiteX112" fmla="*/ 3221429 w 10223239"/>
              <a:gd name="connsiteY112" fmla="*/ 5440360 h 5684427"/>
              <a:gd name="connsiteX113" fmla="*/ 2978724 w 10223239"/>
              <a:gd name="connsiteY113" fmla="*/ 5682505 h 5684427"/>
              <a:gd name="connsiteX114" fmla="*/ 2881317 w 10223239"/>
              <a:gd name="connsiteY114" fmla="*/ 5682505 h 5684427"/>
              <a:gd name="connsiteX115" fmla="*/ 3182879 w 10223239"/>
              <a:gd name="connsiteY115" fmla="*/ 5381639 h 5684427"/>
              <a:gd name="connsiteX116" fmla="*/ 3192788 w 10223239"/>
              <a:gd name="connsiteY116" fmla="*/ 5371753 h 5684427"/>
              <a:gd name="connsiteX117" fmla="*/ 8134080 w 10223239"/>
              <a:gd name="connsiteY117" fmla="*/ 5371753 h 5684427"/>
              <a:gd name="connsiteX118" fmla="*/ 10222697 w 10223239"/>
              <a:gd name="connsiteY118" fmla="*/ 3287960 h 5684427"/>
              <a:gd name="connsiteX119" fmla="*/ 10222697 w 10223239"/>
              <a:gd name="connsiteY119" fmla="*/ 3138312 h 5684427"/>
              <a:gd name="connsiteX120" fmla="*/ 10222697 w 10223239"/>
              <a:gd name="connsiteY120" fmla="*/ 3232380 h 5684427"/>
              <a:gd name="connsiteX121" fmla="*/ 8121592 w 10223239"/>
              <a:gd name="connsiteY121" fmla="*/ 5328633 h 5684427"/>
              <a:gd name="connsiteX122" fmla="*/ 8098163 w 10223239"/>
              <a:gd name="connsiteY122" fmla="*/ 5338519 h 5684427"/>
              <a:gd name="connsiteX123" fmla="*/ 3170417 w 10223239"/>
              <a:gd name="connsiteY123" fmla="*/ 5338519 h 5684427"/>
              <a:gd name="connsiteX124" fmla="*/ 2825093 w 10223239"/>
              <a:gd name="connsiteY124" fmla="*/ 5683046 h 5684427"/>
              <a:gd name="connsiteX125" fmla="*/ 2730807 w 10223239"/>
              <a:gd name="connsiteY125" fmla="*/ 5683046 h 5684427"/>
              <a:gd name="connsiteX126" fmla="*/ 3132899 w 10223239"/>
              <a:gd name="connsiteY126" fmla="*/ 5281883 h 5684427"/>
              <a:gd name="connsiteX127" fmla="*/ 3142808 w 10223239"/>
              <a:gd name="connsiteY127" fmla="*/ 5271997 h 5684427"/>
              <a:gd name="connsiteX128" fmla="*/ 8084100 w 10223239"/>
              <a:gd name="connsiteY128" fmla="*/ 5271997 h 5684427"/>
              <a:gd name="connsiteX129" fmla="*/ 10222697 w 10223239"/>
              <a:gd name="connsiteY129" fmla="*/ 3138339 h 5684427"/>
              <a:gd name="connsiteX130" fmla="*/ 10222697 w 10223239"/>
              <a:gd name="connsiteY130" fmla="*/ 2988665 h 5684427"/>
              <a:gd name="connsiteX131" fmla="*/ 10222697 w 10223239"/>
              <a:gd name="connsiteY131" fmla="*/ 3079591 h 5684427"/>
              <a:gd name="connsiteX132" fmla="*/ 8070553 w 10223239"/>
              <a:gd name="connsiteY132" fmla="*/ 5226764 h 5684427"/>
              <a:gd name="connsiteX133" fmla="*/ 8061187 w 10223239"/>
              <a:gd name="connsiteY133" fmla="*/ 5236109 h 5684427"/>
              <a:gd name="connsiteX134" fmla="*/ 3119895 w 10223239"/>
              <a:gd name="connsiteY134" fmla="*/ 5236109 h 5684427"/>
              <a:gd name="connsiteX135" fmla="*/ 2671977 w 10223239"/>
              <a:gd name="connsiteY135" fmla="*/ 5682992 h 5684427"/>
              <a:gd name="connsiteX136" fmla="*/ 2580841 w 10223239"/>
              <a:gd name="connsiteY136" fmla="*/ 5682992 h 5684427"/>
              <a:gd name="connsiteX137" fmla="*/ 3083462 w 10223239"/>
              <a:gd name="connsiteY137" fmla="*/ 5181532 h 5684427"/>
              <a:gd name="connsiteX138" fmla="*/ 3092828 w 10223239"/>
              <a:gd name="connsiteY138" fmla="*/ 5172187 h 5684427"/>
              <a:gd name="connsiteX139" fmla="*/ 8034121 w 10223239"/>
              <a:gd name="connsiteY139" fmla="*/ 5172187 h 5684427"/>
              <a:gd name="connsiteX140" fmla="*/ 10222208 w 10223239"/>
              <a:gd name="connsiteY140" fmla="*/ 2989152 h 5684427"/>
              <a:gd name="connsiteX141" fmla="*/ 10222724 w 10223239"/>
              <a:gd name="connsiteY141" fmla="*/ 2988638 h 5684427"/>
              <a:gd name="connsiteX142" fmla="*/ 10222697 w 10223239"/>
              <a:gd name="connsiteY142" fmla="*/ 2839018 h 5684427"/>
              <a:gd name="connsiteX143" fmla="*/ 10222697 w 10223239"/>
              <a:gd name="connsiteY143" fmla="*/ 2926314 h 5684427"/>
              <a:gd name="connsiteX144" fmla="*/ 8019515 w 10223239"/>
              <a:gd name="connsiteY144" fmla="*/ 5124408 h 5684427"/>
              <a:gd name="connsiteX145" fmla="*/ 7997633 w 10223239"/>
              <a:gd name="connsiteY145" fmla="*/ 5133238 h 5684427"/>
              <a:gd name="connsiteX146" fmla="*/ 3069372 w 10223239"/>
              <a:gd name="connsiteY146" fmla="*/ 5133238 h 5684427"/>
              <a:gd name="connsiteX147" fmla="*/ 2519350 w 10223239"/>
              <a:gd name="connsiteY147" fmla="*/ 5681990 h 5684427"/>
              <a:gd name="connsiteX148" fmla="*/ 2431852 w 10223239"/>
              <a:gd name="connsiteY148" fmla="*/ 5681990 h 5684427"/>
              <a:gd name="connsiteX149" fmla="*/ 3035002 w 10223239"/>
              <a:gd name="connsiteY149" fmla="*/ 5080232 h 5684427"/>
              <a:gd name="connsiteX150" fmla="*/ 3043853 w 10223239"/>
              <a:gd name="connsiteY150" fmla="*/ 5071402 h 5684427"/>
              <a:gd name="connsiteX151" fmla="*/ 7985145 w 10223239"/>
              <a:gd name="connsiteY151" fmla="*/ 5071402 h 5684427"/>
              <a:gd name="connsiteX152" fmla="*/ 10223240 w 10223239"/>
              <a:gd name="connsiteY152" fmla="*/ 2838476 h 5684427"/>
              <a:gd name="connsiteX153" fmla="*/ 10222724 w 10223239"/>
              <a:gd name="connsiteY153" fmla="*/ 2838991 h 5684427"/>
              <a:gd name="connsiteX154" fmla="*/ 10222697 w 10223239"/>
              <a:gd name="connsiteY154" fmla="*/ 2689370 h 5684427"/>
              <a:gd name="connsiteX155" fmla="*/ 10222697 w 10223239"/>
              <a:gd name="connsiteY155" fmla="*/ 2773552 h 5684427"/>
              <a:gd name="connsiteX156" fmla="*/ 7968449 w 10223239"/>
              <a:gd name="connsiteY156" fmla="*/ 5022567 h 5684427"/>
              <a:gd name="connsiteX157" fmla="*/ 7959598 w 10223239"/>
              <a:gd name="connsiteY157" fmla="*/ 5031397 h 5684427"/>
              <a:gd name="connsiteX158" fmla="*/ 3018306 w 10223239"/>
              <a:gd name="connsiteY158" fmla="*/ 5031397 h 5684427"/>
              <a:gd name="connsiteX159" fmla="*/ 2365692 w 10223239"/>
              <a:gd name="connsiteY159" fmla="*/ 5682505 h 5684427"/>
              <a:gd name="connsiteX160" fmla="*/ 2281315 w 10223239"/>
              <a:gd name="connsiteY160" fmla="*/ 5682505 h 5684427"/>
              <a:gd name="connsiteX161" fmla="*/ 2984996 w 10223239"/>
              <a:gd name="connsiteY161" fmla="*/ 4980476 h 5684427"/>
              <a:gd name="connsiteX162" fmla="*/ 2993846 w 10223239"/>
              <a:gd name="connsiteY162" fmla="*/ 4971647 h 5684427"/>
              <a:gd name="connsiteX163" fmla="*/ 7935138 w 10223239"/>
              <a:gd name="connsiteY163" fmla="*/ 4971647 h 5684427"/>
              <a:gd name="connsiteX164" fmla="*/ 10222697 w 10223239"/>
              <a:gd name="connsiteY164" fmla="*/ 2689370 h 5684427"/>
              <a:gd name="connsiteX165" fmla="*/ 10222697 w 10223239"/>
              <a:gd name="connsiteY165" fmla="*/ 2539723 h 5684427"/>
              <a:gd name="connsiteX166" fmla="*/ 10222697 w 10223239"/>
              <a:gd name="connsiteY166" fmla="*/ 2620275 h 5684427"/>
              <a:gd name="connsiteX167" fmla="*/ 7917411 w 10223239"/>
              <a:gd name="connsiteY167" fmla="*/ 4920238 h 5684427"/>
              <a:gd name="connsiteX168" fmla="*/ 7897103 w 10223239"/>
              <a:gd name="connsiteY168" fmla="*/ 4928554 h 5684427"/>
              <a:gd name="connsiteX169" fmla="*/ 2967784 w 10223239"/>
              <a:gd name="connsiteY169" fmla="*/ 4928554 h 5684427"/>
              <a:gd name="connsiteX170" fmla="*/ 2212549 w 10223239"/>
              <a:gd name="connsiteY170" fmla="*/ 5682044 h 5684427"/>
              <a:gd name="connsiteX171" fmla="*/ 2131810 w 10223239"/>
              <a:gd name="connsiteY171" fmla="*/ 5682044 h 5684427"/>
              <a:gd name="connsiteX172" fmla="*/ 2935993 w 10223239"/>
              <a:gd name="connsiteY172" fmla="*/ 4879718 h 5684427"/>
              <a:gd name="connsiteX173" fmla="*/ 2944328 w 10223239"/>
              <a:gd name="connsiteY173" fmla="*/ 4871403 h 5684427"/>
              <a:gd name="connsiteX174" fmla="*/ 7885620 w 10223239"/>
              <a:gd name="connsiteY174" fmla="*/ 4871403 h 5684427"/>
              <a:gd name="connsiteX175" fmla="*/ 10223185 w 10223239"/>
              <a:gd name="connsiteY175" fmla="*/ 2539236 h 5684427"/>
              <a:gd name="connsiteX176" fmla="*/ 10222670 w 10223239"/>
              <a:gd name="connsiteY176" fmla="*/ 2539750 h 5684427"/>
              <a:gd name="connsiteX177" fmla="*/ 10222697 w 10223239"/>
              <a:gd name="connsiteY177" fmla="*/ 2390076 h 5684427"/>
              <a:gd name="connsiteX178" fmla="*/ 10222697 w 10223239"/>
              <a:gd name="connsiteY178" fmla="*/ 2467513 h 5684427"/>
              <a:gd name="connsiteX179" fmla="*/ 7866372 w 10223239"/>
              <a:gd name="connsiteY179" fmla="*/ 4818397 h 5684427"/>
              <a:gd name="connsiteX180" fmla="*/ 7858553 w 10223239"/>
              <a:gd name="connsiteY180" fmla="*/ 4826197 h 5684427"/>
              <a:gd name="connsiteX181" fmla="*/ 2917261 w 10223239"/>
              <a:gd name="connsiteY181" fmla="*/ 4826197 h 5684427"/>
              <a:gd name="connsiteX182" fmla="*/ 2059433 w 10223239"/>
              <a:gd name="connsiteY182" fmla="*/ 5682044 h 5684427"/>
              <a:gd name="connsiteX183" fmla="*/ 1981816 w 10223239"/>
              <a:gd name="connsiteY183" fmla="*/ 5682044 h 5684427"/>
              <a:gd name="connsiteX184" fmla="*/ 2886013 w 10223239"/>
              <a:gd name="connsiteY184" fmla="*/ 4779936 h 5684427"/>
              <a:gd name="connsiteX185" fmla="*/ 2893832 w 10223239"/>
              <a:gd name="connsiteY185" fmla="*/ 4772135 h 5684427"/>
              <a:gd name="connsiteX186" fmla="*/ 7835125 w 10223239"/>
              <a:gd name="connsiteY186" fmla="*/ 4772135 h 5684427"/>
              <a:gd name="connsiteX187" fmla="*/ 10222181 w 10223239"/>
              <a:gd name="connsiteY187" fmla="*/ 2390591 h 5684427"/>
              <a:gd name="connsiteX188" fmla="*/ 10222697 w 10223239"/>
              <a:gd name="connsiteY188" fmla="*/ 2390076 h 5684427"/>
              <a:gd name="connsiteX189" fmla="*/ 10222697 w 10223239"/>
              <a:gd name="connsiteY189" fmla="*/ 2240429 h 5684427"/>
              <a:gd name="connsiteX190" fmla="*/ 10222697 w 10223239"/>
              <a:gd name="connsiteY190" fmla="*/ 2314751 h 5684427"/>
              <a:gd name="connsiteX191" fmla="*/ 7815333 w 10223239"/>
              <a:gd name="connsiteY191" fmla="*/ 4716555 h 5684427"/>
              <a:gd name="connsiteX192" fmla="*/ 7796574 w 10223239"/>
              <a:gd name="connsiteY192" fmla="*/ 4724356 h 5684427"/>
              <a:gd name="connsiteX193" fmla="*/ 2866222 w 10223239"/>
              <a:gd name="connsiteY193" fmla="*/ 4724356 h 5684427"/>
              <a:gd name="connsiteX194" fmla="*/ 1906290 w 10223239"/>
              <a:gd name="connsiteY194" fmla="*/ 5682071 h 5684427"/>
              <a:gd name="connsiteX195" fmla="*/ 1831796 w 10223239"/>
              <a:gd name="connsiteY195" fmla="*/ 5682071 h 5684427"/>
              <a:gd name="connsiteX196" fmla="*/ 2836522 w 10223239"/>
              <a:gd name="connsiteY196" fmla="*/ 4679665 h 5684427"/>
              <a:gd name="connsiteX197" fmla="*/ 2844341 w 10223239"/>
              <a:gd name="connsiteY197" fmla="*/ 4671864 h 5684427"/>
              <a:gd name="connsiteX198" fmla="*/ 7785633 w 10223239"/>
              <a:gd name="connsiteY198" fmla="*/ 4671864 h 5684427"/>
              <a:gd name="connsiteX199" fmla="*/ 10222697 w 10223239"/>
              <a:gd name="connsiteY199" fmla="*/ 2240429 h 5684427"/>
              <a:gd name="connsiteX200" fmla="*/ 10222697 w 10223239"/>
              <a:gd name="connsiteY200" fmla="*/ 2090782 h 5684427"/>
              <a:gd name="connsiteX201" fmla="*/ 10222697 w 10223239"/>
              <a:gd name="connsiteY201" fmla="*/ 2161448 h 5684427"/>
              <a:gd name="connsiteX202" fmla="*/ 7764295 w 10223239"/>
              <a:gd name="connsiteY202" fmla="*/ 4614173 h 5684427"/>
              <a:gd name="connsiteX203" fmla="*/ 7756992 w 10223239"/>
              <a:gd name="connsiteY203" fmla="*/ 4621458 h 5684427"/>
              <a:gd name="connsiteX204" fmla="*/ 2815700 w 10223239"/>
              <a:gd name="connsiteY204" fmla="*/ 4621458 h 5684427"/>
              <a:gd name="connsiteX205" fmla="*/ 1753175 w 10223239"/>
              <a:gd name="connsiteY205" fmla="*/ 5681529 h 5684427"/>
              <a:gd name="connsiteX206" fmla="*/ 1682345 w 10223239"/>
              <a:gd name="connsiteY206" fmla="*/ 5681529 h 5684427"/>
              <a:gd name="connsiteX207" fmla="*/ 2787574 w 10223239"/>
              <a:gd name="connsiteY207" fmla="*/ 4578853 h 5684427"/>
              <a:gd name="connsiteX208" fmla="*/ 2794877 w 10223239"/>
              <a:gd name="connsiteY208" fmla="*/ 4571567 h 5684427"/>
              <a:gd name="connsiteX209" fmla="*/ 7736170 w 10223239"/>
              <a:gd name="connsiteY209" fmla="*/ 4571567 h 5684427"/>
              <a:gd name="connsiteX210" fmla="*/ 10222697 w 10223239"/>
              <a:gd name="connsiteY210" fmla="*/ 2090782 h 5684427"/>
              <a:gd name="connsiteX211" fmla="*/ 10222697 w 10223239"/>
              <a:gd name="connsiteY211" fmla="*/ 1941134 h 5684427"/>
              <a:gd name="connsiteX212" fmla="*/ 10222697 w 10223239"/>
              <a:gd name="connsiteY212" fmla="*/ 2008686 h 5684427"/>
              <a:gd name="connsiteX213" fmla="*/ 7713256 w 10223239"/>
              <a:gd name="connsiteY213" fmla="*/ 4512331 h 5684427"/>
              <a:gd name="connsiteX214" fmla="*/ 7696587 w 10223239"/>
              <a:gd name="connsiteY214" fmla="*/ 4519075 h 5684427"/>
              <a:gd name="connsiteX215" fmla="*/ 2765177 w 10223239"/>
              <a:gd name="connsiteY215" fmla="*/ 4519075 h 5684427"/>
              <a:gd name="connsiteX216" fmla="*/ 1600032 w 10223239"/>
              <a:gd name="connsiteY216" fmla="*/ 5681529 h 5684427"/>
              <a:gd name="connsiteX217" fmla="*/ 1532324 w 10223239"/>
              <a:gd name="connsiteY217" fmla="*/ 5681529 h 5684427"/>
              <a:gd name="connsiteX218" fmla="*/ 2738083 w 10223239"/>
              <a:gd name="connsiteY218" fmla="*/ 4478555 h 5684427"/>
              <a:gd name="connsiteX219" fmla="*/ 2744843 w 10223239"/>
              <a:gd name="connsiteY219" fmla="*/ 4471811 h 5684427"/>
              <a:gd name="connsiteX220" fmla="*/ 7686135 w 10223239"/>
              <a:gd name="connsiteY220" fmla="*/ 4471811 h 5684427"/>
              <a:gd name="connsiteX221" fmla="*/ 10222670 w 10223239"/>
              <a:gd name="connsiteY221" fmla="*/ 1941134 h 5684427"/>
              <a:gd name="connsiteX222" fmla="*/ 10222697 w 10223239"/>
              <a:gd name="connsiteY222" fmla="*/ 1791487 h 5684427"/>
              <a:gd name="connsiteX223" fmla="*/ 10222697 w 10223239"/>
              <a:gd name="connsiteY223" fmla="*/ 1855924 h 5684427"/>
              <a:gd name="connsiteX224" fmla="*/ 7662191 w 10223239"/>
              <a:gd name="connsiteY224" fmla="*/ 4410517 h 5684427"/>
              <a:gd name="connsiteX225" fmla="*/ 7655431 w 10223239"/>
              <a:gd name="connsiteY225" fmla="*/ 4417261 h 5684427"/>
              <a:gd name="connsiteX226" fmla="*/ 2714138 w 10223239"/>
              <a:gd name="connsiteY226" fmla="*/ 4417261 h 5684427"/>
              <a:gd name="connsiteX227" fmla="*/ 1446400 w 10223239"/>
              <a:gd name="connsiteY227" fmla="*/ 5682071 h 5684427"/>
              <a:gd name="connsiteX228" fmla="*/ 1381815 w 10223239"/>
              <a:gd name="connsiteY228" fmla="*/ 5682071 h 5684427"/>
              <a:gd name="connsiteX229" fmla="*/ 2688103 w 10223239"/>
              <a:gd name="connsiteY229" fmla="*/ 4378800 h 5684427"/>
              <a:gd name="connsiteX230" fmla="*/ 2694863 w 10223239"/>
              <a:gd name="connsiteY230" fmla="*/ 4372056 h 5684427"/>
              <a:gd name="connsiteX231" fmla="*/ 7636156 w 10223239"/>
              <a:gd name="connsiteY231" fmla="*/ 4372056 h 5684427"/>
              <a:gd name="connsiteX232" fmla="*/ 10222181 w 10223239"/>
              <a:gd name="connsiteY232" fmla="*/ 1792002 h 5684427"/>
              <a:gd name="connsiteX233" fmla="*/ 10222697 w 10223239"/>
              <a:gd name="connsiteY233" fmla="*/ 1791487 h 5684427"/>
              <a:gd name="connsiteX234" fmla="*/ 10222697 w 10223239"/>
              <a:gd name="connsiteY234" fmla="*/ 1641840 h 5684427"/>
              <a:gd name="connsiteX235" fmla="*/ 10222697 w 10223239"/>
              <a:gd name="connsiteY235" fmla="*/ 1702647 h 5684427"/>
              <a:gd name="connsiteX236" fmla="*/ 7611152 w 10223239"/>
              <a:gd name="connsiteY236" fmla="*/ 4308161 h 5684427"/>
              <a:gd name="connsiteX237" fmla="*/ 7596058 w 10223239"/>
              <a:gd name="connsiteY237" fmla="*/ 4314390 h 5684427"/>
              <a:gd name="connsiteX238" fmla="*/ 2663616 w 10223239"/>
              <a:gd name="connsiteY238" fmla="*/ 4314390 h 5684427"/>
              <a:gd name="connsiteX239" fmla="*/ 1293773 w 10223239"/>
              <a:gd name="connsiteY239" fmla="*/ 5681069 h 5684427"/>
              <a:gd name="connsiteX240" fmla="*/ 1232825 w 10223239"/>
              <a:gd name="connsiteY240" fmla="*/ 5681069 h 5684427"/>
              <a:gd name="connsiteX241" fmla="*/ 2639644 w 10223239"/>
              <a:gd name="connsiteY241" fmla="*/ 4277500 h 5684427"/>
              <a:gd name="connsiteX242" fmla="*/ 2645888 w 10223239"/>
              <a:gd name="connsiteY242" fmla="*/ 4271270 h 5684427"/>
              <a:gd name="connsiteX243" fmla="*/ 7587180 w 10223239"/>
              <a:gd name="connsiteY243" fmla="*/ 4271270 h 5684427"/>
              <a:gd name="connsiteX244" fmla="*/ 10223185 w 10223239"/>
              <a:gd name="connsiteY244" fmla="*/ 1641352 h 5684427"/>
              <a:gd name="connsiteX245" fmla="*/ 10222670 w 10223239"/>
              <a:gd name="connsiteY245" fmla="*/ 1641867 h 5684427"/>
              <a:gd name="connsiteX246" fmla="*/ 10222697 w 10223239"/>
              <a:gd name="connsiteY246" fmla="*/ 1492193 h 5684427"/>
              <a:gd name="connsiteX247" fmla="*/ 10222697 w 10223239"/>
              <a:gd name="connsiteY247" fmla="*/ 1549885 h 5684427"/>
              <a:gd name="connsiteX248" fmla="*/ 7560113 w 10223239"/>
              <a:gd name="connsiteY248" fmla="*/ 4206319 h 5684427"/>
              <a:gd name="connsiteX249" fmla="*/ 7554385 w 10223239"/>
              <a:gd name="connsiteY249" fmla="*/ 4212034 h 5684427"/>
              <a:gd name="connsiteX250" fmla="*/ 2613093 w 10223239"/>
              <a:gd name="connsiteY250" fmla="*/ 4212034 h 5684427"/>
              <a:gd name="connsiteX251" fmla="*/ 1140657 w 10223239"/>
              <a:gd name="connsiteY251" fmla="*/ 5681069 h 5684427"/>
              <a:gd name="connsiteX252" fmla="*/ 1082832 w 10223239"/>
              <a:gd name="connsiteY252" fmla="*/ 5681069 h 5684427"/>
              <a:gd name="connsiteX253" fmla="*/ 2590180 w 10223239"/>
              <a:gd name="connsiteY253" fmla="*/ 4177202 h 5684427"/>
              <a:gd name="connsiteX254" fmla="*/ 2595908 w 10223239"/>
              <a:gd name="connsiteY254" fmla="*/ 4171487 h 5684427"/>
              <a:gd name="connsiteX255" fmla="*/ 7537201 w 10223239"/>
              <a:gd name="connsiteY255" fmla="*/ 4171487 h 5684427"/>
              <a:gd name="connsiteX256" fmla="*/ 10222697 w 10223239"/>
              <a:gd name="connsiteY256" fmla="*/ 1492193 h 5684427"/>
              <a:gd name="connsiteX257" fmla="*/ 10222697 w 10223239"/>
              <a:gd name="connsiteY257" fmla="*/ 1342546 h 5684427"/>
              <a:gd name="connsiteX258" fmla="*/ 10222697 w 10223239"/>
              <a:gd name="connsiteY258" fmla="*/ 1396581 h 5684427"/>
              <a:gd name="connsiteX259" fmla="*/ 7509075 w 10223239"/>
              <a:gd name="connsiteY259" fmla="*/ 4103936 h 5684427"/>
              <a:gd name="connsiteX260" fmla="*/ 7495528 w 10223239"/>
              <a:gd name="connsiteY260" fmla="*/ 4109651 h 5684427"/>
              <a:gd name="connsiteX261" fmla="*/ 2562054 w 10223239"/>
              <a:gd name="connsiteY261" fmla="*/ 4109651 h 5684427"/>
              <a:gd name="connsiteX262" fmla="*/ 986999 w 10223239"/>
              <a:gd name="connsiteY262" fmla="*/ 5681069 h 5684427"/>
              <a:gd name="connsiteX263" fmla="*/ 932838 w 10223239"/>
              <a:gd name="connsiteY263" fmla="*/ 5681069 h 5684427"/>
              <a:gd name="connsiteX264" fmla="*/ 2540689 w 10223239"/>
              <a:gd name="connsiteY264" fmla="*/ 4076932 h 5684427"/>
              <a:gd name="connsiteX265" fmla="*/ 2546417 w 10223239"/>
              <a:gd name="connsiteY265" fmla="*/ 4071217 h 5684427"/>
              <a:gd name="connsiteX266" fmla="*/ 7487710 w 10223239"/>
              <a:gd name="connsiteY266" fmla="*/ 4071217 h 5684427"/>
              <a:gd name="connsiteX267" fmla="*/ 10223213 w 10223239"/>
              <a:gd name="connsiteY267" fmla="*/ 1342031 h 5684427"/>
              <a:gd name="connsiteX268" fmla="*/ 10222697 w 10223239"/>
              <a:gd name="connsiteY268" fmla="*/ 1342546 h 5684427"/>
              <a:gd name="connsiteX269" fmla="*/ 10222697 w 10223239"/>
              <a:gd name="connsiteY269" fmla="*/ 1192898 h 5684427"/>
              <a:gd name="connsiteX270" fmla="*/ 10222697 w 10223239"/>
              <a:gd name="connsiteY270" fmla="*/ 1243819 h 5684427"/>
              <a:gd name="connsiteX271" fmla="*/ 7458036 w 10223239"/>
              <a:gd name="connsiteY271" fmla="*/ 4002095 h 5684427"/>
              <a:gd name="connsiteX272" fmla="*/ 7452824 w 10223239"/>
              <a:gd name="connsiteY272" fmla="*/ 4007295 h 5684427"/>
              <a:gd name="connsiteX273" fmla="*/ 2511531 w 10223239"/>
              <a:gd name="connsiteY273" fmla="*/ 4007295 h 5684427"/>
              <a:gd name="connsiteX274" fmla="*/ 833883 w 10223239"/>
              <a:gd name="connsiteY274" fmla="*/ 5681069 h 5684427"/>
              <a:gd name="connsiteX275" fmla="*/ 782845 w 10223239"/>
              <a:gd name="connsiteY275" fmla="*/ 5681069 h 5684427"/>
              <a:gd name="connsiteX276" fmla="*/ 2491225 w 10223239"/>
              <a:gd name="connsiteY276" fmla="*/ 3976635 h 5684427"/>
              <a:gd name="connsiteX277" fmla="*/ 2496437 w 10223239"/>
              <a:gd name="connsiteY277" fmla="*/ 3971434 h 5684427"/>
              <a:gd name="connsiteX278" fmla="*/ 7437729 w 10223239"/>
              <a:gd name="connsiteY278" fmla="*/ 3971434 h 5684427"/>
              <a:gd name="connsiteX279" fmla="*/ 10222697 w 10223239"/>
              <a:gd name="connsiteY279" fmla="*/ 1192600 h 5684427"/>
              <a:gd name="connsiteX280" fmla="*/ 10222697 w 10223239"/>
              <a:gd name="connsiteY280" fmla="*/ 1043251 h 5684427"/>
              <a:gd name="connsiteX281" fmla="*/ 10222697 w 10223239"/>
              <a:gd name="connsiteY281" fmla="*/ 1091057 h 5684427"/>
              <a:gd name="connsiteX282" fmla="*/ 7406998 w 10223239"/>
              <a:gd name="connsiteY282" fmla="*/ 3900253 h 5684427"/>
              <a:gd name="connsiteX283" fmla="*/ 7395025 w 10223239"/>
              <a:gd name="connsiteY283" fmla="*/ 3905454 h 5684427"/>
              <a:gd name="connsiteX284" fmla="*/ 2460493 w 10223239"/>
              <a:gd name="connsiteY284" fmla="*/ 3905454 h 5684427"/>
              <a:gd name="connsiteX285" fmla="*/ 680740 w 10223239"/>
              <a:gd name="connsiteY285" fmla="*/ 5681096 h 5684427"/>
              <a:gd name="connsiteX286" fmla="*/ 632824 w 10223239"/>
              <a:gd name="connsiteY286" fmla="*/ 5681096 h 5684427"/>
              <a:gd name="connsiteX287" fmla="*/ 2441733 w 10223239"/>
              <a:gd name="connsiteY287" fmla="*/ 3876364 h 5684427"/>
              <a:gd name="connsiteX288" fmla="*/ 2446946 w 10223239"/>
              <a:gd name="connsiteY288" fmla="*/ 3871164 h 5684427"/>
              <a:gd name="connsiteX289" fmla="*/ 7388238 w 10223239"/>
              <a:gd name="connsiteY289" fmla="*/ 3871164 h 5684427"/>
              <a:gd name="connsiteX290" fmla="*/ 10223213 w 10223239"/>
              <a:gd name="connsiteY290" fmla="*/ 1042411 h 5684427"/>
              <a:gd name="connsiteX291" fmla="*/ 10222697 w 10223239"/>
              <a:gd name="connsiteY291" fmla="*/ 1042926 h 5684427"/>
              <a:gd name="connsiteX292" fmla="*/ 10222697 w 10223239"/>
              <a:gd name="connsiteY292" fmla="*/ 893604 h 5684427"/>
              <a:gd name="connsiteX293" fmla="*/ 10222697 w 10223239"/>
              <a:gd name="connsiteY293" fmla="*/ 937780 h 5684427"/>
              <a:gd name="connsiteX294" fmla="*/ 7355932 w 10223239"/>
              <a:gd name="connsiteY294" fmla="*/ 3797924 h 5684427"/>
              <a:gd name="connsiteX295" fmla="*/ 7351236 w 10223239"/>
              <a:gd name="connsiteY295" fmla="*/ 3802611 h 5684427"/>
              <a:gd name="connsiteX296" fmla="*/ 2409970 w 10223239"/>
              <a:gd name="connsiteY296" fmla="*/ 3802611 h 5684427"/>
              <a:gd name="connsiteX297" fmla="*/ 527625 w 10223239"/>
              <a:gd name="connsiteY297" fmla="*/ 5680609 h 5684427"/>
              <a:gd name="connsiteX298" fmla="*/ 483346 w 10223239"/>
              <a:gd name="connsiteY298" fmla="*/ 5680609 h 5684427"/>
              <a:gd name="connsiteX299" fmla="*/ 2392270 w 10223239"/>
              <a:gd name="connsiteY299" fmla="*/ 3776094 h 5684427"/>
              <a:gd name="connsiteX300" fmla="*/ 2396966 w 10223239"/>
              <a:gd name="connsiteY300" fmla="*/ 3771408 h 5684427"/>
              <a:gd name="connsiteX301" fmla="*/ 7338259 w 10223239"/>
              <a:gd name="connsiteY301" fmla="*/ 3771408 h 5684427"/>
              <a:gd name="connsiteX302" fmla="*/ 10222697 w 10223239"/>
              <a:gd name="connsiteY302" fmla="*/ 893279 h 5684427"/>
              <a:gd name="connsiteX303" fmla="*/ 10222697 w 10223239"/>
              <a:gd name="connsiteY303" fmla="*/ 743957 h 5684427"/>
              <a:gd name="connsiteX304" fmla="*/ 10222697 w 10223239"/>
              <a:gd name="connsiteY304" fmla="*/ 785018 h 5684427"/>
              <a:gd name="connsiteX305" fmla="*/ 7304378 w 10223239"/>
              <a:gd name="connsiteY305" fmla="*/ 3696598 h 5684427"/>
              <a:gd name="connsiteX306" fmla="*/ 7293953 w 10223239"/>
              <a:gd name="connsiteY306" fmla="*/ 3700742 h 5684427"/>
              <a:gd name="connsiteX307" fmla="*/ 2358932 w 10223239"/>
              <a:gd name="connsiteY307" fmla="*/ 3700742 h 5684427"/>
              <a:gd name="connsiteX308" fmla="*/ 373966 w 10223239"/>
              <a:gd name="connsiteY308" fmla="*/ 5681123 h 5684427"/>
              <a:gd name="connsiteX309" fmla="*/ 332809 w 10223239"/>
              <a:gd name="connsiteY309" fmla="*/ 5681123 h 5684427"/>
              <a:gd name="connsiteX310" fmla="*/ 2342235 w 10223239"/>
              <a:gd name="connsiteY310" fmla="*/ 3676338 h 5684427"/>
              <a:gd name="connsiteX311" fmla="*/ 2346389 w 10223239"/>
              <a:gd name="connsiteY311" fmla="*/ 3672194 h 5684427"/>
              <a:gd name="connsiteX312" fmla="*/ 7287681 w 10223239"/>
              <a:gd name="connsiteY312" fmla="*/ 3672194 h 5684427"/>
              <a:gd name="connsiteX313" fmla="*/ 10222181 w 10223239"/>
              <a:gd name="connsiteY313" fmla="*/ 744146 h 5684427"/>
              <a:gd name="connsiteX314" fmla="*/ 10222697 w 10223239"/>
              <a:gd name="connsiteY314" fmla="*/ 743632 h 5684427"/>
              <a:gd name="connsiteX315" fmla="*/ 10222697 w 10223239"/>
              <a:gd name="connsiteY315" fmla="*/ 594309 h 5684427"/>
              <a:gd name="connsiteX316" fmla="*/ 10222697 w 10223239"/>
              <a:gd name="connsiteY316" fmla="*/ 632256 h 5684427"/>
              <a:gd name="connsiteX317" fmla="*/ 7253339 w 10223239"/>
              <a:gd name="connsiteY317" fmla="*/ 3594756 h 5684427"/>
              <a:gd name="connsiteX318" fmla="*/ 7249701 w 10223239"/>
              <a:gd name="connsiteY318" fmla="*/ 3598386 h 5684427"/>
              <a:gd name="connsiteX319" fmla="*/ 2308409 w 10223239"/>
              <a:gd name="connsiteY319" fmla="*/ 3598386 h 5684427"/>
              <a:gd name="connsiteX320" fmla="*/ 220850 w 10223239"/>
              <a:gd name="connsiteY320" fmla="*/ 5680771 h 5684427"/>
              <a:gd name="connsiteX321" fmla="*/ 182816 w 10223239"/>
              <a:gd name="connsiteY321" fmla="*/ 5680771 h 5684427"/>
              <a:gd name="connsiteX322" fmla="*/ 2292771 w 10223239"/>
              <a:gd name="connsiteY322" fmla="*/ 3575688 h 5684427"/>
              <a:gd name="connsiteX323" fmla="*/ 2296409 w 10223239"/>
              <a:gd name="connsiteY323" fmla="*/ 3572059 h 5684427"/>
              <a:gd name="connsiteX324" fmla="*/ 7237702 w 10223239"/>
              <a:gd name="connsiteY324" fmla="*/ 3572059 h 5684427"/>
              <a:gd name="connsiteX325" fmla="*/ 10221665 w 10223239"/>
              <a:gd name="connsiteY325" fmla="*/ 594987 h 5684427"/>
              <a:gd name="connsiteX326" fmla="*/ 10222697 w 10223239"/>
              <a:gd name="connsiteY326" fmla="*/ 593957 h 5684427"/>
              <a:gd name="connsiteX327" fmla="*/ 10222697 w 10223239"/>
              <a:gd name="connsiteY327" fmla="*/ 444662 h 5684427"/>
              <a:gd name="connsiteX328" fmla="*/ 10222697 w 10223239"/>
              <a:gd name="connsiteY328" fmla="*/ 478952 h 5684427"/>
              <a:gd name="connsiteX329" fmla="*/ 7202300 w 10223239"/>
              <a:gd name="connsiteY329" fmla="*/ 3492373 h 5684427"/>
              <a:gd name="connsiteX330" fmla="*/ 7193450 w 10223239"/>
              <a:gd name="connsiteY330" fmla="*/ 3496003 h 5684427"/>
              <a:gd name="connsiteX331" fmla="*/ 2257370 w 10223239"/>
              <a:gd name="connsiteY331" fmla="*/ 3496003 h 5684427"/>
              <a:gd name="connsiteX332" fmla="*/ 67708 w 10223239"/>
              <a:gd name="connsiteY332" fmla="*/ 5680256 h 5684427"/>
              <a:gd name="connsiteX333" fmla="*/ 33338 w 10223239"/>
              <a:gd name="connsiteY333" fmla="*/ 5680256 h 5684427"/>
              <a:gd name="connsiteX334" fmla="*/ 2243823 w 10223239"/>
              <a:gd name="connsiteY334" fmla="*/ 3474876 h 5684427"/>
              <a:gd name="connsiteX335" fmla="*/ 2247461 w 10223239"/>
              <a:gd name="connsiteY335" fmla="*/ 3471247 h 5684427"/>
              <a:gd name="connsiteX336" fmla="*/ 7188754 w 10223239"/>
              <a:gd name="connsiteY336" fmla="*/ 3471247 h 5684427"/>
              <a:gd name="connsiteX337" fmla="*/ 10222697 w 10223239"/>
              <a:gd name="connsiteY337" fmla="*/ 444310 h 5684427"/>
              <a:gd name="connsiteX338" fmla="*/ 10222697 w 10223239"/>
              <a:gd name="connsiteY338" fmla="*/ 295015 h 5684427"/>
              <a:gd name="connsiteX339" fmla="*/ 10222697 w 10223239"/>
              <a:gd name="connsiteY339" fmla="*/ 326190 h 5684427"/>
              <a:gd name="connsiteX340" fmla="*/ 7151262 w 10223239"/>
              <a:gd name="connsiteY340" fmla="*/ 3390532 h 5684427"/>
              <a:gd name="connsiteX341" fmla="*/ 7148140 w 10223239"/>
              <a:gd name="connsiteY341" fmla="*/ 3393647 h 5684427"/>
              <a:gd name="connsiteX342" fmla="*/ 2206848 w 10223239"/>
              <a:gd name="connsiteY342" fmla="*/ 3393647 h 5684427"/>
              <a:gd name="connsiteX343" fmla="*/ 516 w 10223239"/>
              <a:gd name="connsiteY343" fmla="*/ 5594504 h 5684427"/>
              <a:gd name="connsiteX344" fmla="*/ 516 w 10223239"/>
              <a:gd name="connsiteY344" fmla="*/ 5563329 h 5684427"/>
              <a:gd name="connsiteX345" fmla="*/ 2194848 w 10223239"/>
              <a:gd name="connsiteY345" fmla="*/ 3374064 h 5684427"/>
              <a:gd name="connsiteX346" fmla="*/ 2197970 w 10223239"/>
              <a:gd name="connsiteY346" fmla="*/ 3370949 h 5684427"/>
              <a:gd name="connsiteX347" fmla="*/ 7139263 w 10223239"/>
              <a:gd name="connsiteY347" fmla="*/ 3370949 h 5684427"/>
              <a:gd name="connsiteX348" fmla="*/ 10222697 w 10223239"/>
              <a:gd name="connsiteY348" fmla="*/ 294636 h 5684427"/>
              <a:gd name="connsiteX349" fmla="*/ 10222697 w 10223239"/>
              <a:gd name="connsiteY349" fmla="*/ 145368 h 5684427"/>
              <a:gd name="connsiteX350" fmla="*/ 10222697 w 10223239"/>
              <a:gd name="connsiteY350" fmla="*/ 173428 h 5684427"/>
              <a:gd name="connsiteX351" fmla="*/ 7100197 w 10223239"/>
              <a:gd name="connsiteY351" fmla="*/ 3288718 h 5684427"/>
              <a:gd name="connsiteX352" fmla="*/ 7093437 w 10223239"/>
              <a:gd name="connsiteY352" fmla="*/ 3291833 h 5684427"/>
              <a:gd name="connsiteX353" fmla="*/ 2156325 w 10223239"/>
              <a:gd name="connsiteY353" fmla="*/ 3291833 h 5684427"/>
              <a:gd name="connsiteX354" fmla="*/ 516 w 10223239"/>
              <a:gd name="connsiteY354" fmla="*/ 5442257 h 5684427"/>
              <a:gd name="connsiteX355" fmla="*/ 516 w 10223239"/>
              <a:gd name="connsiteY355" fmla="*/ 5414196 h 5684427"/>
              <a:gd name="connsiteX356" fmla="*/ 2145384 w 10223239"/>
              <a:gd name="connsiteY356" fmla="*/ 3274281 h 5684427"/>
              <a:gd name="connsiteX357" fmla="*/ 2148506 w 10223239"/>
              <a:gd name="connsiteY357" fmla="*/ 3271166 h 5684427"/>
              <a:gd name="connsiteX358" fmla="*/ 7089799 w 10223239"/>
              <a:gd name="connsiteY358" fmla="*/ 3271166 h 5684427"/>
              <a:gd name="connsiteX359" fmla="*/ 10223213 w 10223239"/>
              <a:gd name="connsiteY359" fmla="*/ 144989 h 5684427"/>
              <a:gd name="connsiteX360" fmla="*/ 10222697 w 10223239"/>
              <a:gd name="connsiteY360" fmla="*/ 144989 h 56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0223239" h="5684427">
                <a:moveTo>
                  <a:pt x="10222697" y="0"/>
                </a:moveTo>
                <a:lnTo>
                  <a:pt x="10222697" y="24431"/>
                </a:lnTo>
                <a:lnTo>
                  <a:pt x="7049158" y="3190641"/>
                </a:lnTo>
                <a:lnTo>
                  <a:pt x="7046552" y="3193241"/>
                </a:lnTo>
                <a:lnTo>
                  <a:pt x="2105259" y="3193241"/>
                </a:lnTo>
                <a:lnTo>
                  <a:pt x="0" y="5293639"/>
                </a:lnTo>
                <a:lnTo>
                  <a:pt x="0" y="5269208"/>
                </a:lnTo>
                <a:lnTo>
                  <a:pt x="2095377" y="3178669"/>
                </a:lnTo>
                <a:lnTo>
                  <a:pt x="2097983" y="3176069"/>
                </a:lnTo>
                <a:lnTo>
                  <a:pt x="7039276" y="3176069"/>
                </a:lnTo>
                <a:lnTo>
                  <a:pt x="10222181" y="515"/>
                </a:lnTo>
                <a:lnTo>
                  <a:pt x="10222697" y="0"/>
                </a:lnTo>
                <a:close/>
                <a:moveTo>
                  <a:pt x="10222697" y="5532668"/>
                </a:moveTo>
                <a:lnTo>
                  <a:pt x="10222697" y="5679715"/>
                </a:lnTo>
                <a:lnTo>
                  <a:pt x="10218000" y="5684400"/>
                </a:lnTo>
                <a:lnTo>
                  <a:pt x="10070613" y="5684400"/>
                </a:lnTo>
                <a:lnTo>
                  <a:pt x="10222697" y="5532668"/>
                </a:lnTo>
                <a:close/>
                <a:moveTo>
                  <a:pt x="10222697" y="5383021"/>
                </a:moveTo>
                <a:lnTo>
                  <a:pt x="10222697" y="5526438"/>
                </a:lnTo>
                <a:lnTo>
                  <a:pt x="10064884" y="5683886"/>
                </a:lnTo>
                <a:lnTo>
                  <a:pt x="9921135" y="5683886"/>
                </a:lnTo>
                <a:lnTo>
                  <a:pt x="10223240" y="5382479"/>
                </a:lnTo>
                <a:lnTo>
                  <a:pt x="10222724" y="5382994"/>
                </a:lnTo>
                <a:close/>
                <a:moveTo>
                  <a:pt x="10222697" y="5233373"/>
                </a:moveTo>
                <a:lnTo>
                  <a:pt x="10222697" y="5373676"/>
                </a:lnTo>
                <a:lnTo>
                  <a:pt x="9911742" y="5683913"/>
                </a:lnTo>
                <a:lnTo>
                  <a:pt x="9771114" y="5683913"/>
                </a:lnTo>
                <a:lnTo>
                  <a:pt x="10223213" y="5232859"/>
                </a:lnTo>
                <a:lnTo>
                  <a:pt x="10222697" y="5233373"/>
                </a:lnTo>
                <a:close/>
                <a:moveTo>
                  <a:pt x="10222697" y="5083726"/>
                </a:moveTo>
                <a:lnTo>
                  <a:pt x="10222697" y="5220914"/>
                </a:lnTo>
                <a:lnTo>
                  <a:pt x="9758110" y="5684428"/>
                </a:lnTo>
                <a:lnTo>
                  <a:pt x="9620605" y="5684428"/>
                </a:lnTo>
                <a:lnTo>
                  <a:pt x="10222181" y="5084241"/>
                </a:lnTo>
                <a:lnTo>
                  <a:pt x="10222697" y="5083726"/>
                </a:lnTo>
                <a:close/>
                <a:moveTo>
                  <a:pt x="10222697" y="4934079"/>
                </a:moveTo>
                <a:lnTo>
                  <a:pt x="10222697" y="5067637"/>
                </a:lnTo>
                <a:lnTo>
                  <a:pt x="9604967" y="5683940"/>
                </a:lnTo>
                <a:lnTo>
                  <a:pt x="9471100" y="5683940"/>
                </a:lnTo>
                <a:lnTo>
                  <a:pt x="10222697" y="4934079"/>
                </a:lnTo>
                <a:close/>
                <a:moveTo>
                  <a:pt x="10222697" y="4784432"/>
                </a:moveTo>
                <a:lnTo>
                  <a:pt x="10222697" y="4914875"/>
                </a:lnTo>
                <a:lnTo>
                  <a:pt x="9451852" y="5683940"/>
                </a:lnTo>
                <a:lnTo>
                  <a:pt x="9321106" y="5683940"/>
                </a:lnTo>
                <a:lnTo>
                  <a:pt x="10222697" y="4784432"/>
                </a:lnTo>
                <a:close/>
                <a:moveTo>
                  <a:pt x="10222697" y="4634785"/>
                </a:moveTo>
                <a:lnTo>
                  <a:pt x="10222697" y="4762086"/>
                </a:lnTo>
                <a:lnTo>
                  <a:pt x="9298709" y="5683940"/>
                </a:lnTo>
                <a:lnTo>
                  <a:pt x="9171112" y="5683940"/>
                </a:lnTo>
                <a:lnTo>
                  <a:pt x="10222697" y="4634785"/>
                </a:lnTo>
                <a:close/>
                <a:moveTo>
                  <a:pt x="10222697" y="4485137"/>
                </a:moveTo>
                <a:lnTo>
                  <a:pt x="10222697" y="4608809"/>
                </a:lnTo>
                <a:lnTo>
                  <a:pt x="9145593" y="5683426"/>
                </a:lnTo>
                <a:lnTo>
                  <a:pt x="9021635" y="5683426"/>
                </a:lnTo>
                <a:lnTo>
                  <a:pt x="10222724" y="4485110"/>
                </a:lnTo>
                <a:close/>
                <a:moveTo>
                  <a:pt x="10222697" y="4335490"/>
                </a:moveTo>
                <a:lnTo>
                  <a:pt x="10222697" y="4456048"/>
                </a:lnTo>
                <a:lnTo>
                  <a:pt x="8992451" y="5683453"/>
                </a:lnTo>
                <a:lnTo>
                  <a:pt x="8871614" y="5683453"/>
                </a:lnTo>
                <a:lnTo>
                  <a:pt x="10222697" y="4335490"/>
                </a:lnTo>
                <a:close/>
                <a:moveTo>
                  <a:pt x="10222697" y="4185843"/>
                </a:moveTo>
                <a:lnTo>
                  <a:pt x="10222697" y="4302771"/>
                </a:lnTo>
                <a:lnTo>
                  <a:pt x="8839335" y="5682938"/>
                </a:lnTo>
                <a:lnTo>
                  <a:pt x="8722136" y="5682938"/>
                </a:lnTo>
                <a:lnTo>
                  <a:pt x="10223213" y="4185328"/>
                </a:lnTo>
                <a:lnTo>
                  <a:pt x="10222697" y="4185843"/>
                </a:lnTo>
                <a:close/>
                <a:moveTo>
                  <a:pt x="10222697" y="4036196"/>
                </a:moveTo>
                <a:lnTo>
                  <a:pt x="10222697" y="4150008"/>
                </a:lnTo>
                <a:lnTo>
                  <a:pt x="8685677" y="5683480"/>
                </a:lnTo>
                <a:lnTo>
                  <a:pt x="8571600" y="5683480"/>
                </a:lnTo>
                <a:lnTo>
                  <a:pt x="10222697" y="4036196"/>
                </a:lnTo>
                <a:close/>
                <a:moveTo>
                  <a:pt x="10222697" y="3886548"/>
                </a:moveTo>
                <a:lnTo>
                  <a:pt x="10222697" y="3997220"/>
                </a:lnTo>
                <a:lnTo>
                  <a:pt x="8532533" y="5683480"/>
                </a:lnTo>
                <a:lnTo>
                  <a:pt x="8421606" y="5683480"/>
                </a:lnTo>
                <a:lnTo>
                  <a:pt x="10222181" y="3887063"/>
                </a:lnTo>
                <a:lnTo>
                  <a:pt x="10222697" y="3886548"/>
                </a:lnTo>
                <a:close/>
                <a:moveTo>
                  <a:pt x="10222697" y="3736901"/>
                </a:moveTo>
                <a:lnTo>
                  <a:pt x="10222697" y="3843943"/>
                </a:lnTo>
                <a:lnTo>
                  <a:pt x="8379418" y="5682965"/>
                </a:lnTo>
                <a:lnTo>
                  <a:pt x="3330836" y="5682965"/>
                </a:lnTo>
                <a:lnTo>
                  <a:pt x="3341777" y="5672049"/>
                </a:lnTo>
                <a:lnTo>
                  <a:pt x="8283069" y="5672049"/>
                </a:lnTo>
                <a:lnTo>
                  <a:pt x="10222181" y="3737416"/>
                </a:lnTo>
                <a:lnTo>
                  <a:pt x="10222697" y="3736901"/>
                </a:lnTo>
                <a:close/>
                <a:moveTo>
                  <a:pt x="10222697" y="3587254"/>
                </a:moveTo>
                <a:lnTo>
                  <a:pt x="10222697" y="3691181"/>
                </a:lnTo>
                <a:lnTo>
                  <a:pt x="8274735" y="5634645"/>
                </a:lnTo>
                <a:lnTo>
                  <a:pt x="8264309" y="5645045"/>
                </a:lnTo>
                <a:lnTo>
                  <a:pt x="3323017" y="5645045"/>
                </a:lnTo>
                <a:lnTo>
                  <a:pt x="3284983" y="5682992"/>
                </a:lnTo>
                <a:lnTo>
                  <a:pt x="3180815" y="5682992"/>
                </a:lnTo>
                <a:lnTo>
                  <a:pt x="3281345" y="5582694"/>
                </a:lnTo>
                <a:lnTo>
                  <a:pt x="3291770" y="5572294"/>
                </a:lnTo>
                <a:lnTo>
                  <a:pt x="8233062" y="5572294"/>
                </a:lnTo>
                <a:lnTo>
                  <a:pt x="10222181" y="3587768"/>
                </a:lnTo>
                <a:lnTo>
                  <a:pt x="10222697" y="3587254"/>
                </a:lnTo>
                <a:close/>
                <a:moveTo>
                  <a:pt x="10222697" y="3437607"/>
                </a:moveTo>
                <a:lnTo>
                  <a:pt x="10222697" y="3538419"/>
                </a:lnTo>
                <a:lnTo>
                  <a:pt x="8223669" y="5532830"/>
                </a:lnTo>
                <a:lnTo>
                  <a:pt x="8198665" y="5543231"/>
                </a:lnTo>
                <a:lnTo>
                  <a:pt x="3271952" y="5543231"/>
                </a:lnTo>
                <a:lnTo>
                  <a:pt x="3131840" y="5683019"/>
                </a:lnTo>
                <a:lnTo>
                  <a:pt x="3030794" y="5683019"/>
                </a:lnTo>
                <a:lnTo>
                  <a:pt x="3231854" y="5482424"/>
                </a:lnTo>
                <a:lnTo>
                  <a:pt x="3242279" y="5472024"/>
                </a:lnTo>
                <a:lnTo>
                  <a:pt x="8183571" y="5472024"/>
                </a:lnTo>
                <a:lnTo>
                  <a:pt x="10222697" y="3437607"/>
                </a:lnTo>
                <a:close/>
                <a:moveTo>
                  <a:pt x="10222697" y="3287960"/>
                </a:moveTo>
                <a:lnTo>
                  <a:pt x="10222697" y="3385142"/>
                </a:lnTo>
                <a:lnTo>
                  <a:pt x="8172630" y="5430474"/>
                </a:lnTo>
                <a:lnTo>
                  <a:pt x="8162721" y="5440360"/>
                </a:lnTo>
                <a:lnTo>
                  <a:pt x="3221429" y="5440360"/>
                </a:lnTo>
                <a:lnTo>
                  <a:pt x="2978724" y="5682505"/>
                </a:lnTo>
                <a:lnTo>
                  <a:pt x="2881317" y="5682505"/>
                </a:lnTo>
                <a:lnTo>
                  <a:pt x="3182879" y="5381639"/>
                </a:lnTo>
                <a:lnTo>
                  <a:pt x="3192788" y="5371753"/>
                </a:lnTo>
                <a:lnTo>
                  <a:pt x="8134080" y="5371753"/>
                </a:lnTo>
                <a:lnTo>
                  <a:pt x="10222697" y="3287960"/>
                </a:lnTo>
                <a:close/>
                <a:moveTo>
                  <a:pt x="10222697" y="3138312"/>
                </a:moveTo>
                <a:lnTo>
                  <a:pt x="10222697" y="3232380"/>
                </a:lnTo>
                <a:lnTo>
                  <a:pt x="8121592" y="5328633"/>
                </a:lnTo>
                <a:lnTo>
                  <a:pt x="8098163" y="5338519"/>
                </a:lnTo>
                <a:lnTo>
                  <a:pt x="3170417" y="5338519"/>
                </a:lnTo>
                <a:lnTo>
                  <a:pt x="2825093" y="5683046"/>
                </a:lnTo>
                <a:lnTo>
                  <a:pt x="2730807" y="5683046"/>
                </a:lnTo>
                <a:lnTo>
                  <a:pt x="3132899" y="5281883"/>
                </a:lnTo>
                <a:lnTo>
                  <a:pt x="3142808" y="5271997"/>
                </a:lnTo>
                <a:lnTo>
                  <a:pt x="8084100" y="5271997"/>
                </a:lnTo>
                <a:lnTo>
                  <a:pt x="10222697" y="3138339"/>
                </a:lnTo>
                <a:close/>
                <a:moveTo>
                  <a:pt x="10222697" y="2988665"/>
                </a:moveTo>
                <a:lnTo>
                  <a:pt x="10222697" y="3079591"/>
                </a:lnTo>
                <a:lnTo>
                  <a:pt x="8070553" y="5226764"/>
                </a:lnTo>
                <a:lnTo>
                  <a:pt x="8061187" y="5236109"/>
                </a:lnTo>
                <a:lnTo>
                  <a:pt x="3119895" y="5236109"/>
                </a:lnTo>
                <a:lnTo>
                  <a:pt x="2671977" y="5682992"/>
                </a:lnTo>
                <a:lnTo>
                  <a:pt x="2580841" y="5682992"/>
                </a:lnTo>
                <a:lnTo>
                  <a:pt x="3083462" y="5181532"/>
                </a:lnTo>
                <a:lnTo>
                  <a:pt x="3092828" y="5172187"/>
                </a:lnTo>
                <a:lnTo>
                  <a:pt x="8034121" y="5172187"/>
                </a:lnTo>
                <a:lnTo>
                  <a:pt x="10222208" y="2989152"/>
                </a:lnTo>
                <a:lnTo>
                  <a:pt x="10222724" y="2988638"/>
                </a:lnTo>
                <a:close/>
                <a:moveTo>
                  <a:pt x="10222697" y="2839018"/>
                </a:moveTo>
                <a:lnTo>
                  <a:pt x="10222697" y="2926314"/>
                </a:lnTo>
                <a:lnTo>
                  <a:pt x="8019515" y="5124408"/>
                </a:lnTo>
                <a:lnTo>
                  <a:pt x="7997633" y="5133238"/>
                </a:lnTo>
                <a:lnTo>
                  <a:pt x="3069372" y="5133238"/>
                </a:lnTo>
                <a:lnTo>
                  <a:pt x="2519350" y="5681990"/>
                </a:lnTo>
                <a:lnTo>
                  <a:pt x="2431852" y="5681990"/>
                </a:lnTo>
                <a:lnTo>
                  <a:pt x="3035002" y="5080232"/>
                </a:lnTo>
                <a:lnTo>
                  <a:pt x="3043853" y="5071402"/>
                </a:lnTo>
                <a:lnTo>
                  <a:pt x="7985145" y="5071402"/>
                </a:lnTo>
                <a:lnTo>
                  <a:pt x="10223240" y="2838476"/>
                </a:lnTo>
                <a:lnTo>
                  <a:pt x="10222724" y="2838991"/>
                </a:lnTo>
                <a:close/>
                <a:moveTo>
                  <a:pt x="10222697" y="2689370"/>
                </a:moveTo>
                <a:lnTo>
                  <a:pt x="10222697" y="2773552"/>
                </a:lnTo>
                <a:lnTo>
                  <a:pt x="7968449" y="5022567"/>
                </a:lnTo>
                <a:lnTo>
                  <a:pt x="7959598" y="5031397"/>
                </a:lnTo>
                <a:lnTo>
                  <a:pt x="3018306" y="5031397"/>
                </a:lnTo>
                <a:lnTo>
                  <a:pt x="2365692" y="5682505"/>
                </a:lnTo>
                <a:lnTo>
                  <a:pt x="2281315" y="5682505"/>
                </a:lnTo>
                <a:lnTo>
                  <a:pt x="2984996" y="4980476"/>
                </a:lnTo>
                <a:lnTo>
                  <a:pt x="2993846" y="4971647"/>
                </a:lnTo>
                <a:lnTo>
                  <a:pt x="7935138" y="4971647"/>
                </a:lnTo>
                <a:lnTo>
                  <a:pt x="10222697" y="2689370"/>
                </a:lnTo>
                <a:close/>
                <a:moveTo>
                  <a:pt x="10222697" y="2539723"/>
                </a:moveTo>
                <a:lnTo>
                  <a:pt x="10222697" y="2620275"/>
                </a:lnTo>
                <a:lnTo>
                  <a:pt x="7917411" y="4920238"/>
                </a:lnTo>
                <a:lnTo>
                  <a:pt x="7897103" y="4928554"/>
                </a:lnTo>
                <a:lnTo>
                  <a:pt x="2967784" y="4928554"/>
                </a:lnTo>
                <a:lnTo>
                  <a:pt x="2212549" y="5682044"/>
                </a:lnTo>
                <a:lnTo>
                  <a:pt x="2131810" y="5682044"/>
                </a:lnTo>
                <a:lnTo>
                  <a:pt x="2935993" y="4879718"/>
                </a:lnTo>
                <a:lnTo>
                  <a:pt x="2944328" y="4871403"/>
                </a:lnTo>
                <a:lnTo>
                  <a:pt x="7885620" y="4871403"/>
                </a:lnTo>
                <a:lnTo>
                  <a:pt x="10223185" y="2539236"/>
                </a:lnTo>
                <a:lnTo>
                  <a:pt x="10222670" y="2539750"/>
                </a:lnTo>
                <a:close/>
                <a:moveTo>
                  <a:pt x="10222697" y="2390076"/>
                </a:moveTo>
                <a:lnTo>
                  <a:pt x="10222697" y="2467513"/>
                </a:lnTo>
                <a:lnTo>
                  <a:pt x="7866372" y="4818397"/>
                </a:lnTo>
                <a:lnTo>
                  <a:pt x="7858553" y="4826197"/>
                </a:lnTo>
                <a:lnTo>
                  <a:pt x="2917261" y="4826197"/>
                </a:lnTo>
                <a:lnTo>
                  <a:pt x="2059433" y="5682044"/>
                </a:lnTo>
                <a:lnTo>
                  <a:pt x="1981816" y="5682044"/>
                </a:lnTo>
                <a:lnTo>
                  <a:pt x="2886013" y="4779936"/>
                </a:lnTo>
                <a:lnTo>
                  <a:pt x="2893832" y="4772135"/>
                </a:lnTo>
                <a:lnTo>
                  <a:pt x="7835125" y="4772135"/>
                </a:lnTo>
                <a:lnTo>
                  <a:pt x="10222181" y="2390591"/>
                </a:lnTo>
                <a:lnTo>
                  <a:pt x="10222697" y="2390076"/>
                </a:lnTo>
                <a:close/>
                <a:moveTo>
                  <a:pt x="10222697" y="2240429"/>
                </a:moveTo>
                <a:lnTo>
                  <a:pt x="10222697" y="2314751"/>
                </a:lnTo>
                <a:lnTo>
                  <a:pt x="7815333" y="4716555"/>
                </a:lnTo>
                <a:lnTo>
                  <a:pt x="7796574" y="4724356"/>
                </a:lnTo>
                <a:lnTo>
                  <a:pt x="2866222" y="4724356"/>
                </a:lnTo>
                <a:lnTo>
                  <a:pt x="1906290" y="5682071"/>
                </a:lnTo>
                <a:lnTo>
                  <a:pt x="1831796" y="5682071"/>
                </a:lnTo>
                <a:lnTo>
                  <a:pt x="2836522" y="4679665"/>
                </a:lnTo>
                <a:lnTo>
                  <a:pt x="2844341" y="4671864"/>
                </a:lnTo>
                <a:lnTo>
                  <a:pt x="7785633" y="4671864"/>
                </a:lnTo>
                <a:lnTo>
                  <a:pt x="10222697" y="2240429"/>
                </a:lnTo>
                <a:close/>
                <a:moveTo>
                  <a:pt x="10222697" y="2090782"/>
                </a:moveTo>
                <a:lnTo>
                  <a:pt x="10222697" y="2161448"/>
                </a:lnTo>
                <a:lnTo>
                  <a:pt x="7764295" y="4614173"/>
                </a:lnTo>
                <a:lnTo>
                  <a:pt x="7756992" y="4621458"/>
                </a:lnTo>
                <a:lnTo>
                  <a:pt x="2815700" y="4621458"/>
                </a:lnTo>
                <a:lnTo>
                  <a:pt x="1753175" y="5681529"/>
                </a:lnTo>
                <a:lnTo>
                  <a:pt x="1682345" y="5681529"/>
                </a:lnTo>
                <a:lnTo>
                  <a:pt x="2787574" y="4578853"/>
                </a:lnTo>
                <a:lnTo>
                  <a:pt x="2794877" y="4571567"/>
                </a:lnTo>
                <a:lnTo>
                  <a:pt x="7736170" y="4571567"/>
                </a:lnTo>
                <a:lnTo>
                  <a:pt x="10222697" y="2090782"/>
                </a:lnTo>
                <a:close/>
                <a:moveTo>
                  <a:pt x="10222697" y="1941134"/>
                </a:moveTo>
                <a:lnTo>
                  <a:pt x="10222697" y="2008686"/>
                </a:lnTo>
                <a:lnTo>
                  <a:pt x="7713256" y="4512331"/>
                </a:lnTo>
                <a:lnTo>
                  <a:pt x="7696587" y="4519075"/>
                </a:lnTo>
                <a:lnTo>
                  <a:pt x="2765177" y="4519075"/>
                </a:lnTo>
                <a:lnTo>
                  <a:pt x="1600032" y="5681529"/>
                </a:lnTo>
                <a:lnTo>
                  <a:pt x="1532324" y="5681529"/>
                </a:lnTo>
                <a:lnTo>
                  <a:pt x="2738083" y="4478555"/>
                </a:lnTo>
                <a:lnTo>
                  <a:pt x="2744843" y="4471811"/>
                </a:lnTo>
                <a:lnTo>
                  <a:pt x="7686135" y="4471811"/>
                </a:lnTo>
                <a:lnTo>
                  <a:pt x="10222670" y="1941134"/>
                </a:lnTo>
                <a:close/>
                <a:moveTo>
                  <a:pt x="10222697" y="1791487"/>
                </a:moveTo>
                <a:lnTo>
                  <a:pt x="10222697" y="1855924"/>
                </a:lnTo>
                <a:lnTo>
                  <a:pt x="7662191" y="4410517"/>
                </a:lnTo>
                <a:lnTo>
                  <a:pt x="7655431" y="4417261"/>
                </a:lnTo>
                <a:lnTo>
                  <a:pt x="2714138" y="4417261"/>
                </a:lnTo>
                <a:lnTo>
                  <a:pt x="1446400" y="5682071"/>
                </a:lnTo>
                <a:lnTo>
                  <a:pt x="1381815" y="5682071"/>
                </a:lnTo>
                <a:lnTo>
                  <a:pt x="2688103" y="4378800"/>
                </a:lnTo>
                <a:lnTo>
                  <a:pt x="2694863" y="4372056"/>
                </a:lnTo>
                <a:lnTo>
                  <a:pt x="7636156" y="4372056"/>
                </a:lnTo>
                <a:lnTo>
                  <a:pt x="10222181" y="1792002"/>
                </a:lnTo>
                <a:lnTo>
                  <a:pt x="10222697" y="1791487"/>
                </a:lnTo>
                <a:close/>
                <a:moveTo>
                  <a:pt x="10222697" y="1641840"/>
                </a:moveTo>
                <a:lnTo>
                  <a:pt x="10222697" y="1702647"/>
                </a:lnTo>
                <a:lnTo>
                  <a:pt x="7611152" y="4308161"/>
                </a:lnTo>
                <a:lnTo>
                  <a:pt x="7596058" y="4314390"/>
                </a:lnTo>
                <a:lnTo>
                  <a:pt x="2663616" y="4314390"/>
                </a:lnTo>
                <a:lnTo>
                  <a:pt x="1293773" y="5681069"/>
                </a:lnTo>
                <a:lnTo>
                  <a:pt x="1232825" y="5681069"/>
                </a:lnTo>
                <a:lnTo>
                  <a:pt x="2639644" y="4277500"/>
                </a:lnTo>
                <a:lnTo>
                  <a:pt x="2645888" y="4271270"/>
                </a:lnTo>
                <a:lnTo>
                  <a:pt x="7587180" y="4271270"/>
                </a:lnTo>
                <a:lnTo>
                  <a:pt x="10223185" y="1641352"/>
                </a:lnTo>
                <a:lnTo>
                  <a:pt x="10222670" y="1641867"/>
                </a:lnTo>
                <a:close/>
                <a:moveTo>
                  <a:pt x="10222697" y="1492193"/>
                </a:moveTo>
                <a:lnTo>
                  <a:pt x="10222697" y="1549885"/>
                </a:lnTo>
                <a:lnTo>
                  <a:pt x="7560113" y="4206319"/>
                </a:lnTo>
                <a:lnTo>
                  <a:pt x="7554385" y="4212034"/>
                </a:lnTo>
                <a:lnTo>
                  <a:pt x="2613093" y="4212034"/>
                </a:lnTo>
                <a:lnTo>
                  <a:pt x="1140657" y="5681069"/>
                </a:lnTo>
                <a:lnTo>
                  <a:pt x="1082832" y="5681069"/>
                </a:lnTo>
                <a:lnTo>
                  <a:pt x="2590180" y="4177202"/>
                </a:lnTo>
                <a:lnTo>
                  <a:pt x="2595908" y="4171487"/>
                </a:lnTo>
                <a:lnTo>
                  <a:pt x="7537201" y="4171487"/>
                </a:lnTo>
                <a:lnTo>
                  <a:pt x="10222697" y="1492193"/>
                </a:lnTo>
                <a:close/>
                <a:moveTo>
                  <a:pt x="10222697" y="1342546"/>
                </a:moveTo>
                <a:lnTo>
                  <a:pt x="10222697" y="1396581"/>
                </a:lnTo>
                <a:lnTo>
                  <a:pt x="7509075" y="4103936"/>
                </a:lnTo>
                <a:lnTo>
                  <a:pt x="7495528" y="4109651"/>
                </a:lnTo>
                <a:lnTo>
                  <a:pt x="2562054" y="4109651"/>
                </a:lnTo>
                <a:lnTo>
                  <a:pt x="986999" y="5681069"/>
                </a:lnTo>
                <a:lnTo>
                  <a:pt x="932838" y="5681069"/>
                </a:lnTo>
                <a:lnTo>
                  <a:pt x="2540689" y="4076932"/>
                </a:lnTo>
                <a:lnTo>
                  <a:pt x="2546417" y="4071217"/>
                </a:lnTo>
                <a:lnTo>
                  <a:pt x="7487710" y="4071217"/>
                </a:lnTo>
                <a:lnTo>
                  <a:pt x="10223213" y="1342031"/>
                </a:lnTo>
                <a:lnTo>
                  <a:pt x="10222697" y="1342546"/>
                </a:lnTo>
                <a:close/>
                <a:moveTo>
                  <a:pt x="10222697" y="1192898"/>
                </a:moveTo>
                <a:lnTo>
                  <a:pt x="10222697" y="1243819"/>
                </a:lnTo>
                <a:lnTo>
                  <a:pt x="7458036" y="4002095"/>
                </a:lnTo>
                <a:lnTo>
                  <a:pt x="7452824" y="4007295"/>
                </a:lnTo>
                <a:lnTo>
                  <a:pt x="2511531" y="4007295"/>
                </a:lnTo>
                <a:lnTo>
                  <a:pt x="833883" y="5681069"/>
                </a:lnTo>
                <a:lnTo>
                  <a:pt x="782845" y="5681069"/>
                </a:lnTo>
                <a:lnTo>
                  <a:pt x="2491225" y="3976635"/>
                </a:lnTo>
                <a:lnTo>
                  <a:pt x="2496437" y="3971434"/>
                </a:lnTo>
                <a:lnTo>
                  <a:pt x="7437729" y="3971434"/>
                </a:lnTo>
                <a:lnTo>
                  <a:pt x="10222697" y="1192600"/>
                </a:lnTo>
                <a:close/>
                <a:moveTo>
                  <a:pt x="10222697" y="1043251"/>
                </a:moveTo>
                <a:lnTo>
                  <a:pt x="10222697" y="1091057"/>
                </a:lnTo>
                <a:lnTo>
                  <a:pt x="7406998" y="3900253"/>
                </a:lnTo>
                <a:lnTo>
                  <a:pt x="7395025" y="3905454"/>
                </a:lnTo>
                <a:lnTo>
                  <a:pt x="2460493" y="3905454"/>
                </a:lnTo>
                <a:lnTo>
                  <a:pt x="680740" y="5681096"/>
                </a:lnTo>
                <a:lnTo>
                  <a:pt x="632824" y="5681096"/>
                </a:lnTo>
                <a:lnTo>
                  <a:pt x="2441733" y="3876364"/>
                </a:lnTo>
                <a:lnTo>
                  <a:pt x="2446946" y="3871164"/>
                </a:lnTo>
                <a:lnTo>
                  <a:pt x="7388238" y="3871164"/>
                </a:lnTo>
                <a:lnTo>
                  <a:pt x="10223213" y="1042411"/>
                </a:lnTo>
                <a:lnTo>
                  <a:pt x="10222697" y="1042926"/>
                </a:lnTo>
                <a:close/>
                <a:moveTo>
                  <a:pt x="10222697" y="893604"/>
                </a:moveTo>
                <a:lnTo>
                  <a:pt x="10222697" y="937780"/>
                </a:lnTo>
                <a:lnTo>
                  <a:pt x="7355932" y="3797924"/>
                </a:lnTo>
                <a:lnTo>
                  <a:pt x="7351236" y="3802611"/>
                </a:lnTo>
                <a:lnTo>
                  <a:pt x="2409970" y="3802611"/>
                </a:lnTo>
                <a:lnTo>
                  <a:pt x="527625" y="5680609"/>
                </a:lnTo>
                <a:lnTo>
                  <a:pt x="483346" y="5680609"/>
                </a:lnTo>
                <a:lnTo>
                  <a:pt x="2392270" y="3776094"/>
                </a:lnTo>
                <a:lnTo>
                  <a:pt x="2396966" y="3771408"/>
                </a:lnTo>
                <a:lnTo>
                  <a:pt x="7338259" y="3771408"/>
                </a:lnTo>
                <a:lnTo>
                  <a:pt x="10222697" y="893279"/>
                </a:lnTo>
                <a:close/>
                <a:moveTo>
                  <a:pt x="10222697" y="743957"/>
                </a:moveTo>
                <a:lnTo>
                  <a:pt x="10222697" y="785018"/>
                </a:lnTo>
                <a:lnTo>
                  <a:pt x="7304378" y="3696598"/>
                </a:lnTo>
                <a:lnTo>
                  <a:pt x="7293953" y="3700742"/>
                </a:lnTo>
                <a:lnTo>
                  <a:pt x="2358932" y="3700742"/>
                </a:lnTo>
                <a:lnTo>
                  <a:pt x="373966" y="5681123"/>
                </a:lnTo>
                <a:lnTo>
                  <a:pt x="332809" y="5681123"/>
                </a:lnTo>
                <a:lnTo>
                  <a:pt x="2342235" y="3676338"/>
                </a:lnTo>
                <a:lnTo>
                  <a:pt x="2346389" y="3672194"/>
                </a:lnTo>
                <a:lnTo>
                  <a:pt x="7287681" y="3672194"/>
                </a:lnTo>
                <a:lnTo>
                  <a:pt x="10222181" y="744146"/>
                </a:lnTo>
                <a:lnTo>
                  <a:pt x="10222697" y="743632"/>
                </a:lnTo>
                <a:close/>
                <a:moveTo>
                  <a:pt x="10222697" y="594309"/>
                </a:moveTo>
                <a:lnTo>
                  <a:pt x="10222697" y="632256"/>
                </a:lnTo>
                <a:lnTo>
                  <a:pt x="7253339" y="3594756"/>
                </a:lnTo>
                <a:lnTo>
                  <a:pt x="7249701" y="3598386"/>
                </a:lnTo>
                <a:lnTo>
                  <a:pt x="2308409" y="3598386"/>
                </a:lnTo>
                <a:lnTo>
                  <a:pt x="220850" y="5680771"/>
                </a:lnTo>
                <a:lnTo>
                  <a:pt x="182816" y="5680771"/>
                </a:lnTo>
                <a:lnTo>
                  <a:pt x="2292771" y="3575688"/>
                </a:lnTo>
                <a:lnTo>
                  <a:pt x="2296409" y="3572059"/>
                </a:lnTo>
                <a:lnTo>
                  <a:pt x="7237702" y="3572059"/>
                </a:lnTo>
                <a:lnTo>
                  <a:pt x="10221665" y="594987"/>
                </a:lnTo>
                <a:lnTo>
                  <a:pt x="10222697" y="593957"/>
                </a:lnTo>
                <a:close/>
                <a:moveTo>
                  <a:pt x="10222697" y="444662"/>
                </a:moveTo>
                <a:lnTo>
                  <a:pt x="10222697" y="478952"/>
                </a:lnTo>
                <a:lnTo>
                  <a:pt x="7202300" y="3492373"/>
                </a:lnTo>
                <a:lnTo>
                  <a:pt x="7193450" y="3496003"/>
                </a:lnTo>
                <a:lnTo>
                  <a:pt x="2257370" y="3496003"/>
                </a:lnTo>
                <a:lnTo>
                  <a:pt x="67708" y="5680256"/>
                </a:lnTo>
                <a:lnTo>
                  <a:pt x="33338" y="5680256"/>
                </a:lnTo>
                <a:lnTo>
                  <a:pt x="2243823" y="3474876"/>
                </a:lnTo>
                <a:lnTo>
                  <a:pt x="2247461" y="3471247"/>
                </a:lnTo>
                <a:lnTo>
                  <a:pt x="7188754" y="3471247"/>
                </a:lnTo>
                <a:lnTo>
                  <a:pt x="10222697" y="444310"/>
                </a:lnTo>
                <a:close/>
                <a:moveTo>
                  <a:pt x="10222697" y="295015"/>
                </a:moveTo>
                <a:lnTo>
                  <a:pt x="10222697" y="326190"/>
                </a:lnTo>
                <a:lnTo>
                  <a:pt x="7151262" y="3390532"/>
                </a:lnTo>
                <a:lnTo>
                  <a:pt x="7148140" y="3393647"/>
                </a:lnTo>
                <a:lnTo>
                  <a:pt x="2206848" y="3393647"/>
                </a:lnTo>
                <a:lnTo>
                  <a:pt x="516" y="5594504"/>
                </a:lnTo>
                <a:lnTo>
                  <a:pt x="516" y="5563329"/>
                </a:lnTo>
                <a:lnTo>
                  <a:pt x="2194848" y="3374064"/>
                </a:lnTo>
                <a:lnTo>
                  <a:pt x="2197970" y="3370949"/>
                </a:lnTo>
                <a:lnTo>
                  <a:pt x="7139263" y="3370949"/>
                </a:lnTo>
                <a:lnTo>
                  <a:pt x="10222697" y="294636"/>
                </a:lnTo>
                <a:close/>
                <a:moveTo>
                  <a:pt x="10222697" y="145368"/>
                </a:moveTo>
                <a:lnTo>
                  <a:pt x="10222697" y="173428"/>
                </a:lnTo>
                <a:lnTo>
                  <a:pt x="7100197" y="3288718"/>
                </a:lnTo>
                <a:lnTo>
                  <a:pt x="7093437" y="3291833"/>
                </a:lnTo>
                <a:lnTo>
                  <a:pt x="2156325" y="3291833"/>
                </a:lnTo>
                <a:lnTo>
                  <a:pt x="516" y="5442257"/>
                </a:lnTo>
                <a:lnTo>
                  <a:pt x="516" y="5414196"/>
                </a:lnTo>
                <a:lnTo>
                  <a:pt x="2145384" y="3274281"/>
                </a:lnTo>
                <a:lnTo>
                  <a:pt x="2148506" y="3271166"/>
                </a:lnTo>
                <a:lnTo>
                  <a:pt x="7089799" y="3271166"/>
                </a:lnTo>
                <a:lnTo>
                  <a:pt x="10223213" y="144989"/>
                </a:lnTo>
                <a:lnTo>
                  <a:pt x="10222697" y="144989"/>
                </a:lnTo>
                <a:close/>
              </a:path>
            </a:pathLst>
          </a:custGeom>
          <a:gradFill>
            <a:gsLst>
              <a:gs pos="0">
                <a:schemeClr val="tx2"/>
              </a:gs>
              <a:gs pos="100000">
                <a:schemeClr val="accent1"/>
              </a:gs>
              <a:gs pos="48000">
                <a:schemeClr val="accent2"/>
              </a:gs>
            </a:gsLst>
            <a:lin ang="4800000" scaled="0"/>
          </a:gradFill>
          <a:ln w="0" cap="flat">
            <a:noFill/>
            <a:prstDash val="solid"/>
            <a:miter/>
          </a:ln>
        </p:spPr>
        <p:txBody>
          <a:bodyPr rtlCol="0" anchor="ctr"/>
          <a:lstStyle/>
          <a:p>
            <a:endParaRPr lang="ja-JP" altLang="en-US" sz="1662"/>
          </a:p>
        </p:txBody>
      </p:sp>
      <p:sp>
        <p:nvSpPr>
          <p:cNvPr id="16" name="タイトル 15">
            <a:extLst>
              <a:ext uri="{FF2B5EF4-FFF2-40B4-BE49-F238E27FC236}">
                <a16:creationId xmlns:a16="http://schemas.microsoft.com/office/drawing/2014/main" id="{74D38E91-C367-C5FC-708B-39125E5FE9D5}"/>
              </a:ext>
            </a:extLst>
          </p:cNvPr>
          <p:cNvSpPr>
            <a:spLocks noGrp="1"/>
          </p:cNvSpPr>
          <p:nvPr userDrawn="1">
            <p:ph type="title" hasCustomPrompt="1"/>
          </p:nvPr>
        </p:nvSpPr>
        <p:spPr>
          <a:xfrm>
            <a:off x="1923902" y="2318486"/>
            <a:ext cx="5726940" cy="1110514"/>
          </a:xfrm>
          <a:prstGeom prst="rect">
            <a:avLst/>
          </a:prstGeom>
        </p:spPr>
        <p:txBody>
          <a:bodyPr lIns="72000" tIns="36000" rIns="72000" bIns="36000" anchor="b" anchorCtr="0"/>
          <a:lstStyle>
            <a:lvl1pPr>
              <a:lnSpc>
                <a:spcPct val="100000"/>
              </a:lnSpc>
              <a:defRPr sz="2345" b="1"/>
            </a:lvl1pPr>
          </a:lstStyle>
          <a:p>
            <a:r>
              <a:rPr kumimoji="1" lang="ja-JP" altLang="en-US" dirty="0"/>
              <a:t>中扉タイトル</a:t>
            </a:r>
          </a:p>
        </p:txBody>
      </p:sp>
      <p:cxnSp>
        <p:nvCxnSpPr>
          <p:cNvPr id="27" name="直線コネクタ 26">
            <a:extLst>
              <a:ext uri="{FF2B5EF4-FFF2-40B4-BE49-F238E27FC236}">
                <a16:creationId xmlns:a16="http://schemas.microsoft.com/office/drawing/2014/main" id="{7EE0B537-256B-99D6-5607-8E49066AFE90}"/>
              </a:ext>
            </a:extLst>
          </p:cNvPr>
          <p:cNvCxnSpPr/>
          <p:nvPr userDrawn="1"/>
        </p:nvCxnSpPr>
        <p:spPr>
          <a:xfrm>
            <a:off x="1923902" y="3429000"/>
            <a:ext cx="57269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A0E1B54-A70B-7227-7F66-49B78B10E222}"/>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32" name="テキスト ボックス 31">
            <a:extLst>
              <a:ext uri="{FF2B5EF4-FFF2-40B4-BE49-F238E27FC236}">
                <a16:creationId xmlns:a16="http://schemas.microsoft.com/office/drawing/2014/main" id="{398DED58-C01C-83B5-A7C8-E6062583CC4C}"/>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1005" smtClean="0"/>
              <a:pPr lvl="0"/>
              <a:t>‹#›</a:t>
            </a:fld>
            <a:endParaRPr lang="ja-JP" altLang="en-US" sz="1005" dirty="0"/>
          </a:p>
        </p:txBody>
      </p:sp>
      <p:sp>
        <p:nvSpPr>
          <p:cNvPr id="33" name="正方形/長方形 32">
            <a:extLst>
              <a:ext uri="{FF2B5EF4-FFF2-40B4-BE49-F238E27FC236}">
                <a16:creationId xmlns:a16="http://schemas.microsoft.com/office/drawing/2014/main" id="{FA38622E-3651-45BF-6B5E-F845400D9D29}"/>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Tree>
    <p:extLst>
      <p:ext uri="{BB962C8B-B14F-4D97-AF65-F5344CB8AC3E}">
        <p14:creationId xmlns:p14="http://schemas.microsoft.com/office/powerpoint/2010/main" val="3921398557"/>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タイトル2行_広">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1663C-35B0-46C9-2012-869078A34A0A}"/>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19" name="テキスト ボックス 18">
            <a:extLst>
              <a:ext uri="{FF2B5EF4-FFF2-40B4-BE49-F238E27FC236}">
                <a16:creationId xmlns:a16="http://schemas.microsoft.com/office/drawing/2014/main" id="{B7B0C38A-3E99-6177-11CD-306D6088C477}"/>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1005" smtClean="0"/>
              <a:pPr lvl="0"/>
              <a:t>‹#›</a:t>
            </a:fld>
            <a:endParaRPr lang="ja-JP" altLang="en-US" sz="1005" dirty="0"/>
          </a:p>
        </p:txBody>
      </p:sp>
      <p:sp>
        <p:nvSpPr>
          <p:cNvPr id="8" name="正方形/長方形 7">
            <a:extLst>
              <a:ext uri="{FF2B5EF4-FFF2-40B4-BE49-F238E27FC236}">
                <a16:creationId xmlns:a16="http://schemas.microsoft.com/office/drawing/2014/main" id="{DAB11A81-4BDD-8065-49F2-0EE3D56E7E98}"/>
              </a:ext>
            </a:extLst>
          </p:cNvPr>
          <p:cNvSpPr/>
          <p:nvPr userDrawn="1"/>
        </p:nvSpPr>
        <p:spPr>
          <a:xfrm>
            <a:off x="1" y="0"/>
            <a:ext cx="8251296" cy="8813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293" tIns="15073" rIns="60293" bIns="15073" rtlCol="0" anchor="ctr"/>
          <a:lstStyle/>
          <a:p>
            <a:pPr algn="ctr" defTabSz="415945">
              <a:spcAft>
                <a:spcPts val="0"/>
              </a:spcAft>
            </a:pPr>
            <a:endParaRPr kumimoji="1" lang="ja-JP" altLang="en-US" sz="1005"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358755"/>
            <a:ext cx="7821126" cy="457270"/>
          </a:xfrm>
          <a:prstGeom prst="rect">
            <a:avLst/>
          </a:prstGeom>
        </p:spPr>
        <p:txBody>
          <a:bodyPr lIns="0" tIns="36000" rIns="0" bIns="0" anchor="ctr" anchorCtr="0"/>
          <a:lstStyle>
            <a:lvl1pPr>
              <a:lnSpc>
                <a:spcPct val="100000"/>
              </a:lnSpc>
              <a:defRPr sz="2010" b="1">
                <a:solidFill>
                  <a:schemeClr val="bg1"/>
                </a:solidFill>
              </a:defRPr>
            </a:lvl1pPr>
          </a:lstStyle>
          <a:p>
            <a:r>
              <a:rPr kumimoji="1" lang="ja-JP" altLang="en-US" dirty="0"/>
              <a:t>マスター タイトルの書式設定</a:t>
            </a:r>
          </a:p>
        </p:txBody>
      </p:sp>
      <p:sp>
        <p:nvSpPr>
          <p:cNvPr id="10" name="正方形/長方形 9">
            <a:extLst>
              <a:ext uri="{FF2B5EF4-FFF2-40B4-BE49-F238E27FC236}">
                <a16:creationId xmlns:a16="http://schemas.microsoft.com/office/drawing/2014/main" id="{BC0B61F5-A061-0D92-248F-985EACD92BFE}"/>
              </a:ext>
            </a:extLst>
          </p:cNvPr>
          <p:cNvSpPr/>
          <p:nvPr userDrawn="1"/>
        </p:nvSpPr>
        <p:spPr>
          <a:xfrm>
            <a:off x="0" y="1"/>
            <a:ext cx="8251296"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293" tIns="15073" rIns="60293" bIns="15073" rtlCol="0" anchor="ctr"/>
          <a:lstStyle/>
          <a:p>
            <a:pPr algn="ctr" defTabSz="415945">
              <a:spcAft>
                <a:spcPts val="0"/>
              </a:spcAft>
            </a:pPr>
            <a:endParaRPr kumimoji="1" lang="ja-JP" altLang="en-US" sz="1005" dirty="0">
              <a:solidFill>
                <a:schemeClr val="tx1"/>
              </a:solidFill>
            </a:endParaRPr>
          </a:p>
        </p:txBody>
      </p:sp>
      <p:sp>
        <p:nvSpPr>
          <p:cNvPr id="13" name="テキスト プレースホルダー 12">
            <a:extLst>
              <a:ext uri="{FF2B5EF4-FFF2-40B4-BE49-F238E27FC236}">
                <a16:creationId xmlns:a16="http://schemas.microsoft.com/office/drawing/2014/main" id="{6413341B-8A1E-D95A-E58D-4FCA7D6AC643}"/>
              </a:ext>
            </a:extLst>
          </p:cNvPr>
          <p:cNvSpPr>
            <a:spLocks noGrp="1"/>
          </p:cNvSpPr>
          <p:nvPr>
            <p:ph type="body" sz="quarter" idx="10"/>
          </p:nvPr>
        </p:nvSpPr>
        <p:spPr>
          <a:xfrm>
            <a:off x="261143" y="97458"/>
            <a:ext cx="7821126" cy="228610"/>
          </a:xfrm>
          <a:prstGeom prst="rect">
            <a:avLst/>
          </a:prstGeom>
        </p:spPr>
        <p:txBody>
          <a:bodyPr lIns="0" tIns="0" rIns="0" bIns="36000" anchor="ctr" anchorCtr="0">
            <a:noAutofit/>
          </a:bodyPr>
          <a:lstStyle>
            <a:lvl1pPr>
              <a:defRPr sz="1172"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dirty="0"/>
          </a:p>
        </p:txBody>
      </p:sp>
    </p:spTree>
    <p:extLst>
      <p:ext uri="{BB962C8B-B14F-4D97-AF65-F5344CB8AC3E}">
        <p14:creationId xmlns:p14="http://schemas.microsoft.com/office/powerpoint/2010/main" val="529246656"/>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6" y="4800603"/>
            <a:ext cx="5486400" cy="566738"/>
          </a:xfrm>
        </p:spPr>
        <p:txBody>
          <a:bodyPr anchor="b"/>
          <a:lstStyle>
            <a:lvl1pPr algn="l">
              <a:defRPr sz="1808" b="1"/>
            </a:lvl1pPr>
          </a:lstStyle>
          <a:p>
            <a:r>
              <a:rPr lang="ja-JP" altLang="en-US"/>
              <a:t>マスター タイトルの書式設定</a:t>
            </a:r>
          </a:p>
        </p:txBody>
      </p:sp>
      <p:sp>
        <p:nvSpPr>
          <p:cNvPr id="3" name="図プレースホルダ 2"/>
          <p:cNvSpPr>
            <a:spLocks noGrp="1"/>
          </p:cNvSpPr>
          <p:nvPr>
            <p:ph type="pic" idx="1"/>
          </p:nvPr>
        </p:nvSpPr>
        <p:spPr>
          <a:xfrm>
            <a:off x="1792316" y="612776"/>
            <a:ext cx="5486400" cy="4114800"/>
          </a:xfrm>
        </p:spPr>
        <p:txBody>
          <a:bodyPr rtlCol="0">
            <a:normAutofit/>
          </a:bodyPr>
          <a:lstStyle>
            <a:lvl1pPr marL="0" indent="0">
              <a:buNone/>
              <a:defRPr sz="2802"/>
            </a:lvl1pPr>
            <a:lvl2pPr marL="403873" indent="0">
              <a:buNone/>
              <a:defRPr sz="2441"/>
            </a:lvl2pPr>
            <a:lvl3pPr marL="807747" indent="0">
              <a:buNone/>
              <a:defRPr sz="2079"/>
            </a:lvl3pPr>
            <a:lvl4pPr marL="1211620" indent="0">
              <a:buNone/>
              <a:defRPr sz="1808"/>
            </a:lvl4pPr>
            <a:lvl5pPr marL="1615492" indent="0">
              <a:buNone/>
              <a:defRPr sz="1808"/>
            </a:lvl5pPr>
            <a:lvl6pPr marL="2019366" indent="0">
              <a:buNone/>
              <a:defRPr sz="1808"/>
            </a:lvl6pPr>
            <a:lvl7pPr marL="2423237" indent="0">
              <a:buNone/>
              <a:defRPr sz="1808"/>
            </a:lvl7pPr>
            <a:lvl8pPr marL="2827110" indent="0">
              <a:buNone/>
              <a:defRPr sz="1808"/>
            </a:lvl8pPr>
            <a:lvl9pPr marL="3230984" indent="0">
              <a:buNone/>
              <a:defRPr sz="1808"/>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316" y="5367584"/>
            <a:ext cx="5486400" cy="804863"/>
          </a:xfrm>
        </p:spPr>
        <p:txBody>
          <a:bodyPr/>
          <a:lstStyle>
            <a:lvl1pPr marL="0" indent="0">
              <a:buNone/>
              <a:defRPr sz="1175"/>
            </a:lvl1pPr>
            <a:lvl2pPr marL="403873" indent="0">
              <a:buNone/>
              <a:defRPr sz="1085"/>
            </a:lvl2pPr>
            <a:lvl3pPr marL="807747" indent="0">
              <a:buNone/>
              <a:defRPr sz="904"/>
            </a:lvl3pPr>
            <a:lvl4pPr marL="1211620" indent="0">
              <a:buNone/>
              <a:defRPr sz="813"/>
            </a:lvl4pPr>
            <a:lvl5pPr marL="1615492" indent="0">
              <a:buNone/>
              <a:defRPr sz="813"/>
            </a:lvl5pPr>
            <a:lvl6pPr marL="2019366" indent="0">
              <a:buNone/>
              <a:defRPr sz="813"/>
            </a:lvl6pPr>
            <a:lvl7pPr marL="2423237" indent="0">
              <a:buNone/>
              <a:defRPr sz="813"/>
            </a:lvl7pPr>
            <a:lvl8pPr marL="2827110" indent="0">
              <a:buNone/>
              <a:defRPr sz="813"/>
            </a:lvl8pPr>
            <a:lvl9pPr marL="3230984" indent="0">
              <a:buNone/>
              <a:defRPr sz="813"/>
            </a:lvl9pPr>
          </a:lstStyle>
          <a:p>
            <a:pPr lvl="0"/>
            <a:r>
              <a:rPr lang="ja-JP" altLang="en-US"/>
              <a:t>マスター テキストの書式設定</a:t>
            </a:r>
          </a:p>
        </p:txBody>
      </p:sp>
    </p:spTree>
    <p:extLst>
      <p:ext uri="{BB962C8B-B14F-4D97-AF65-F5344CB8AC3E}">
        <p14:creationId xmlns:p14="http://schemas.microsoft.com/office/powerpoint/2010/main" val="1646402698"/>
      </p:ext>
    </p:extLst>
  </p:cSld>
  <p:clrMapOvr>
    <a:masterClrMapping/>
  </p:clrMapOvr>
  <p:transition spd="slow">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タイトル2行_広_リード文">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F91663C-35B0-46C9-2012-869078A34A0A}"/>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19" name="テキスト ボックス 18">
            <a:extLst>
              <a:ext uri="{FF2B5EF4-FFF2-40B4-BE49-F238E27FC236}">
                <a16:creationId xmlns:a16="http://schemas.microsoft.com/office/drawing/2014/main" id="{B7B0C38A-3E99-6177-11CD-306D6088C477}"/>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1005" smtClean="0"/>
              <a:pPr lvl="0"/>
              <a:t>‹#›</a:t>
            </a:fld>
            <a:endParaRPr lang="ja-JP" altLang="en-US" sz="1005" dirty="0"/>
          </a:p>
        </p:txBody>
      </p:sp>
      <p:sp>
        <p:nvSpPr>
          <p:cNvPr id="8" name="正方形/長方形 7">
            <a:extLst>
              <a:ext uri="{FF2B5EF4-FFF2-40B4-BE49-F238E27FC236}">
                <a16:creationId xmlns:a16="http://schemas.microsoft.com/office/drawing/2014/main" id="{DAB11A81-4BDD-8065-49F2-0EE3D56E7E98}"/>
              </a:ext>
            </a:extLst>
          </p:cNvPr>
          <p:cNvSpPr/>
          <p:nvPr userDrawn="1"/>
        </p:nvSpPr>
        <p:spPr>
          <a:xfrm>
            <a:off x="1" y="0"/>
            <a:ext cx="8251296" cy="8813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293" tIns="15073" rIns="60293" bIns="15073" rtlCol="0" anchor="ctr"/>
          <a:lstStyle/>
          <a:p>
            <a:pPr algn="ctr" defTabSz="415945">
              <a:spcAft>
                <a:spcPts val="0"/>
              </a:spcAft>
            </a:pPr>
            <a:endParaRPr kumimoji="1" lang="ja-JP" altLang="en-US" sz="1005"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358755"/>
            <a:ext cx="7821126" cy="457270"/>
          </a:xfrm>
          <a:prstGeom prst="rect">
            <a:avLst/>
          </a:prstGeom>
        </p:spPr>
        <p:txBody>
          <a:bodyPr lIns="0" tIns="36000" rIns="0" bIns="0" anchor="ctr" anchorCtr="0"/>
          <a:lstStyle>
            <a:lvl1pPr>
              <a:lnSpc>
                <a:spcPct val="100000"/>
              </a:lnSpc>
              <a:defRPr sz="2010" b="1">
                <a:solidFill>
                  <a:schemeClr val="bg1"/>
                </a:solidFill>
              </a:defRPr>
            </a:lvl1pPr>
          </a:lstStyle>
          <a:p>
            <a:r>
              <a:rPr kumimoji="1" lang="ja-JP" altLang="en-US" dirty="0"/>
              <a:t>マスター タイトルの書式設定</a:t>
            </a:r>
          </a:p>
        </p:txBody>
      </p:sp>
      <p:sp>
        <p:nvSpPr>
          <p:cNvPr id="10" name="正方形/長方形 9">
            <a:extLst>
              <a:ext uri="{FF2B5EF4-FFF2-40B4-BE49-F238E27FC236}">
                <a16:creationId xmlns:a16="http://schemas.microsoft.com/office/drawing/2014/main" id="{BC0B61F5-A061-0D92-248F-985EACD92BFE}"/>
              </a:ext>
            </a:extLst>
          </p:cNvPr>
          <p:cNvSpPr/>
          <p:nvPr userDrawn="1"/>
        </p:nvSpPr>
        <p:spPr>
          <a:xfrm>
            <a:off x="0" y="1"/>
            <a:ext cx="8251296"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293" tIns="15073" rIns="60293" bIns="15073" rtlCol="0" anchor="ctr"/>
          <a:lstStyle/>
          <a:p>
            <a:pPr algn="ctr" defTabSz="415945">
              <a:spcAft>
                <a:spcPts val="0"/>
              </a:spcAft>
            </a:pPr>
            <a:endParaRPr kumimoji="1" lang="ja-JP" altLang="en-US" sz="1005" dirty="0">
              <a:solidFill>
                <a:schemeClr val="tx1"/>
              </a:solidFill>
            </a:endParaRPr>
          </a:p>
        </p:txBody>
      </p:sp>
      <p:sp>
        <p:nvSpPr>
          <p:cNvPr id="13" name="テキスト プレースホルダー 12">
            <a:extLst>
              <a:ext uri="{FF2B5EF4-FFF2-40B4-BE49-F238E27FC236}">
                <a16:creationId xmlns:a16="http://schemas.microsoft.com/office/drawing/2014/main" id="{6413341B-8A1E-D95A-E58D-4FCA7D6AC643}"/>
              </a:ext>
            </a:extLst>
          </p:cNvPr>
          <p:cNvSpPr>
            <a:spLocks noGrp="1"/>
          </p:cNvSpPr>
          <p:nvPr>
            <p:ph type="body" sz="quarter" idx="10"/>
          </p:nvPr>
        </p:nvSpPr>
        <p:spPr>
          <a:xfrm>
            <a:off x="261143" y="97458"/>
            <a:ext cx="7821126" cy="228610"/>
          </a:xfrm>
          <a:prstGeom prst="rect">
            <a:avLst/>
          </a:prstGeom>
        </p:spPr>
        <p:txBody>
          <a:bodyPr lIns="0" tIns="0" rIns="0" bIns="36000" anchor="ctr" anchorCtr="0">
            <a:noAutofit/>
          </a:bodyPr>
          <a:lstStyle>
            <a:lvl1pPr>
              <a:defRPr sz="1172"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kumimoji="1" lang="ja-JP" altLang="en-US" dirty="0"/>
          </a:p>
        </p:txBody>
      </p:sp>
      <p:sp>
        <p:nvSpPr>
          <p:cNvPr id="2" name="テキスト プレースホルダー 9">
            <a:extLst>
              <a:ext uri="{FF2B5EF4-FFF2-40B4-BE49-F238E27FC236}">
                <a16:creationId xmlns:a16="http://schemas.microsoft.com/office/drawing/2014/main" id="{95A59056-FDC7-B9C1-E52F-CBF26F3DCD36}"/>
              </a:ext>
            </a:extLst>
          </p:cNvPr>
          <p:cNvSpPr>
            <a:spLocks noGrp="1"/>
          </p:cNvSpPr>
          <p:nvPr>
            <p:ph type="body" sz="quarter" idx="11" hasCustomPrompt="1"/>
          </p:nvPr>
        </p:nvSpPr>
        <p:spPr>
          <a:xfrm>
            <a:off x="199581" y="1012428"/>
            <a:ext cx="8744840" cy="673436"/>
          </a:xfrm>
          <a:prstGeom prst="rect">
            <a:avLst/>
          </a:prstGeom>
          <a:ln w="12700">
            <a:solidFill>
              <a:schemeClr val="accent1"/>
            </a:solidFill>
          </a:ln>
        </p:spPr>
        <p:txBody>
          <a:bodyPr lIns="72000" tIns="72000" rIns="72000" bIns="72000">
            <a:spAutoFit/>
          </a:bodyPr>
          <a:lstStyle>
            <a:lvl1pPr marL="120591" indent="-120591" algn="just">
              <a:spcAft>
                <a:spcPts val="167"/>
              </a:spcAft>
              <a:buClr>
                <a:schemeClr val="accent1"/>
              </a:buClr>
              <a:buFont typeface="Wingdings" panose="05000000000000000000" pitchFamily="2" charset="2"/>
              <a:buChar char="n"/>
              <a:defRPr sz="1172" b="1"/>
            </a:lvl1pPr>
            <a:lvl2pPr marL="241182" indent="-120591" algn="just">
              <a:spcAft>
                <a:spcPts val="167"/>
              </a:spcAft>
              <a:buClr>
                <a:schemeClr val="accent1"/>
              </a:buClr>
              <a:buSzPct val="80000"/>
              <a:buFont typeface="Wingdings" panose="05000000000000000000" pitchFamily="2" charset="2"/>
              <a:buChar char="p"/>
              <a:defRPr sz="1005" b="1"/>
            </a:lvl2pPr>
            <a:lvl3pPr marL="361772" indent="-90443" algn="just">
              <a:spcAft>
                <a:spcPts val="167"/>
              </a:spcAft>
              <a:buClr>
                <a:schemeClr val="accent1"/>
              </a:buClr>
              <a:buFont typeface="Arial" panose="020B0604020202020204" pitchFamily="34" charset="0"/>
              <a:buChar char="•"/>
              <a:defRPr sz="921" b="1"/>
            </a:lvl3pPr>
            <a:lvl4pPr>
              <a:defRPr sz="880" b="1"/>
            </a:lvl4pPr>
            <a:lvl5pPr>
              <a:defRPr sz="880" b="1"/>
            </a:lvl5pPr>
          </a:lstStyle>
          <a:p>
            <a:pPr lvl="0"/>
            <a:r>
              <a:rPr kumimoji="1" lang="ja-JP" altLang="en-US" dirty="0"/>
              <a:t>リード文ーレベル１</a:t>
            </a:r>
            <a:endParaRPr kumimoji="1" lang="en-US" altLang="ja-JP" dirty="0"/>
          </a:p>
          <a:p>
            <a:pPr lvl="1"/>
            <a:r>
              <a:rPr kumimoji="1" lang="ja-JP" altLang="en-US" dirty="0"/>
              <a:t>リード文ーレベル</a:t>
            </a:r>
            <a:r>
              <a:rPr kumimoji="1" lang="en-US" altLang="ja-JP" dirty="0"/>
              <a:t>2</a:t>
            </a:r>
          </a:p>
          <a:p>
            <a:pPr lvl="2"/>
            <a:r>
              <a:rPr kumimoji="1" lang="ja-JP" altLang="en-US" dirty="0"/>
              <a:t>リード文ーレベル</a:t>
            </a:r>
            <a:r>
              <a:rPr kumimoji="1" lang="en-US" altLang="ja-JP" dirty="0"/>
              <a:t>3</a:t>
            </a:r>
            <a:endParaRPr kumimoji="1" lang="ja-JP" altLang="en-US" dirty="0"/>
          </a:p>
        </p:txBody>
      </p:sp>
    </p:spTree>
    <p:extLst>
      <p:ext uri="{BB962C8B-B14F-4D97-AF65-F5344CB8AC3E}">
        <p14:creationId xmlns:p14="http://schemas.microsoft.com/office/powerpoint/2010/main" val="915928885"/>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タイトル白_広">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153DBB-837A-BFD1-C3A3-82A02BF3D8EC}"/>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10" name="テキスト ボックス 9">
            <a:extLst>
              <a:ext uri="{FF2B5EF4-FFF2-40B4-BE49-F238E27FC236}">
                <a16:creationId xmlns:a16="http://schemas.microsoft.com/office/drawing/2014/main" id="{BA8D76C2-F124-8716-94FE-5E7D9C686E50}"/>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p>
            <a:pPr algn="ctr"/>
            <a:fld id="{9C1B02FA-3B43-4965-97B5-C29D405C4738}" type="slidenum">
              <a:rPr kumimoji="1" lang="ja-JP" altLang="en-US" sz="1005" b="0" smtClean="0">
                <a:solidFill>
                  <a:schemeClr val="bg1"/>
                </a:solidFill>
                <a:latin typeface="+mn-ea"/>
                <a:ea typeface="+mn-ea"/>
                <a:cs typeface="Arial" panose="020B0604020202020204" pitchFamily="34" charset="0"/>
              </a:rPr>
              <a:pPr algn="ctr"/>
              <a:t>‹#›</a:t>
            </a:fld>
            <a:endParaRPr kumimoji="1" lang="ja-JP" altLang="en-US" sz="837" b="0" dirty="0">
              <a:solidFill>
                <a:schemeClr val="bg1"/>
              </a:solidFill>
              <a:latin typeface="+mn-ea"/>
              <a:ea typeface="+mn-ea"/>
              <a:cs typeface="Arial" panose="020B0604020202020204" pitchFamily="34" charset="0"/>
            </a:endParaRPr>
          </a:p>
        </p:txBody>
      </p:sp>
      <p:sp>
        <p:nvSpPr>
          <p:cNvPr id="7" name="正方形/長方形 6">
            <a:extLst>
              <a:ext uri="{FF2B5EF4-FFF2-40B4-BE49-F238E27FC236}">
                <a16:creationId xmlns:a16="http://schemas.microsoft.com/office/drawing/2014/main" id="{971A05B6-F7B3-53D3-7E37-F405ABE30787}"/>
              </a:ext>
            </a:extLst>
          </p:cNvPr>
          <p:cNvSpPr/>
          <p:nvPr userDrawn="1"/>
        </p:nvSpPr>
        <p:spPr>
          <a:xfrm>
            <a:off x="1" y="-1"/>
            <a:ext cx="137975" cy="881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228107"/>
            <a:ext cx="8128142" cy="457270"/>
          </a:xfrm>
          <a:prstGeom prst="rect">
            <a:avLst/>
          </a:prstGeom>
        </p:spPr>
        <p:txBody>
          <a:bodyPr lIns="0" tIns="0" rIns="0" bIns="0" anchor="ctr" anchorCtr="0"/>
          <a:lstStyle>
            <a:lvl1pPr>
              <a:lnSpc>
                <a:spcPct val="100000"/>
              </a:lnSpc>
              <a:defRPr sz="2010" b="1"/>
            </a:lvl1pPr>
          </a:lstStyle>
          <a:p>
            <a:r>
              <a:rPr kumimoji="1" lang="ja-JP" altLang="en-US" dirty="0"/>
              <a:t>マスター タイトルの書式設定</a:t>
            </a:r>
          </a:p>
        </p:txBody>
      </p:sp>
      <p:cxnSp>
        <p:nvCxnSpPr>
          <p:cNvPr id="15" name="直線コネクタ 14">
            <a:extLst>
              <a:ext uri="{FF2B5EF4-FFF2-40B4-BE49-F238E27FC236}">
                <a16:creationId xmlns:a16="http://schemas.microsoft.com/office/drawing/2014/main" id="{C3B0D269-4B66-8A71-366D-C3F2330FF9F1}"/>
              </a:ext>
            </a:extLst>
          </p:cNvPr>
          <p:cNvCxnSpPr>
            <a:cxnSpLocks/>
          </p:cNvCxnSpPr>
          <p:nvPr userDrawn="1"/>
        </p:nvCxnSpPr>
        <p:spPr>
          <a:xfrm>
            <a:off x="0" y="881350"/>
            <a:ext cx="914416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507860"/>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タイトル白_広_リード文">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153DBB-837A-BFD1-C3A3-82A02BF3D8EC}"/>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10" name="テキスト ボックス 9">
            <a:extLst>
              <a:ext uri="{FF2B5EF4-FFF2-40B4-BE49-F238E27FC236}">
                <a16:creationId xmlns:a16="http://schemas.microsoft.com/office/drawing/2014/main" id="{BA8D76C2-F124-8716-94FE-5E7D9C686E50}"/>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p>
            <a:pPr algn="ctr"/>
            <a:fld id="{9C1B02FA-3B43-4965-97B5-C29D405C4738}" type="slidenum">
              <a:rPr kumimoji="1" lang="ja-JP" altLang="en-US" sz="1005" b="0" smtClean="0">
                <a:solidFill>
                  <a:schemeClr val="bg1"/>
                </a:solidFill>
                <a:latin typeface="+mn-ea"/>
                <a:ea typeface="+mn-ea"/>
                <a:cs typeface="Arial" panose="020B0604020202020204" pitchFamily="34" charset="0"/>
              </a:rPr>
              <a:pPr algn="ctr"/>
              <a:t>‹#›</a:t>
            </a:fld>
            <a:endParaRPr kumimoji="1" lang="ja-JP" altLang="en-US" sz="837" b="0" dirty="0">
              <a:solidFill>
                <a:schemeClr val="bg1"/>
              </a:solidFill>
              <a:latin typeface="+mn-ea"/>
              <a:ea typeface="+mn-ea"/>
              <a:cs typeface="Arial" panose="020B0604020202020204" pitchFamily="34" charset="0"/>
            </a:endParaRPr>
          </a:p>
        </p:txBody>
      </p:sp>
      <p:sp>
        <p:nvSpPr>
          <p:cNvPr id="7" name="正方形/長方形 6">
            <a:extLst>
              <a:ext uri="{FF2B5EF4-FFF2-40B4-BE49-F238E27FC236}">
                <a16:creationId xmlns:a16="http://schemas.microsoft.com/office/drawing/2014/main" id="{971A05B6-F7B3-53D3-7E37-F405ABE30787}"/>
              </a:ext>
            </a:extLst>
          </p:cNvPr>
          <p:cNvSpPr/>
          <p:nvPr userDrawn="1"/>
        </p:nvSpPr>
        <p:spPr>
          <a:xfrm>
            <a:off x="1" y="-1"/>
            <a:ext cx="137975" cy="881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6" name="正方形/長方形 5">
            <a:extLst>
              <a:ext uri="{FF2B5EF4-FFF2-40B4-BE49-F238E27FC236}">
                <a16:creationId xmlns:a16="http://schemas.microsoft.com/office/drawing/2014/main" id="{99EB8774-C1B0-4E05-CBA0-14C93CA8B2AB}"/>
              </a:ext>
            </a:extLst>
          </p:cNvPr>
          <p:cNvSpPr/>
          <p:nvPr userDrawn="1"/>
        </p:nvSpPr>
        <p:spPr>
          <a:xfrm>
            <a:off x="0" y="6792684"/>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pic>
        <p:nvPicPr>
          <p:cNvPr id="11" name="図 10" descr="ロゴ&#10;&#10;自動的に生成された説明">
            <a:extLst>
              <a:ext uri="{FF2B5EF4-FFF2-40B4-BE49-F238E27FC236}">
                <a16:creationId xmlns:a16="http://schemas.microsoft.com/office/drawing/2014/main" id="{FCEAE66E-6D94-1149-F5A0-0F52D35E5437}"/>
              </a:ext>
            </a:extLst>
          </p:cNvPr>
          <p:cNvPicPr>
            <a:picLocks noChangeAspect="1"/>
          </p:cNvPicPr>
          <p:nvPr userDrawn="1"/>
        </p:nvPicPr>
        <p:blipFill>
          <a:blip r:embed="rId2"/>
          <a:stretch>
            <a:fillRect/>
          </a:stretch>
        </p:blipFill>
        <p:spPr>
          <a:xfrm>
            <a:off x="8366865" y="162862"/>
            <a:ext cx="677346" cy="718488"/>
          </a:xfrm>
          <a:prstGeom prst="rect">
            <a:avLst/>
          </a:prstGeom>
        </p:spPr>
      </p:pic>
      <p:sp>
        <p:nvSpPr>
          <p:cNvPr id="4" name="タイトル 3">
            <a:extLst>
              <a:ext uri="{FF2B5EF4-FFF2-40B4-BE49-F238E27FC236}">
                <a16:creationId xmlns:a16="http://schemas.microsoft.com/office/drawing/2014/main" id="{E453A29B-5CD5-7B31-5367-6BE885B11C3C}"/>
              </a:ext>
            </a:extLst>
          </p:cNvPr>
          <p:cNvSpPr>
            <a:spLocks noGrp="1"/>
          </p:cNvSpPr>
          <p:nvPr>
            <p:ph type="title"/>
          </p:nvPr>
        </p:nvSpPr>
        <p:spPr>
          <a:xfrm>
            <a:off x="261143" y="228107"/>
            <a:ext cx="8128142" cy="457270"/>
          </a:xfrm>
          <a:prstGeom prst="rect">
            <a:avLst/>
          </a:prstGeom>
        </p:spPr>
        <p:txBody>
          <a:bodyPr lIns="0" tIns="0" rIns="0" bIns="0" anchor="ctr" anchorCtr="0"/>
          <a:lstStyle>
            <a:lvl1pPr>
              <a:lnSpc>
                <a:spcPct val="100000"/>
              </a:lnSpc>
              <a:defRPr sz="2010" b="1"/>
            </a:lvl1pPr>
          </a:lstStyle>
          <a:p>
            <a:r>
              <a:rPr kumimoji="1" lang="ja-JP" altLang="en-US" dirty="0"/>
              <a:t>マスター タイトルの書式設定</a:t>
            </a:r>
          </a:p>
        </p:txBody>
      </p:sp>
      <p:cxnSp>
        <p:nvCxnSpPr>
          <p:cNvPr id="15" name="直線コネクタ 14">
            <a:extLst>
              <a:ext uri="{FF2B5EF4-FFF2-40B4-BE49-F238E27FC236}">
                <a16:creationId xmlns:a16="http://schemas.microsoft.com/office/drawing/2014/main" id="{C3B0D269-4B66-8A71-366D-C3F2330FF9F1}"/>
              </a:ext>
            </a:extLst>
          </p:cNvPr>
          <p:cNvCxnSpPr>
            <a:cxnSpLocks/>
          </p:cNvCxnSpPr>
          <p:nvPr userDrawn="1"/>
        </p:nvCxnSpPr>
        <p:spPr>
          <a:xfrm>
            <a:off x="0" y="881350"/>
            <a:ext cx="9144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テキスト プレースホルダー 9">
            <a:extLst>
              <a:ext uri="{FF2B5EF4-FFF2-40B4-BE49-F238E27FC236}">
                <a16:creationId xmlns:a16="http://schemas.microsoft.com/office/drawing/2014/main" id="{0CAF8F48-159B-C7F1-16E1-3058EC23B215}"/>
              </a:ext>
            </a:extLst>
          </p:cNvPr>
          <p:cNvSpPr>
            <a:spLocks noGrp="1"/>
          </p:cNvSpPr>
          <p:nvPr>
            <p:ph type="body" sz="quarter" idx="10" hasCustomPrompt="1"/>
          </p:nvPr>
        </p:nvSpPr>
        <p:spPr>
          <a:xfrm>
            <a:off x="199581" y="1012428"/>
            <a:ext cx="8744840" cy="673436"/>
          </a:xfrm>
          <a:prstGeom prst="rect">
            <a:avLst/>
          </a:prstGeom>
          <a:ln w="12700">
            <a:solidFill>
              <a:schemeClr val="accent1"/>
            </a:solidFill>
          </a:ln>
        </p:spPr>
        <p:txBody>
          <a:bodyPr lIns="72000" tIns="72000" rIns="72000" bIns="72000">
            <a:spAutoFit/>
          </a:bodyPr>
          <a:lstStyle>
            <a:lvl1pPr marL="120591" indent="-120591" algn="just">
              <a:spcAft>
                <a:spcPts val="167"/>
              </a:spcAft>
              <a:buClr>
                <a:schemeClr val="accent1"/>
              </a:buClr>
              <a:buFont typeface="Wingdings" panose="05000000000000000000" pitchFamily="2" charset="2"/>
              <a:buChar char="n"/>
              <a:defRPr sz="1172" b="1"/>
            </a:lvl1pPr>
            <a:lvl2pPr marL="241182" indent="-120591" algn="just">
              <a:spcAft>
                <a:spcPts val="167"/>
              </a:spcAft>
              <a:buClr>
                <a:schemeClr val="accent1"/>
              </a:buClr>
              <a:buSzPct val="80000"/>
              <a:buFont typeface="Wingdings" panose="05000000000000000000" pitchFamily="2" charset="2"/>
              <a:buChar char="p"/>
              <a:defRPr sz="1005" b="1"/>
            </a:lvl2pPr>
            <a:lvl3pPr marL="361772" indent="-90443" algn="just">
              <a:spcAft>
                <a:spcPts val="167"/>
              </a:spcAft>
              <a:buClr>
                <a:schemeClr val="accent1"/>
              </a:buClr>
              <a:buFont typeface="Arial" panose="020B0604020202020204" pitchFamily="34" charset="0"/>
              <a:buChar char="•"/>
              <a:defRPr sz="921" b="1"/>
            </a:lvl3pPr>
            <a:lvl4pPr>
              <a:defRPr sz="880" b="1"/>
            </a:lvl4pPr>
            <a:lvl5pPr>
              <a:defRPr sz="880" b="1"/>
            </a:lvl5pPr>
          </a:lstStyle>
          <a:p>
            <a:pPr lvl="0"/>
            <a:r>
              <a:rPr kumimoji="1" lang="ja-JP" altLang="en-US" dirty="0"/>
              <a:t>リード文ーレベル１</a:t>
            </a:r>
            <a:endParaRPr kumimoji="1" lang="en-US" altLang="ja-JP" dirty="0"/>
          </a:p>
          <a:p>
            <a:pPr lvl="1"/>
            <a:r>
              <a:rPr kumimoji="1" lang="ja-JP" altLang="en-US" dirty="0"/>
              <a:t>リード文ーレベル</a:t>
            </a:r>
            <a:r>
              <a:rPr kumimoji="1" lang="en-US" altLang="ja-JP" dirty="0"/>
              <a:t>2</a:t>
            </a:r>
          </a:p>
          <a:p>
            <a:pPr lvl="2"/>
            <a:r>
              <a:rPr kumimoji="1" lang="ja-JP" altLang="en-US" dirty="0"/>
              <a:t>リード文ーレベル</a:t>
            </a:r>
            <a:r>
              <a:rPr kumimoji="1" lang="en-US" altLang="ja-JP" dirty="0"/>
              <a:t>3</a:t>
            </a:r>
            <a:endParaRPr kumimoji="1" lang="ja-JP" altLang="en-US" dirty="0"/>
          </a:p>
        </p:txBody>
      </p:sp>
    </p:spTree>
    <p:extLst>
      <p:ext uri="{BB962C8B-B14F-4D97-AF65-F5344CB8AC3E}">
        <p14:creationId xmlns:p14="http://schemas.microsoft.com/office/powerpoint/2010/main" val="1656758419"/>
      </p:ext>
    </p:extLst>
  </p:cSld>
  <p:clrMapOvr>
    <a:masterClrMapping/>
  </p:clrMapOvr>
  <p:extLst>
    <p:ext uri="{DCECCB84-F9BA-43D5-87BE-67443E8EF086}">
      <p15:sldGuideLst xmlns:p15="http://schemas.microsoft.com/office/powerpoint/2012/main">
        <p15:guide id="1" orient="horz" pos="2608">
          <p15:clr>
            <a:srgbClr val="FBAE40"/>
          </p15:clr>
        </p15:guide>
        <p15:guide id="2" orient="horz" pos="70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991D15A-E8FF-E7EA-D21C-4C580E182CA1}"/>
              </a:ext>
            </a:extLst>
          </p:cNvPr>
          <p:cNvSpPr/>
          <p:nvPr userDrawn="1"/>
        </p:nvSpPr>
        <p:spPr>
          <a:xfrm rot="5400000" flipV="1">
            <a:off x="8868039" y="6582040"/>
            <a:ext cx="229199" cy="32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
        <p:nvSpPr>
          <p:cNvPr id="5" name="テキスト ボックス 4">
            <a:extLst>
              <a:ext uri="{FF2B5EF4-FFF2-40B4-BE49-F238E27FC236}">
                <a16:creationId xmlns:a16="http://schemas.microsoft.com/office/drawing/2014/main" id="{EC8971A7-4C01-AEC9-67E1-AF5AD921EB0B}"/>
              </a:ext>
            </a:extLst>
          </p:cNvPr>
          <p:cNvSpPr txBox="1"/>
          <p:nvPr userDrawn="1"/>
        </p:nvSpPr>
        <p:spPr>
          <a:xfrm>
            <a:off x="8890272" y="6629916"/>
            <a:ext cx="184731" cy="195951"/>
          </a:xfrm>
          <a:prstGeom prst="rect">
            <a:avLst/>
          </a:prstGeom>
          <a:noFill/>
        </p:spPr>
        <p:txBody>
          <a:bodyPr wrap="none" lIns="0" tIns="0" rIns="0" bIns="15073" rtlCol="0" anchor="b" anchorCtr="0">
            <a:noAutofit/>
          </a:bodyPr>
          <a:lstStyle>
            <a:defPPr>
              <a:defRPr lang="ja-JP"/>
            </a:defPPr>
            <a:lvl1pPr algn="ctr">
              <a:defRPr sz="1200" b="0">
                <a:solidFill>
                  <a:schemeClr val="bg1"/>
                </a:solidFill>
                <a:latin typeface="+mn-ea"/>
                <a:ea typeface="+mn-ea"/>
                <a:cs typeface="Arial" panose="020B0604020202020204" pitchFamily="34" charset="0"/>
              </a:defRPr>
            </a:lvl1pPr>
          </a:lstStyle>
          <a:p>
            <a:pPr lvl="0"/>
            <a:fld id="{9C1B02FA-3B43-4965-97B5-C29D405C4738}" type="slidenum">
              <a:rPr lang="ja-JP" altLang="en-US" sz="1005" smtClean="0"/>
              <a:pPr lvl="0"/>
              <a:t>‹#›</a:t>
            </a:fld>
            <a:endParaRPr lang="ja-JP" altLang="en-US" sz="1005" dirty="0"/>
          </a:p>
        </p:txBody>
      </p:sp>
      <p:sp>
        <p:nvSpPr>
          <p:cNvPr id="6" name="正方形/長方形 5">
            <a:extLst>
              <a:ext uri="{FF2B5EF4-FFF2-40B4-BE49-F238E27FC236}">
                <a16:creationId xmlns:a16="http://schemas.microsoft.com/office/drawing/2014/main" id="{132DB587-E4EC-7850-68F2-B10D4C47FE53}"/>
              </a:ext>
            </a:extLst>
          </p:cNvPr>
          <p:cNvSpPr/>
          <p:nvPr userDrawn="1"/>
        </p:nvSpPr>
        <p:spPr>
          <a:xfrm>
            <a:off x="0" y="6792686"/>
            <a:ext cx="914400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62" baseline="0" dirty="0">
              <a:solidFill>
                <a:schemeClr val="tx1"/>
              </a:solidFill>
            </a:endParaRPr>
          </a:p>
        </p:txBody>
      </p:sp>
    </p:spTree>
    <p:extLst>
      <p:ext uri="{BB962C8B-B14F-4D97-AF65-F5344CB8AC3E}">
        <p14:creationId xmlns:p14="http://schemas.microsoft.com/office/powerpoint/2010/main" val="19093120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A6A664-2D03-CD57-D2F7-F52D73C45FD7}"/>
              </a:ext>
            </a:extLst>
          </p:cNvPr>
          <p:cNvSpPr txBox="1"/>
          <p:nvPr userDrawn="1"/>
        </p:nvSpPr>
        <p:spPr>
          <a:xfrm>
            <a:off x="8859480" y="6629916"/>
            <a:ext cx="184731" cy="195951"/>
          </a:xfrm>
          <a:prstGeom prst="rect">
            <a:avLst/>
          </a:prstGeom>
          <a:noFill/>
        </p:spPr>
        <p:txBody>
          <a:bodyPr wrap="none" lIns="0" tIns="0" rIns="0" bIns="0" rtlCol="0" anchor="b" anchorCtr="0">
            <a:noAutofit/>
          </a:bodyPr>
          <a:lstStyle/>
          <a:p>
            <a:pPr algn="ctr"/>
            <a:fld id="{9C1B02FA-3B43-4965-97B5-C29D405C4738}" type="slidenum">
              <a:rPr kumimoji="1" lang="ja-JP" altLang="en-US" sz="1005" b="0" smtClean="0">
                <a:solidFill>
                  <a:schemeClr val="tx1"/>
                </a:solidFill>
                <a:latin typeface="+mn-ea"/>
                <a:ea typeface="+mn-ea"/>
                <a:cs typeface="Arial" panose="020B0604020202020204" pitchFamily="34" charset="0"/>
              </a:rPr>
              <a:pPr algn="ctr"/>
              <a:t>‹#›</a:t>
            </a:fld>
            <a:endParaRPr kumimoji="1" lang="ja-JP" altLang="en-US" sz="837" b="0" dirty="0">
              <a:solidFill>
                <a:schemeClr val="tx1"/>
              </a:solidFill>
              <a:latin typeface="+mn-ea"/>
              <a:ea typeface="+mn-ea"/>
              <a:cs typeface="Arial" panose="020B0604020202020204" pitchFamily="34" charset="0"/>
            </a:endParaRPr>
          </a:p>
        </p:txBody>
      </p:sp>
    </p:spTree>
    <p:extLst>
      <p:ext uri="{BB962C8B-B14F-4D97-AF65-F5344CB8AC3E}">
        <p14:creationId xmlns:p14="http://schemas.microsoft.com/office/powerpoint/2010/main" val="20003233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裏表紙1">
    <p:spTree>
      <p:nvGrpSpPr>
        <p:cNvPr id="1" name=""/>
        <p:cNvGrpSpPr/>
        <p:nvPr/>
      </p:nvGrpSpPr>
      <p:grpSpPr>
        <a:xfrm>
          <a:off x="0" y="0"/>
          <a:ext cx="0" cy="0"/>
          <a:chOff x="0" y="0"/>
          <a:chExt cx="0" cy="0"/>
        </a:xfrm>
      </p:grpSpPr>
      <p:pic>
        <p:nvPicPr>
          <p:cNvPr id="4" name="図 3" descr="図形&#10;&#10;中程度の精度で自動的に生成された説明">
            <a:extLst>
              <a:ext uri="{FF2B5EF4-FFF2-40B4-BE49-F238E27FC236}">
                <a16:creationId xmlns:a16="http://schemas.microsoft.com/office/drawing/2014/main" id="{0DA85144-A923-99C3-9862-E8FE126C8383}"/>
              </a:ext>
            </a:extLst>
          </p:cNvPr>
          <p:cNvPicPr>
            <a:picLocks noChangeAspect="1"/>
          </p:cNvPicPr>
          <p:nvPr userDrawn="1"/>
        </p:nvPicPr>
        <p:blipFill>
          <a:blip r:embed="rId2"/>
          <a:stretch>
            <a:fillRect/>
          </a:stretch>
        </p:blipFill>
        <p:spPr>
          <a:xfrm>
            <a:off x="2416572" y="3037098"/>
            <a:ext cx="3796882" cy="783805"/>
          </a:xfrm>
          <a:prstGeom prst="rect">
            <a:avLst/>
          </a:prstGeom>
        </p:spPr>
      </p:pic>
      <p:sp>
        <p:nvSpPr>
          <p:cNvPr id="23" name="正方形/長方形 22">
            <a:extLst>
              <a:ext uri="{FF2B5EF4-FFF2-40B4-BE49-F238E27FC236}">
                <a16:creationId xmlns:a16="http://schemas.microsoft.com/office/drawing/2014/main" id="{2CF02C58-2120-0B55-EDFF-9A5FCEF1BD52}"/>
              </a:ext>
            </a:extLst>
          </p:cNvPr>
          <p:cNvSpPr/>
          <p:nvPr userDrawn="1"/>
        </p:nvSpPr>
        <p:spPr>
          <a:xfrm flipH="1">
            <a:off x="198369" y="6008878"/>
            <a:ext cx="432097" cy="849122"/>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24" name="正方形/長方形 23">
            <a:extLst>
              <a:ext uri="{FF2B5EF4-FFF2-40B4-BE49-F238E27FC236}">
                <a16:creationId xmlns:a16="http://schemas.microsoft.com/office/drawing/2014/main" id="{13C87254-DA8E-4095-D5A4-BD6C78A2A549}"/>
              </a:ext>
            </a:extLst>
          </p:cNvPr>
          <p:cNvSpPr/>
          <p:nvPr userDrawn="1"/>
        </p:nvSpPr>
        <p:spPr>
          <a:xfrm flipH="1">
            <a:off x="137816" y="6204830"/>
            <a:ext cx="184730" cy="653171"/>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25" name="正方形/長方形 24">
            <a:extLst>
              <a:ext uri="{FF2B5EF4-FFF2-40B4-BE49-F238E27FC236}">
                <a16:creationId xmlns:a16="http://schemas.microsoft.com/office/drawing/2014/main" id="{CAAEC18F-F99D-D9F5-3559-F6DFBC7D1FC3}"/>
              </a:ext>
            </a:extLst>
          </p:cNvPr>
          <p:cNvSpPr/>
          <p:nvPr userDrawn="1"/>
        </p:nvSpPr>
        <p:spPr>
          <a:xfrm flipH="1">
            <a:off x="8574821" y="100600"/>
            <a:ext cx="369482" cy="1045073"/>
          </a:xfrm>
          <a:prstGeom prst="rect">
            <a:avLst/>
          </a:prstGeom>
          <a:pattFill prst="lt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26" name="正方形/長方形 25">
            <a:extLst>
              <a:ext uri="{FF2B5EF4-FFF2-40B4-BE49-F238E27FC236}">
                <a16:creationId xmlns:a16="http://schemas.microsoft.com/office/drawing/2014/main" id="{7B0237B7-07E1-0AC0-D9C7-5BFBCE345B16}"/>
              </a:ext>
            </a:extLst>
          </p:cNvPr>
          <p:cNvSpPr/>
          <p:nvPr userDrawn="1"/>
        </p:nvSpPr>
        <p:spPr>
          <a:xfrm flipH="1">
            <a:off x="8821136" y="0"/>
            <a:ext cx="184730" cy="784454"/>
          </a:xfrm>
          <a:prstGeom prst="rect">
            <a:avLst/>
          </a:prstGeom>
          <a:pattFill prst="nar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grpSp>
        <p:nvGrpSpPr>
          <p:cNvPr id="27" name="グループ化 26">
            <a:extLst>
              <a:ext uri="{FF2B5EF4-FFF2-40B4-BE49-F238E27FC236}">
                <a16:creationId xmlns:a16="http://schemas.microsoft.com/office/drawing/2014/main" id="{8D8A72B1-8D55-9093-A879-69253C8F336D}"/>
              </a:ext>
            </a:extLst>
          </p:cNvPr>
          <p:cNvGrpSpPr/>
          <p:nvPr userDrawn="1"/>
        </p:nvGrpSpPr>
        <p:grpSpPr>
          <a:xfrm flipH="1">
            <a:off x="-159" y="-1"/>
            <a:ext cx="9144160" cy="6858295"/>
            <a:chOff x="-187" y="-1"/>
            <a:chExt cx="10692000" cy="7560000"/>
          </a:xfrm>
          <a:solidFill>
            <a:schemeClr val="accent1"/>
          </a:solidFill>
        </p:grpSpPr>
        <p:sp>
          <p:nvSpPr>
            <p:cNvPr id="28" name="正方形/長方形 27">
              <a:extLst>
                <a:ext uri="{FF2B5EF4-FFF2-40B4-BE49-F238E27FC236}">
                  <a16:creationId xmlns:a16="http://schemas.microsoft.com/office/drawing/2014/main" id="{39543157-0220-9622-A7F2-BFE5253AF673}"/>
                </a:ext>
              </a:extLst>
            </p:cNvPr>
            <p:cNvSpPr/>
            <p:nvPr userDrawn="1"/>
          </p:nvSpPr>
          <p:spPr>
            <a:xfrm>
              <a:off x="0"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29" name="正方形/長方形 28">
              <a:extLst>
                <a:ext uri="{FF2B5EF4-FFF2-40B4-BE49-F238E27FC236}">
                  <a16:creationId xmlns:a16="http://schemas.microsoft.com/office/drawing/2014/main" id="{81E15D00-3992-733C-99FC-5DA7DB986D03}"/>
                </a:ext>
              </a:extLst>
            </p:cNvPr>
            <p:cNvSpPr/>
            <p:nvPr userDrawn="1"/>
          </p:nvSpPr>
          <p:spPr>
            <a:xfrm>
              <a:off x="10530483" y="-1"/>
              <a:ext cx="161330" cy="75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30" name="正方形/長方形 29">
              <a:extLst>
                <a:ext uri="{FF2B5EF4-FFF2-40B4-BE49-F238E27FC236}">
                  <a16:creationId xmlns:a16="http://schemas.microsoft.com/office/drawing/2014/main" id="{E3487CBF-2DE9-AB6E-3DCD-8EA7BD779496}"/>
                </a:ext>
              </a:extLst>
            </p:cNvPr>
            <p:cNvSpPr/>
            <p:nvPr userDrawn="1"/>
          </p:nvSpPr>
          <p:spPr>
            <a:xfrm rot="5400000">
              <a:off x="5265148" y="-5265336"/>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sp>
          <p:nvSpPr>
            <p:cNvPr id="31" name="正方形/長方形 30">
              <a:extLst>
                <a:ext uri="{FF2B5EF4-FFF2-40B4-BE49-F238E27FC236}">
                  <a16:creationId xmlns:a16="http://schemas.microsoft.com/office/drawing/2014/main" id="{DBB4179C-D082-7B3A-9C9F-0BBD62D7CD49}"/>
                </a:ext>
              </a:extLst>
            </p:cNvPr>
            <p:cNvSpPr/>
            <p:nvPr userDrawn="1"/>
          </p:nvSpPr>
          <p:spPr>
            <a:xfrm rot="5400000">
              <a:off x="5265148" y="2133010"/>
              <a:ext cx="161330" cy="106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endParaRPr lang="ja-JP" altLang="en-US" sz="1662" baseline="0" dirty="0">
                <a:solidFill>
                  <a:schemeClr val="tx1"/>
                </a:solidFill>
              </a:endParaRPr>
            </a:p>
          </p:txBody>
        </p:sp>
      </p:grpSp>
    </p:spTree>
    <p:extLst>
      <p:ext uri="{BB962C8B-B14F-4D97-AF65-F5344CB8AC3E}">
        <p14:creationId xmlns:p14="http://schemas.microsoft.com/office/powerpoint/2010/main" val="2939821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裏表紙2">
    <p:spTree>
      <p:nvGrpSpPr>
        <p:cNvPr id="1" name=""/>
        <p:cNvGrpSpPr/>
        <p:nvPr/>
      </p:nvGrpSpPr>
      <p:grpSpPr>
        <a:xfrm>
          <a:off x="0" y="0"/>
          <a:ext cx="0" cy="0"/>
          <a:chOff x="0" y="0"/>
          <a:chExt cx="0" cy="0"/>
        </a:xfrm>
      </p:grpSpPr>
      <p:pic>
        <p:nvPicPr>
          <p:cNvPr id="4" name="図 3" descr="図形&#10;&#10;中程度の精度で自動的に生成された説明">
            <a:extLst>
              <a:ext uri="{FF2B5EF4-FFF2-40B4-BE49-F238E27FC236}">
                <a16:creationId xmlns:a16="http://schemas.microsoft.com/office/drawing/2014/main" id="{0DA85144-A923-99C3-9862-E8FE126C8383}"/>
              </a:ext>
            </a:extLst>
          </p:cNvPr>
          <p:cNvPicPr>
            <a:picLocks noChangeAspect="1"/>
          </p:cNvPicPr>
          <p:nvPr userDrawn="1"/>
        </p:nvPicPr>
        <p:blipFill>
          <a:blip r:embed="rId2"/>
          <a:stretch>
            <a:fillRect/>
          </a:stretch>
        </p:blipFill>
        <p:spPr>
          <a:xfrm>
            <a:off x="2416572" y="3037098"/>
            <a:ext cx="3796882" cy="783805"/>
          </a:xfrm>
          <a:prstGeom prst="rect">
            <a:avLst/>
          </a:prstGeom>
        </p:spPr>
      </p:pic>
      <p:sp>
        <p:nvSpPr>
          <p:cNvPr id="5" name="グラフィックス 5">
            <a:extLst>
              <a:ext uri="{FF2B5EF4-FFF2-40B4-BE49-F238E27FC236}">
                <a16:creationId xmlns:a16="http://schemas.microsoft.com/office/drawing/2014/main" id="{70248071-3946-13C7-2502-EB27D9CE449C}"/>
              </a:ext>
            </a:extLst>
          </p:cNvPr>
          <p:cNvSpPr/>
          <p:nvPr userDrawn="1"/>
        </p:nvSpPr>
        <p:spPr>
          <a:xfrm flipH="1">
            <a:off x="0" y="2187838"/>
            <a:ext cx="9144000" cy="4670163"/>
          </a:xfrm>
          <a:custGeom>
            <a:avLst/>
            <a:gdLst>
              <a:gd name="connsiteX0" fmla="*/ 10222697 w 10223239"/>
              <a:gd name="connsiteY0" fmla="*/ 0 h 5684427"/>
              <a:gd name="connsiteX1" fmla="*/ 10222697 w 10223239"/>
              <a:gd name="connsiteY1" fmla="*/ 24431 h 5684427"/>
              <a:gd name="connsiteX2" fmla="*/ 7049158 w 10223239"/>
              <a:gd name="connsiteY2" fmla="*/ 3190641 h 5684427"/>
              <a:gd name="connsiteX3" fmla="*/ 7046552 w 10223239"/>
              <a:gd name="connsiteY3" fmla="*/ 3193241 h 5684427"/>
              <a:gd name="connsiteX4" fmla="*/ 2105259 w 10223239"/>
              <a:gd name="connsiteY4" fmla="*/ 3193241 h 5684427"/>
              <a:gd name="connsiteX5" fmla="*/ 0 w 10223239"/>
              <a:gd name="connsiteY5" fmla="*/ 5293639 h 5684427"/>
              <a:gd name="connsiteX6" fmla="*/ 0 w 10223239"/>
              <a:gd name="connsiteY6" fmla="*/ 5269208 h 5684427"/>
              <a:gd name="connsiteX7" fmla="*/ 2095377 w 10223239"/>
              <a:gd name="connsiteY7" fmla="*/ 3178669 h 5684427"/>
              <a:gd name="connsiteX8" fmla="*/ 2097983 w 10223239"/>
              <a:gd name="connsiteY8" fmla="*/ 3176069 h 5684427"/>
              <a:gd name="connsiteX9" fmla="*/ 7039276 w 10223239"/>
              <a:gd name="connsiteY9" fmla="*/ 3176069 h 5684427"/>
              <a:gd name="connsiteX10" fmla="*/ 10222181 w 10223239"/>
              <a:gd name="connsiteY10" fmla="*/ 515 h 5684427"/>
              <a:gd name="connsiteX11" fmla="*/ 10222697 w 10223239"/>
              <a:gd name="connsiteY11" fmla="*/ 0 h 5684427"/>
              <a:gd name="connsiteX12" fmla="*/ 10222697 w 10223239"/>
              <a:gd name="connsiteY12" fmla="*/ 5532668 h 5684427"/>
              <a:gd name="connsiteX13" fmla="*/ 10222697 w 10223239"/>
              <a:gd name="connsiteY13" fmla="*/ 5679715 h 5684427"/>
              <a:gd name="connsiteX14" fmla="*/ 10218000 w 10223239"/>
              <a:gd name="connsiteY14" fmla="*/ 5684400 h 5684427"/>
              <a:gd name="connsiteX15" fmla="*/ 10070613 w 10223239"/>
              <a:gd name="connsiteY15" fmla="*/ 5684400 h 5684427"/>
              <a:gd name="connsiteX16" fmla="*/ 10222697 w 10223239"/>
              <a:gd name="connsiteY16" fmla="*/ 5532668 h 5684427"/>
              <a:gd name="connsiteX17" fmla="*/ 10222697 w 10223239"/>
              <a:gd name="connsiteY17" fmla="*/ 5383021 h 5684427"/>
              <a:gd name="connsiteX18" fmla="*/ 10222697 w 10223239"/>
              <a:gd name="connsiteY18" fmla="*/ 5526438 h 5684427"/>
              <a:gd name="connsiteX19" fmla="*/ 10064884 w 10223239"/>
              <a:gd name="connsiteY19" fmla="*/ 5683886 h 5684427"/>
              <a:gd name="connsiteX20" fmla="*/ 9921135 w 10223239"/>
              <a:gd name="connsiteY20" fmla="*/ 5683886 h 5684427"/>
              <a:gd name="connsiteX21" fmla="*/ 10223240 w 10223239"/>
              <a:gd name="connsiteY21" fmla="*/ 5382479 h 5684427"/>
              <a:gd name="connsiteX22" fmla="*/ 10222724 w 10223239"/>
              <a:gd name="connsiteY22" fmla="*/ 5382994 h 5684427"/>
              <a:gd name="connsiteX23" fmla="*/ 10222697 w 10223239"/>
              <a:gd name="connsiteY23" fmla="*/ 5233373 h 5684427"/>
              <a:gd name="connsiteX24" fmla="*/ 10222697 w 10223239"/>
              <a:gd name="connsiteY24" fmla="*/ 5373676 h 5684427"/>
              <a:gd name="connsiteX25" fmla="*/ 9911742 w 10223239"/>
              <a:gd name="connsiteY25" fmla="*/ 5683913 h 5684427"/>
              <a:gd name="connsiteX26" fmla="*/ 9771114 w 10223239"/>
              <a:gd name="connsiteY26" fmla="*/ 5683913 h 5684427"/>
              <a:gd name="connsiteX27" fmla="*/ 10223213 w 10223239"/>
              <a:gd name="connsiteY27" fmla="*/ 5232859 h 5684427"/>
              <a:gd name="connsiteX28" fmla="*/ 10222697 w 10223239"/>
              <a:gd name="connsiteY28" fmla="*/ 5233373 h 5684427"/>
              <a:gd name="connsiteX29" fmla="*/ 10222697 w 10223239"/>
              <a:gd name="connsiteY29" fmla="*/ 5083726 h 5684427"/>
              <a:gd name="connsiteX30" fmla="*/ 10222697 w 10223239"/>
              <a:gd name="connsiteY30" fmla="*/ 5220914 h 5684427"/>
              <a:gd name="connsiteX31" fmla="*/ 9758110 w 10223239"/>
              <a:gd name="connsiteY31" fmla="*/ 5684428 h 5684427"/>
              <a:gd name="connsiteX32" fmla="*/ 9620605 w 10223239"/>
              <a:gd name="connsiteY32" fmla="*/ 5684428 h 5684427"/>
              <a:gd name="connsiteX33" fmla="*/ 10222181 w 10223239"/>
              <a:gd name="connsiteY33" fmla="*/ 5084241 h 5684427"/>
              <a:gd name="connsiteX34" fmla="*/ 10222697 w 10223239"/>
              <a:gd name="connsiteY34" fmla="*/ 5083726 h 5684427"/>
              <a:gd name="connsiteX35" fmla="*/ 10222697 w 10223239"/>
              <a:gd name="connsiteY35" fmla="*/ 4934079 h 5684427"/>
              <a:gd name="connsiteX36" fmla="*/ 10222697 w 10223239"/>
              <a:gd name="connsiteY36" fmla="*/ 5067637 h 5684427"/>
              <a:gd name="connsiteX37" fmla="*/ 9604967 w 10223239"/>
              <a:gd name="connsiteY37" fmla="*/ 5683940 h 5684427"/>
              <a:gd name="connsiteX38" fmla="*/ 9471100 w 10223239"/>
              <a:gd name="connsiteY38" fmla="*/ 5683940 h 5684427"/>
              <a:gd name="connsiteX39" fmla="*/ 10222697 w 10223239"/>
              <a:gd name="connsiteY39" fmla="*/ 4934079 h 5684427"/>
              <a:gd name="connsiteX40" fmla="*/ 10222697 w 10223239"/>
              <a:gd name="connsiteY40" fmla="*/ 4784432 h 5684427"/>
              <a:gd name="connsiteX41" fmla="*/ 10222697 w 10223239"/>
              <a:gd name="connsiteY41" fmla="*/ 4914875 h 5684427"/>
              <a:gd name="connsiteX42" fmla="*/ 9451852 w 10223239"/>
              <a:gd name="connsiteY42" fmla="*/ 5683940 h 5684427"/>
              <a:gd name="connsiteX43" fmla="*/ 9321106 w 10223239"/>
              <a:gd name="connsiteY43" fmla="*/ 5683940 h 5684427"/>
              <a:gd name="connsiteX44" fmla="*/ 10222697 w 10223239"/>
              <a:gd name="connsiteY44" fmla="*/ 4784432 h 5684427"/>
              <a:gd name="connsiteX45" fmla="*/ 10222697 w 10223239"/>
              <a:gd name="connsiteY45" fmla="*/ 4634785 h 5684427"/>
              <a:gd name="connsiteX46" fmla="*/ 10222697 w 10223239"/>
              <a:gd name="connsiteY46" fmla="*/ 4762086 h 5684427"/>
              <a:gd name="connsiteX47" fmla="*/ 9298709 w 10223239"/>
              <a:gd name="connsiteY47" fmla="*/ 5683940 h 5684427"/>
              <a:gd name="connsiteX48" fmla="*/ 9171112 w 10223239"/>
              <a:gd name="connsiteY48" fmla="*/ 5683940 h 5684427"/>
              <a:gd name="connsiteX49" fmla="*/ 10222697 w 10223239"/>
              <a:gd name="connsiteY49" fmla="*/ 4634785 h 5684427"/>
              <a:gd name="connsiteX50" fmla="*/ 10222697 w 10223239"/>
              <a:gd name="connsiteY50" fmla="*/ 4485137 h 5684427"/>
              <a:gd name="connsiteX51" fmla="*/ 10222697 w 10223239"/>
              <a:gd name="connsiteY51" fmla="*/ 4608809 h 5684427"/>
              <a:gd name="connsiteX52" fmla="*/ 9145593 w 10223239"/>
              <a:gd name="connsiteY52" fmla="*/ 5683426 h 5684427"/>
              <a:gd name="connsiteX53" fmla="*/ 9021635 w 10223239"/>
              <a:gd name="connsiteY53" fmla="*/ 5683426 h 5684427"/>
              <a:gd name="connsiteX54" fmla="*/ 10222724 w 10223239"/>
              <a:gd name="connsiteY54" fmla="*/ 4485110 h 5684427"/>
              <a:gd name="connsiteX55" fmla="*/ 10222697 w 10223239"/>
              <a:gd name="connsiteY55" fmla="*/ 4335490 h 5684427"/>
              <a:gd name="connsiteX56" fmla="*/ 10222697 w 10223239"/>
              <a:gd name="connsiteY56" fmla="*/ 4456048 h 5684427"/>
              <a:gd name="connsiteX57" fmla="*/ 8992451 w 10223239"/>
              <a:gd name="connsiteY57" fmla="*/ 5683453 h 5684427"/>
              <a:gd name="connsiteX58" fmla="*/ 8871614 w 10223239"/>
              <a:gd name="connsiteY58" fmla="*/ 5683453 h 5684427"/>
              <a:gd name="connsiteX59" fmla="*/ 10222697 w 10223239"/>
              <a:gd name="connsiteY59" fmla="*/ 4335490 h 5684427"/>
              <a:gd name="connsiteX60" fmla="*/ 10222697 w 10223239"/>
              <a:gd name="connsiteY60" fmla="*/ 4185843 h 5684427"/>
              <a:gd name="connsiteX61" fmla="*/ 10222697 w 10223239"/>
              <a:gd name="connsiteY61" fmla="*/ 4302771 h 5684427"/>
              <a:gd name="connsiteX62" fmla="*/ 8839335 w 10223239"/>
              <a:gd name="connsiteY62" fmla="*/ 5682938 h 5684427"/>
              <a:gd name="connsiteX63" fmla="*/ 8722136 w 10223239"/>
              <a:gd name="connsiteY63" fmla="*/ 5682938 h 5684427"/>
              <a:gd name="connsiteX64" fmla="*/ 10223213 w 10223239"/>
              <a:gd name="connsiteY64" fmla="*/ 4185328 h 5684427"/>
              <a:gd name="connsiteX65" fmla="*/ 10222697 w 10223239"/>
              <a:gd name="connsiteY65" fmla="*/ 4185843 h 5684427"/>
              <a:gd name="connsiteX66" fmla="*/ 10222697 w 10223239"/>
              <a:gd name="connsiteY66" fmla="*/ 4036196 h 5684427"/>
              <a:gd name="connsiteX67" fmla="*/ 10222697 w 10223239"/>
              <a:gd name="connsiteY67" fmla="*/ 4150008 h 5684427"/>
              <a:gd name="connsiteX68" fmla="*/ 8685677 w 10223239"/>
              <a:gd name="connsiteY68" fmla="*/ 5683480 h 5684427"/>
              <a:gd name="connsiteX69" fmla="*/ 8571600 w 10223239"/>
              <a:gd name="connsiteY69" fmla="*/ 5683480 h 5684427"/>
              <a:gd name="connsiteX70" fmla="*/ 10222697 w 10223239"/>
              <a:gd name="connsiteY70" fmla="*/ 4036196 h 5684427"/>
              <a:gd name="connsiteX71" fmla="*/ 10222697 w 10223239"/>
              <a:gd name="connsiteY71" fmla="*/ 3886548 h 5684427"/>
              <a:gd name="connsiteX72" fmla="*/ 10222697 w 10223239"/>
              <a:gd name="connsiteY72" fmla="*/ 3997220 h 5684427"/>
              <a:gd name="connsiteX73" fmla="*/ 8532533 w 10223239"/>
              <a:gd name="connsiteY73" fmla="*/ 5683480 h 5684427"/>
              <a:gd name="connsiteX74" fmla="*/ 8421606 w 10223239"/>
              <a:gd name="connsiteY74" fmla="*/ 5683480 h 5684427"/>
              <a:gd name="connsiteX75" fmla="*/ 10222181 w 10223239"/>
              <a:gd name="connsiteY75" fmla="*/ 3887063 h 5684427"/>
              <a:gd name="connsiteX76" fmla="*/ 10222697 w 10223239"/>
              <a:gd name="connsiteY76" fmla="*/ 3886548 h 5684427"/>
              <a:gd name="connsiteX77" fmla="*/ 10222697 w 10223239"/>
              <a:gd name="connsiteY77" fmla="*/ 3736901 h 5684427"/>
              <a:gd name="connsiteX78" fmla="*/ 10222697 w 10223239"/>
              <a:gd name="connsiteY78" fmla="*/ 3843943 h 5684427"/>
              <a:gd name="connsiteX79" fmla="*/ 8379418 w 10223239"/>
              <a:gd name="connsiteY79" fmla="*/ 5682965 h 5684427"/>
              <a:gd name="connsiteX80" fmla="*/ 3330836 w 10223239"/>
              <a:gd name="connsiteY80" fmla="*/ 5682965 h 5684427"/>
              <a:gd name="connsiteX81" fmla="*/ 3341777 w 10223239"/>
              <a:gd name="connsiteY81" fmla="*/ 5672049 h 5684427"/>
              <a:gd name="connsiteX82" fmla="*/ 8283069 w 10223239"/>
              <a:gd name="connsiteY82" fmla="*/ 5672049 h 5684427"/>
              <a:gd name="connsiteX83" fmla="*/ 10222181 w 10223239"/>
              <a:gd name="connsiteY83" fmla="*/ 3737416 h 5684427"/>
              <a:gd name="connsiteX84" fmla="*/ 10222697 w 10223239"/>
              <a:gd name="connsiteY84" fmla="*/ 3736901 h 5684427"/>
              <a:gd name="connsiteX85" fmla="*/ 10222697 w 10223239"/>
              <a:gd name="connsiteY85" fmla="*/ 3587254 h 5684427"/>
              <a:gd name="connsiteX86" fmla="*/ 10222697 w 10223239"/>
              <a:gd name="connsiteY86" fmla="*/ 3691181 h 5684427"/>
              <a:gd name="connsiteX87" fmla="*/ 8274735 w 10223239"/>
              <a:gd name="connsiteY87" fmla="*/ 5634645 h 5684427"/>
              <a:gd name="connsiteX88" fmla="*/ 8264309 w 10223239"/>
              <a:gd name="connsiteY88" fmla="*/ 5645045 h 5684427"/>
              <a:gd name="connsiteX89" fmla="*/ 3323017 w 10223239"/>
              <a:gd name="connsiteY89" fmla="*/ 5645045 h 5684427"/>
              <a:gd name="connsiteX90" fmla="*/ 3284983 w 10223239"/>
              <a:gd name="connsiteY90" fmla="*/ 5682992 h 5684427"/>
              <a:gd name="connsiteX91" fmla="*/ 3180815 w 10223239"/>
              <a:gd name="connsiteY91" fmla="*/ 5682992 h 5684427"/>
              <a:gd name="connsiteX92" fmla="*/ 3281345 w 10223239"/>
              <a:gd name="connsiteY92" fmla="*/ 5582694 h 5684427"/>
              <a:gd name="connsiteX93" fmla="*/ 3291770 w 10223239"/>
              <a:gd name="connsiteY93" fmla="*/ 5572294 h 5684427"/>
              <a:gd name="connsiteX94" fmla="*/ 8233062 w 10223239"/>
              <a:gd name="connsiteY94" fmla="*/ 5572294 h 5684427"/>
              <a:gd name="connsiteX95" fmla="*/ 10222181 w 10223239"/>
              <a:gd name="connsiteY95" fmla="*/ 3587768 h 5684427"/>
              <a:gd name="connsiteX96" fmla="*/ 10222697 w 10223239"/>
              <a:gd name="connsiteY96" fmla="*/ 3587254 h 5684427"/>
              <a:gd name="connsiteX97" fmla="*/ 10222697 w 10223239"/>
              <a:gd name="connsiteY97" fmla="*/ 3437607 h 5684427"/>
              <a:gd name="connsiteX98" fmla="*/ 10222697 w 10223239"/>
              <a:gd name="connsiteY98" fmla="*/ 3538419 h 5684427"/>
              <a:gd name="connsiteX99" fmla="*/ 8223669 w 10223239"/>
              <a:gd name="connsiteY99" fmla="*/ 5532830 h 5684427"/>
              <a:gd name="connsiteX100" fmla="*/ 8198665 w 10223239"/>
              <a:gd name="connsiteY100" fmla="*/ 5543231 h 5684427"/>
              <a:gd name="connsiteX101" fmla="*/ 3271952 w 10223239"/>
              <a:gd name="connsiteY101" fmla="*/ 5543231 h 5684427"/>
              <a:gd name="connsiteX102" fmla="*/ 3131840 w 10223239"/>
              <a:gd name="connsiteY102" fmla="*/ 5683019 h 5684427"/>
              <a:gd name="connsiteX103" fmla="*/ 3030794 w 10223239"/>
              <a:gd name="connsiteY103" fmla="*/ 5683019 h 5684427"/>
              <a:gd name="connsiteX104" fmla="*/ 3231854 w 10223239"/>
              <a:gd name="connsiteY104" fmla="*/ 5482424 h 5684427"/>
              <a:gd name="connsiteX105" fmla="*/ 3242279 w 10223239"/>
              <a:gd name="connsiteY105" fmla="*/ 5472024 h 5684427"/>
              <a:gd name="connsiteX106" fmla="*/ 8183571 w 10223239"/>
              <a:gd name="connsiteY106" fmla="*/ 5472024 h 5684427"/>
              <a:gd name="connsiteX107" fmla="*/ 10222697 w 10223239"/>
              <a:gd name="connsiteY107" fmla="*/ 3437607 h 5684427"/>
              <a:gd name="connsiteX108" fmla="*/ 10222697 w 10223239"/>
              <a:gd name="connsiteY108" fmla="*/ 3287960 h 5684427"/>
              <a:gd name="connsiteX109" fmla="*/ 10222697 w 10223239"/>
              <a:gd name="connsiteY109" fmla="*/ 3385142 h 5684427"/>
              <a:gd name="connsiteX110" fmla="*/ 8172630 w 10223239"/>
              <a:gd name="connsiteY110" fmla="*/ 5430474 h 5684427"/>
              <a:gd name="connsiteX111" fmla="*/ 8162721 w 10223239"/>
              <a:gd name="connsiteY111" fmla="*/ 5440360 h 5684427"/>
              <a:gd name="connsiteX112" fmla="*/ 3221429 w 10223239"/>
              <a:gd name="connsiteY112" fmla="*/ 5440360 h 5684427"/>
              <a:gd name="connsiteX113" fmla="*/ 2978724 w 10223239"/>
              <a:gd name="connsiteY113" fmla="*/ 5682505 h 5684427"/>
              <a:gd name="connsiteX114" fmla="*/ 2881317 w 10223239"/>
              <a:gd name="connsiteY114" fmla="*/ 5682505 h 5684427"/>
              <a:gd name="connsiteX115" fmla="*/ 3182879 w 10223239"/>
              <a:gd name="connsiteY115" fmla="*/ 5381639 h 5684427"/>
              <a:gd name="connsiteX116" fmla="*/ 3192788 w 10223239"/>
              <a:gd name="connsiteY116" fmla="*/ 5371753 h 5684427"/>
              <a:gd name="connsiteX117" fmla="*/ 8134080 w 10223239"/>
              <a:gd name="connsiteY117" fmla="*/ 5371753 h 5684427"/>
              <a:gd name="connsiteX118" fmla="*/ 10222697 w 10223239"/>
              <a:gd name="connsiteY118" fmla="*/ 3287960 h 5684427"/>
              <a:gd name="connsiteX119" fmla="*/ 10222697 w 10223239"/>
              <a:gd name="connsiteY119" fmla="*/ 3138312 h 5684427"/>
              <a:gd name="connsiteX120" fmla="*/ 10222697 w 10223239"/>
              <a:gd name="connsiteY120" fmla="*/ 3232380 h 5684427"/>
              <a:gd name="connsiteX121" fmla="*/ 8121592 w 10223239"/>
              <a:gd name="connsiteY121" fmla="*/ 5328633 h 5684427"/>
              <a:gd name="connsiteX122" fmla="*/ 8098163 w 10223239"/>
              <a:gd name="connsiteY122" fmla="*/ 5338519 h 5684427"/>
              <a:gd name="connsiteX123" fmla="*/ 3170417 w 10223239"/>
              <a:gd name="connsiteY123" fmla="*/ 5338519 h 5684427"/>
              <a:gd name="connsiteX124" fmla="*/ 2825093 w 10223239"/>
              <a:gd name="connsiteY124" fmla="*/ 5683046 h 5684427"/>
              <a:gd name="connsiteX125" fmla="*/ 2730807 w 10223239"/>
              <a:gd name="connsiteY125" fmla="*/ 5683046 h 5684427"/>
              <a:gd name="connsiteX126" fmla="*/ 3132899 w 10223239"/>
              <a:gd name="connsiteY126" fmla="*/ 5281883 h 5684427"/>
              <a:gd name="connsiteX127" fmla="*/ 3142808 w 10223239"/>
              <a:gd name="connsiteY127" fmla="*/ 5271997 h 5684427"/>
              <a:gd name="connsiteX128" fmla="*/ 8084100 w 10223239"/>
              <a:gd name="connsiteY128" fmla="*/ 5271997 h 5684427"/>
              <a:gd name="connsiteX129" fmla="*/ 10222697 w 10223239"/>
              <a:gd name="connsiteY129" fmla="*/ 3138339 h 5684427"/>
              <a:gd name="connsiteX130" fmla="*/ 10222697 w 10223239"/>
              <a:gd name="connsiteY130" fmla="*/ 2988665 h 5684427"/>
              <a:gd name="connsiteX131" fmla="*/ 10222697 w 10223239"/>
              <a:gd name="connsiteY131" fmla="*/ 3079591 h 5684427"/>
              <a:gd name="connsiteX132" fmla="*/ 8070553 w 10223239"/>
              <a:gd name="connsiteY132" fmla="*/ 5226764 h 5684427"/>
              <a:gd name="connsiteX133" fmla="*/ 8061187 w 10223239"/>
              <a:gd name="connsiteY133" fmla="*/ 5236109 h 5684427"/>
              <a:gd name="connsiteX134" fmla="*/ 3119895 w 10223239"/>
              <a:gd name="connsiteY134" fmla="*/ 5236109 h 5684427"/>
              <a:gd name="connsiteX135" fmla="*/ 2671977 w 10223239"/>
              <a:gd name="connsiteY135" fmla="*/ 5682992 h 5684427"/>
              <a:gd name="connsiteX136" fmla="*/ 2580841 w 10223239"/>
              <a:gd name="connsiteY136" fmla="*/ 5682992 h 5684427"/>
              <a:gd name="connsiteX137" fmla="*/ 3083462 w 10223239"/>
              <a:gd name="connsiteY137" fmla="*/ 5181532 h 5684427"/>
              <a:gd name="connsiteX138" fmla="*/ 3092828 w 10223239"/>
              <a:gd name="connsiteY138" fmla="*/ 5172187 h 5684427"/>
              <a:gd name="connsiteX139" fmla="*/ 8034121 w 10223239"/>
              <a:gd name="connsiteY139" fmla="*/ 5172187 h 5684427"/>
              <a:gd name="connsiteX140" fmla="*/ 10222208 w 10223239"/>
              <a:gd name="connsiteY140" fmla="*/ 2989152 h 5684427"/>
              <a:gd name="connsiteX141" fmla="*/ 10222724 w 10223239"/>
              <a:gd name="connsiteY141" fmla="*/ 2988638 h 5684427"/>
              <a:gd name="connsiteX142" fmla="*/ 10222697 w 10223239"/>
              <a:gd name="connsiteY142" fmla="*/ 2839018 h 5684427"/>
              <a:gd name="connsiteX143" fmla="*/ 10222697 w 10223239"/>
              <a:gd name="connsiteY143" fmla="*/ 2926314 h 5684427"/>
              <a:gd name="connsiteX144" fmla="*/ 8019515 w 10223239"/>
              <a:gd name="connsiteY144" fmla="*/ 5124408 h 5684427"/>
              <a:gd name="connsiteX145" fmla="*/ 7997633 w 10223239"/>
              <a:gd name="connsiteY145" fmla="*/ 5133238 h 5684427"/>
              <a:gd name="connsiteX146" fmla="*/ 3069372 w 10223239"/>
              <a:gd name="connsiteY146" fmla="*/ 5133238 h 5684427"/>
              <a:gd name="connsiteX147" fmla="*/ 2519350 w 10223239"/>
              <a:gd name="connsiteY147" fmla="*/ 5681990 h 5684427"/>
              <a:gd name="connsiteX148" fmla="*/ 2431852 w 10223239"/>
              <a:gd name="connsiteY148" fmla="*/ 5681990 h 5684427"/>
              <a:gd name="connsiteX149" fmla="*/ 3035002 w 10223239"/>
              <a:gd name="connsiteY149" fmla="*/ 5080232 h 5684427"/>
              <a:gd name="connsiteX150" fmla="*/ 3043853 w 10223239"/>
              <a:gd name="connsiteY150" fmla="*/ 5071402 h 5684427"/>
              <a:gd name="connsiteX151" fmla="*/ 7985145 w 10223239"/>
              <a:gd name="connsiteY151" fmla="*/ 5071402 h 5684427"/>
              <a:gd name="connsiteX152" fmla="*/ 10223240 w 10223239"/>
              <a:gd name="connsiteY152" fmla="*/ 2838476 h 5684427"/>
              <a:gd name="connsiteX153" fmla="*/ 10222724 w 10223239"/>
              <a:gd name="connsiteY153" fmla="*/ 2838991 h 5684427"/>
              <a:gd name="connsiteX154" fmla="*/ 10222697 w 10223239"/>
              <a:gd name="connsiteY154" fmla="*/ 2689370 h 5684427"/>
              <a:gd name="connsiteX155" fmla="*/ 10222697 w 10223239"/>
              <a:gd name="connsiteY155" fmla="*/ 2773552 h 5684427"/>
              <a:gd name="connsiteX156" fmla="*/ 7968449 w 10223239"/>
              <a:gd name="connsiteY156" fmla="*/ 5022567 h 5684427"/>
              <a:gd name="connsiteX157" fmla="*/ 7959598 w 10223239"/>
              <a:gd name="connsiteY157" fmla="*/ 5031397 h 5684427"/>
              <a:gd name="connsiteX158" fmla="*/ 3018306 w 10223239"/>
              <a:gd name="connsiteY158" fmla="*/ 5031397 h 5684427"/>
              <a:gd name="connsiteX159" fmla="*/ 2365692 w 10223239"/>
              <a:gd name="connsiteY159" fmla="*/ 5682505 h 5684427"/>
              <a:gd name="connsiteX160" fmla="*/ 2281315 w 10223239"/>
              <a:gd name="connsiteY160" fmla="*/ 5682505 h 5684427"/>
              <a:gd name="connsiteX161" fmla="*/ 2984996 w 10223239"/>
              <a:gd name="connsiteY161" fmla="*/ 4980476 h 5684427"/>
              <a:gd name="connsiteX162" fmla="*/ 2993846 w 10223239"/>
              <a:gd name="connsiteY162" fmla="*/ 4971647 h 5684427"/>
              <a:gd name="connsiteX163" fmla="*/ 7935138 w 10223239"/>
              <a:gd name="connsiteY163" fmla="*/ 4971647 h 5684427"/>
              <a:gd name="connsiteX164" fmla="*/ 10222697 w 10223239"/>
              <a:gd name="connsiteY164" fmla="*/ 2689370 h 5684427"/>
              <a:gd name="connsiteX165" fmla="*/ 10222697 w 10223239"/>
              <a:gd name="connsiteY165" fmla="*/ 2539723 h 5684427"/>
              <a:gd name="connsiteX166" fmla="*/ 10222697 w 10223239"/>
              <a:gd name="connsiteY166" fmla="*/ 2620275 h 5684427"/>
              <a:gd name="connsiteX167" fmla="*/ 7917411 w 10223239"/>
              <a:gd name="connsiteY167" fmla="*/ 4920238 h 5684427"/>
              <a:gd name="connsiteX168" fmla="*/ 7897103 w 10223239"/>
              <a:gd name="connsiteY168" fmla="*/ 4928554 h 5684427"/>
              <a:gd name="connsiteX169" fmla="*/ 2967784 w 10223239"/>
              <a:gd name="connsiteY169" fmla="*/ 4928554 h 5684427"/>
              <a:gd name="connsiteX170" fmla="*/ 2212549 w 10223239"/>
              <a:gd name="connsiteY170" fmla="*/ 5682044 h 5684427"/>
              <a:gd name="connsiteX171" fmla="*/ 2131810 w 10223239"/>
              <a:gd name="connsiteY171" fmla="*/ 5682044 h 5684427"/>
              <a:gd name="connsiteX172" fmla="*/ 2935993 w 10223239"/>
              <a:gd name="connsiteY172" fmla="*/ 4879718 h 5684427"/>
              <a:gd name="connsiteX173" fmla="*/ 2944328 w 10223239"/>
              <a:gd name="connsiteY173" fmla="*/ 4871403 h 5684427"/>
              <a:gd name="connsiteX174" fmla="*/ 7885620 w 10223239"/>
              <a:gd name="connsiteY174" fmla="*/ 4871403 h 5684427"/>
              <a:gd name="connsiteX175" fmla="*/ 10223185 w 10223239"/>
              <a:gd name="connsiteY175" fmla="*/ 2539236 h 5684427"/>
              <a:gd name="connsiteX176" fmla="*/ 10222670 w 10223239"/>
              <a:gd name="connsiteY176" fmla="*/ 2539750 h 5684427"/>
              <a:gd name="connsiteX177" fmla="*/ 10222697 w 10223239"/>
              <a:gd name="connsiteY177" fmla="*/ 2390076 h 5684427"/>
              <a:gd name="connsiteX178" fmla="*/ 10222697 w 10223239"/>
              <a:gd name="connsiteY178" fmla="*/ 2467513 h 5684427"/>
              <a:gd name="connsiteX179" fmla="*/ 7866372 w 10223239"/>
              <a:gd name="connsiteY179" fmla="*/ 4818397 h 5684427"/>
              <a:gd name="connsiteX180" fmla="*/ 7858553 w 10223239"/>
              <a:gd name="connsiteY180" fmla="*/ 4826197 h 5684427"/>
              <a:gd name="connsiteX181" fmla="*/ 2917261 w 10223239"/>
              <a:gd name="connsiteY181" fmla="*/ 4826197 h 5684427"/>
              <a:gd name="connsiteX182" fmla="*/ 2059433 w 10223239"/>
              <a:gd name="connsiteY182" fmla="*/ 5682044 h 5684427"/>
              <a:gd name="connsiteX183" fmla="*/ 1981816 w 10223239"/>
              <a:gd name="connsiteY183" fmla="*/ 5682044 h 5684427"/>
              <a:gd name="connsiteX184" fmla="*/ 2886013 w 10223239"/>
              <a:gd name="connsiteY184" fmla="*/ 4779936 h 5684427"/>
              <a:gd name="connsiteX185" fmla="*/ 2893832 w 10223239"/>
              <a:gd name="connsiteY185" fmla="*/ 4772135 h 5684427"/>
              <a:gd name="connsiteX186" fmla="*/ 7835125 w 10223239"/>
              <a:gd name="connsiteY186" fmla="*/ 4772135 h 5684427"/>
              <a:gd name="connsiteX187" fmla="*/ 10222181 w 10223239"/>
              <a:gd name="connsiteY187" fmla="*/ 2390591 h 5684427"/>
              <a:gd name="connsiteX188" fmla="*/ 10222697 w 10223239"/>
              <a:gd name="connsiteY188" fmla="*/ 2390076 h 5684427"/>
              <a:gd name="connsiteX189" fmla="*/ 10222697 w 10223239"/>
              <a:gd name="connsiteY189" fmla="*/ 2240429 h 5684427"/>
              <a:gd name="connsiteX190" fmla="*/ 10222697 w 10223239"/>
              <a:gd name="connsiteY190" fmla="*/ 2314751 h 5684427"/>
              <a:gd name="connsiteX191" fmla="*/ 7815333 w 10223239"/>
              <a:gd name="connsiteY191" fmla="*/ 4716555 h 5684427"/>
              <a:gd name="connsiteX192" fmla="*/ 7796574 w 10223239"/>
              <a:gd name="connsiteY192" fmla="*/ 4724356 h 5684427"/>
              <a:gd name="connsiteX193" fmla="*/ 2866222 w 10223239"/>
              <a:gd name="connsiteY193" fmla="*/ 4724356 h 5684427"/>
              <a:gd name="connsiteX194" fmla="*/ 1906290 w 10223239"/>
              <a:gd name="connsiteY194" fmla="*/ 5682071 h 5684427"/>
              <a:gd name="connsiteX195" fmla="*/ 1831796 w 10223239"/>
              <a:gd name="connsiteY195" fmla="*/ 5682071 h 5684427"/>
              <a:gd name="connsiteX196" fmla="*/ 2836522 w 10223239"/>
              <a:gd name="connsiteY196" fmla="*/ 4679665 h 5684427"/>
              <a:gd name="connsiteX197" fmla="*/ 2844341 w 10223239"/>
              <a:gd name="connsiteY197" fmla="*/ 4671864 h 5684427"/>
              <a:gd name="connsiteX198" fmla="*/ 7785633 w 10223239"/>
              <a:gd name="connsiteY198" fmla="*/ 4671864 h 5684427"/>
              <a:gd name="connsiteX199" fmla="*/ 10222697 w 10223239"/>
              <a:gd name="connsiteY199" fmla="*/ 2240429 h 5684427"/>
              <a:gd name="connsiteX200" fmla="*/ 10222697 w 10223239"/>
              <a:gd name="connsiteY200" fmla="*/ 2090782 h 5684427"/>
              <a:gd name="connsiteX201" fmla="*/ 10222697 w 10223239"/>
              <a:gd name="connsiteY201" fmla="*/ 2161448 h 5684427"/>
              <a:gd name="connsiteX202" fmla="*/ 7764295 w 10223239"/>
              <a:gd name="connsiteY202" fmla="*/ 4614173 h 5684427"/>
              <a:gd name="connsiteX203" fmla="*/ 7756992 w 10223239"/>
              <a:gd name="connsiteY203" fmla="*/ 4621458 h 5684427"/>
              <a:gd name="connsiteX204" fmla="*/ 2815700 w 10223239"/>
              <a:gd name="connsiteY204" fmla="*/ 4621458 h 5684427"/>
              <a:gd name="connsiteX205" fmla="*/ 1753175 w 10223239"/>
              <a:gd name="connsiteY205" fmla="*/ 5681529 h 5684427"/>
              <a:gd name="connsiteX206" fmla="*/ 1682345 w 10223239"/>
              <a:gd name="connsiteY206" fmla="*/ 5681529 h 5684427"/>
              <a:gd name="connsiteX207" fmla="*/ 2787574 w 10223239"/>
              <a:gd name="connsiteY207" fmla="*/ 4578853 h 5684427"/>
              <a:gd name="connsiteX208" fmla="*/ 2794877 w 10223239"/>
              <a:gd name="connsiteY208" fmla="*/ 4571567 h 5684427"/>
              <a:gd name="connsiteX209" fmla="*/ 7736170 w 10223239"/>
              <a:gd name="connsiteY209" fmla="*/ 4571567 h 5684427"/>
              <a:gd name="connsiteX210" fmla="*/ 10222697 w 10223239"/>
              <a:gd name="connsiteY210" fmla="*/ 2090782 h 5684427"/>
              <a:gd name="connsiteX211" fmla="*/ 10222697 w 10223239"/>
              <a:gd name="connsiteY211" fmla="*/ 1941134 h 5684427"/>
              <a:gd name="connsiteX212" fmla="*/ 10222697 w 10223239"/>
              <a:gd name="connsiteY212" fmla="*/ 2008686 h 5684427"/>
              <a:gd name="connsiteX213" fmla="*/ 7713256 w 10223239"/>
              <a:gd name="connsiteY213" fmla="*/ 4512331 h 5684427"/>
              <a:gd name="connsiteX214" fmla="*/ 7696587 w 10223239"/>
              <a:gd name="connsiteY214" fmla="*/ 4519075 h 5684427"/>
              <a:gd name="connsiteX215" fmla="*/ 2765177 w 10223239"/>
              <a:gd name="connsiteY215" fmla="*/ 4519075 h 5684427"/>
              <a:gd name="connsiteX216" fmla="*/ 1600032 w 10223239"/>
              <a:gd name="connsiteY216" fmla="*/ 5681529 h 5684427"/>
              <a:gd name="connsiteX217" fmla="*/ 1532324 w 10223239"/>
              <a:gd name="connsiteY217" fmla="*/ 5681529 h 5684427"/>
              <a:gd name="connsiteX218" fmla="*/ 2738083 w 10223239"/>
              <a:gd name="connsiteY218" fmla="*/ 4478555 h 5684427"/>
              <a:gd name="connsiteX219" fmla="*/ 2744843 w 10223239"/>
              <a:gd name="connsiteY219" fmla="*/ 4471811 h 5684427"/>
              <a:gd name="connsiteX220" fmla="*/ 7686135 w 10223239"/>
              <a:gd name="connsiteY220" fmla="*/ 4471811 h 5684427"/>
              <a:gd name="connsiteX221" fmla="*/ 10222670 w 10223239"/>
              <a:gd name="connsiteY221" fmla="*/ 1941134 h 5684427"/>
              <a:gd name="connsiteX222" fmla="*/ 10222697 w 10223239"/>
              <a:gd name="connsiteY222" fmla="*/ 1791487 h 5684427"/>
              <a:gd name="connsiteX223" fmla="*/ 10222697 w 10223239"/>
              <a:gd name="connsiteY223" fmla="*/ 1855924 h 5684427"/>
              <a:gd name="connsiteX224" fmla="*/ 7662191 w 10223239"/>
              <a:gd name="connsiteY224" fmla="*/ 4410517 h 5684427"/>
              <a:gd name="connsiteX225" fmla="*/ 7655431 w 10223239"/>
              <a:gd name="connsiteY225" fmla="*/ 4417261 h 5684427"/>
              <a:gd name="connsiteX226" fmla="*/ 2714138 w 10223239"/>
              <a:gd name="connsiteY226" fmla="*/ 4417261 h 5684427"/>
              <a:gd name="connsiteX227" fmla="*/ 1446400 w 10223239"/>
              <a:gd name="connsiteY227" fmla="*/ 5682071 h 5684427"/>
              <a:gd name="connsiteX228" fmla="*/ 1381815 w 10223239"/>
              <a:gd name="connsiteY228" fmla="*/ 5682071 h 5684427"/>
              <a:gd name="connsiteX229" fmla="*/ 2688103 w 10223239"/>
              <a:gd name="connsiteY229" fmla="*/ 4378800 h 5684427"/>
              <a:gd name="connsiteX230" fmla="*/ 2694863 w 10223239"/>
              <a:gd name="connsiteY230" fmla="*/ 4372056 h 5684427"/>
              <a:gd name="connsiteX231" fmla="*/ 7636156 w 10223239"/>
              <a:gd name="connsiteY231" fmla="*/ 4372056 h 5684427"/>
              <a:gd name="connsiteX232" fmla="*/ 10222181 w 10223239"/>
              <a:gd name="connsiteY232" fmla="*/ 1792002 h 5684427"/>
              <a:gd name="connsiteX233" fmla="*/ 10222697 w 10223239"/>
              <a:gd name="connsiteY233" fmla="*/ 1791487 h 5684427"/>
              <a:gd name="connsiteX234" fmla="*/ 10222697 w 10223239"/>
              <a:gd name="connsiteY234" fmla="*/ 1641840 h 5684427"/>
              <a:gd name="connsiteX235" fmla="*/ 10222697 w 10223239"/>
              <a:gd name="connsiteY235" fmla="*/ 1702647 h 5684427"/>
              <a:gd name="connsiteX236" fmla="*/ 7611152 w 10223239"/>
              <a:gd name="connsiteY236" fmla="*/ 4308161 h 5684427"/>
              <a:gd name="connsiteX237" fmla="*/ 7596058 w 10223239"/>
              <a:gd name="connsiteY237" fmla="*/ 4314390 h 5684427"/>
              <a:gd name="connsiteX238" fmla="*/ 2663616 w 10223239"/>
              <a:gd name="connsiteY238" fmla="*/ 4314390 h 5684427"/>
              <a:gd name="connsiteX239" fmla="*/ 1293773 w 10223239"/>
              <a:gd name="connsiteY239" fmla="*/ 5681069 h 5684427"/>
              <a:gd name="connsiteX240" fmla="*/ 1232825 w 10223239"/>
              <a:gd name="connsiteY240" fmla="*/ 5681069 h 5684427"/>
              <a:gd name="connsiteX241" fmla="*/ 2639644 w 10223239"/>
              <a:gd name="connsiteY241" fmla="*/ 4277500 h 5684427"/>
              <a:gd name="connsiteX242" fmla="*/ 2645888 w 10223239"/>
              <a:gd name="connsiteY242" fmla="*/ 4271270 h 5684427"/>
              <a:gd name="connsiteX243" fmla="*/ 7587180 w 10223239"/>
              <a:gd name="connsiteY243" fmla="*/ 4271270 h 5684427"/>
              <a:gd name="connsiteX244" fmla="*/ 10223185 w 10223239"/>
              <a:gd name="connsiteY244" fmla="*/ 1641352 h 5684427"/>
              <a:gd name="connsiteX245" fmla="*/ 10222670 w 10223239"/>
              <a:gd name="connsiteY245" fmla="*/ 1641867 h 5684427"/>
              <a:gd name="connsiteX246" fmla="*/ 10222697 w 10223239"/>
              <a:gd name="connsiteY246" fmla="*/ 1492193 h 5684427"/>
              <a:gd name="connsiteX247" fmla="*/ 10222697 w 10223239"/>
              <a:gd name="connsiteY247" fmla="*/ 1549885 h 5684427"/>
              <a:gd name="connsiteX248" fmla="*/ 7560113 w 10223239"/>
              <a:gd name="connsiteY248" fmla="*/ 4206319 h 5684427"/>
              <a:gd name="connsiteX249" fmla="*/ 7554385 w 10223239"/>
              <a:gd name="connsiteY249" fmla="*/ 4212034 h 5684427"/>
              <a:gd name="connsiteX250" fmla="*/ 2613093 w 10223239"/>
              <a:gd name="connsiteY250" fmla="*/ 4212034 h 5684427"/>
              <a:gd name="connsiteX251" fmla="*/ 1140657 w 10223239"/>
              <a:gd name="connsiteY251" fmla="*/ 5681069 h 5684427"/>
              <a:gd name="connsiteX252" fmla="*/ 1082832 w 10223239"/>
              <a:gd name="connsiteY252" fmla="*/ 5681069 h 5684427"/>
              <a:gd name="connsiteX253" fmla="*/ 2590180 w 10223239"/>
              <a:gd name="connsiteY253" fmla="*/ 4177202 h 5684427"/>
              <a:gd name="connsiteX254" fmla="*/ 2595908 w 10223239"/>
              <a:gd name="connsiteY254" fmla="*/ 4171487 h 5684427"/>
              <a:gd name="connsiteX255" fmla="*/ 7537201 w 10223239"/>
              <a:gd name="connsiteY255" fmla="*/ 4171487 h 5684427"/>
              <a:gd name="connsiteX256" fmla="*/ 10222697 w 10223239"/>
              <a:gd name="connsiteY256" fmla="*/ 1492193 h 5684427"/>
              <a:gd name="connsiteX257" fmla="*/ 10222697 w 10223239"/>
              <a:gd name="connsiteY257" fmla="*/ 1342546 h 5684427"/>
              <a:gd name="connsiteX258" fmla="*/ 10222697 w 10223239"/>
              <a:gd name="connsiteY258" fmla="*/ 1396581 h 5684427"/>
              <a:gd name="connsiteX259" fmla="*/ 7509075 w 10223239"/>
              <a:gd name="connsiteY259" fmla="*/ 4103936 h 5684427"/>
              <a:gd name="connsiteX260" fmla="*/ 7495528 w 10223239"/>
              <a:gd name="connsiteY260" fmla="*/ 4109651 h 5684427"/>
              <a:gd name="connsiteX261" fmla="*/ 2562054 w 10223239"/>
              <a:gd name="connsiteY261" fmla="*/ 4109651 h 5684427"/>
              <a:gd name="connsiteX262" fmla="*/ 986999 w 10223239"/>
              <a:gd name="connsiteY262" fmla="*/ 5681069 h 5684427"/>
              <a:gd name="connsiteX263" fmla="*/ 932838 w 10223239"/>
              <a:gd name="connsiteY263" fmla="*/ 5681069 h 5684427"/>
              <a:gd name="connsiteX264" fmla="*/ 2540689 w 10223239"/>
              <a:gd name="connsiteY264" fmla="*/ 4076932 h 5684427"/>
              <a:gd name="connsiteX265" fmla="*/ 2546417 w 10223239"/>
              <a:gd name="connsiteY265" fmla="*/ 4071217 h 5684427"/>
              <a:gd name="connsiteX266" fmla="*/ 7487710 w 10223239"/>
              <a:gd name="connsiteY266" fmla="*/ 4071217 h 5684427"/>
              <a:gd name="connsiteX267" fmla="*/ 10223213 w 10223239"/>
              <a:gd name="connsiteY267" fmla="*/ 1342031 h 5684427"/>
              <a:gd name="connsiteX268" fmla="*/ 10222697 w 10223239"/>
              <a:gd name="connsiteY268" fmla="*/ 1342546 h 5684427"/>
              <a:gd name="connsiteX269" fmla="*/ 10222697 w 10223239"/>
              <a:gd name="connsiteY269" fmla="*/ 1192898 h 5684427"/>
              <a:gd name="connsiteX270" fmla="*/ 10222697 w 10223239"/>
              <a:gd name="connsiteY270" fmla="*/ 1243819 h 5684427"/>
              <a:gd name="connsiteX271" fmla="*/ 7458036 w 10223239"/>
              <a:gd name="connsiteY271" fmla="*/ 4002095 h 5684427"/>
              <a:gd name="connsiteX272" fmla="*/ 7452824 w 10223239"/>
              <a:gd name="connsiteY272" fmla="*/ 4007295 h 5684427"/>
              <a:gd name="connsiteX273" fmla="*/ 2511531 w 10223239"/>
              <a:gd name="connsiteY273" fmla="*/ 4007295 h 5684427"/>
              <a:gd name="connsiteX274" fmla="*/ 833883 w 10223239"/>
              <a:gd name="connsiteY274" fmla="*/ 5681069 h 5684427"/>
              <a:gd name="connsiteX275" fmla="*/ 782845 w 10223239"/>
              <a:gd name="connsiteY275" fmla="*/ 5681069 h 5684427"/>
              <a:gd name="connsiteX276" fmla="*/ 2491225 w 10223239"/>
              <a:gd name="connsiteY276" fmla="*/ 3976635 h 5684427"/>
              <a:gd name="connsiteX277" fmla="*/ 2496437 w 10223239"/>
              <a:gd name="connsiteY277" fmla="*/ 3971434 h 5684427"/>
              <a:gd name="connsiteX278" fmla="*/ 7437729 w 10223239"/>
              <a:gd name="connsiteY278" fmla="*/ 3971434 h 5684427"/>
              <a:gd name="connsiteX279" fmla="*/ 10222697 w 10223239"/>
              <a:gd name="connsiteY279" fmla="*/ 1192600 h 5684427"/>
              <a:gd name="connsiteX280" fmla="*/ 10222697 w 10223239"/>
              <a:gd name="connsiteY280" fmla="*/ 1043251 h 5684427"/>
              <a:gd name="connsiteX281" fmla="*/ 10222697 w 10223239"/>
              <a:gd name="connsiteY281" fmla="*/ 1091057 h 5684427"/>
              <a:gd name="connsiteX282" fmla="*/ 7406998 w 10223239"/>
              <a:gd name="connsiteY282" fmla="*/ 3900253 h 5684427"/>
              <a:gd name="connsiteX283" fmla="*/ 7395025 w 10223239"/>
              <a:gd name="connsiteY283" fmla="*/ 3905454 h 5684427"/>
              <a:gd name="connsiteX284" fmla="*/ 2460493 w 10223239"/>
              <a:gd name="connsiteY284" fmla="*/ 3905454 h 5684427"/>
              <a:gd name="connsiteX285" fmla="*/ 680740 w 10223239"/>
              <a:gd name="connsiteY285" fmla="*/ 5681096 h 5684427"/>
              <a:gd name="connsiteX286" fmla="*/ 632824 w 10223239"/>
              <a:gd name="connsiteY286" fmla="*/ 5681096 h 5684427"/>
              <a:gd name="connsiteX287" fmla="*/ 2441733 w 10223239"/>
              <a:gd name="connsiteY287" fmla="*/ 3876364 h 5684427"/>
              <a:gd name="connsiteX288" fmla="*/ 2446946 w 10223239"/>
              <a:gd name="connsiteY288" fmla="*/ 3871164 h 5684427"/>
              <a:gd name="connsiteX289" fmla="*/ 7388238 w 10223239"/>
              <a:gd name="connsiteY289" fmla="*/ 3871164 h 5684427"/>
              <a:gd name="connsiteX290" fmla="*/ 10223213 w 10223239"/>
              <a:gd name="connsiteY290" fmla="*/ 1042411 h 5684427"/>
              <a:gd name="connsiteX291" fmla="*/ 10222697 w 10223239"/>
              <a:gd name="connsiteY291" fmla="*/ 1042926 h 5684427"/>
              <a:gd name="connsiteX292" fmla="*/ 10222697 w 10223239"/>
              <a:gd name="connsiteY292" fmla="*/ 893604 h 5684427"/>
              <a:gd name="connsiteX293" fmla="*/ 10222697 w 10223239"/>
              <a:gd name="connsiteY293" fmla="*/ 937780 h 5684427"/>
              <a:gd name="connsiteX294" fmla="*/ 7355932 w 10223239"/>
              <a:gd name="connsiteY294" fmla="*/ 3797924 h 5684427"/>
              <a:gd name="connsiteX295" fmla="*/ 7351236 w 10223239"/>
              <a:gd name="connsiteY295" fmla="*/ 3802611 h 5684427"/>
              <a:gd name="connsiteX296" fmla="*/ 2409970 w 10223239"/>
              <a:gd name="connsiteY296" fmla="*/ 3802611 h 5684427"/>
              <a:gd name="connsiteX297" fmla="*/ 527625 w 10223239"/>
              <a:gd name="connsiteY297" fmla="*/ 5680609 h 5684427"/>
              <a:gd name="connsiteX298" fmla="*/ 483346 w 10223239"/>
              <a:gd name="connsiteY298" fmla="*/ 5680609 h 5684427"/>
              <a:gd name="connsiteX299" fmla="*/ 2392270 w 10223239"/>
              <a:gd name="connsiteY299" fmla="*/ 3776094 h 5684427"/>
              <a:gd name="connsiteX300" fmla="*/ 2396966 w 10223239"/>
              <a:gd name="connsiteY300" fmla="*/ 3771408 h 5684427"/>
              <a:gd name="connsiteX301" fmla="*/ 7338259 w 10223239"/>
              <a:gd name="connsiteY301" fmla="*/ 3771408 h 5684427"/>
              <a:gd name="connsiteX302" fmla="*/ 10222697 w 10223239"/>
              <a:gd name="connsiteY302" fmla="*/ 893279 h 5684427"/>
              <a:gd name="connsiteX303" fmla="*/ 10222697 w 10223239"/>
              <a:gd name="connsiteY303" fmla="*/ 743957 h 5684427"/>
              <a:gd name="connsiteX304" fmla="*/ 10222697 w 10223239"/>
              <a:gd name="connsiteY304" fmla="*/ 785018 h 5684427"/>
              <a:gd name="connsiteX305" fmla="*/ 7304378 w 10223239"/>
              <a:gd name="connsiteY305" fmla="*/ 3696598 h 5684427"/>
              <a:gd name="connsiteX306" fmla="*/ 7293953 w 10223239"/>
              <a:gd name="connsiteY306" fmla="*/ 3700742 h 5684427"/>
              <a:gd name="connsiteX307" fmla="*/ 2358932 w 10223239"/>
              <a:gd name="connsiteY307" fmla="*/ 3700742 h 5684427"/>
              <a:gd name="connsiteX308" fmla="*/ 373966 w 10223239"/>
              <a:gd name="connsiteY308" fmla="*/ 5681123 h 5684427"/>
              <a:gd name="connsiteX309" fmla="*/ 332809 w 10223239"/>
              <a:gd name="connsiteY309" fmla="*/ 5681123 h 5684427"/>
              <a:gd name="connsiteX310" fmla="*/ 2342235 w 10223239"/>
              <a:gd name="connsiteY310" fmla="*/ 3676338 h 5684427"/>
              <a:gd name="connsiteX311" fmla="*/ 2346389 w 10223239"/>
              <a:gd name="connsiteY311" fmla="*/ 3672194 h 5684427"/>
              <a:gd name="connsiteX312" fmla="*/ 7287681 w 10223239"/>
              <a:gd name="connsiteY312" fmla="*/ 3672194 h 5684427"/>
              <a:gd name="connsiteX313" fmla="*/ 10222181 w 10223239"/>
              <a:gd name="connsiteY313" fmla="*/ 744146 h 5684427"/>
              <a:gd name="connsiteX314" fmla="*/ 10222697 w 10223239"/>
              <a:gd name="connsiteY314" fmla="*/ 743632 h 5684427"/>
              <a:gd name="connsiteX315" fmla="*/ 10222697 w 10223239"/>
              <a:gd name="connsiteY315" fmla="*/ 594309 h 5684427"/>
              <a:gd name="connsiteX316" fmla="*/ 10222697 w 10223239"/>
              <a:gd name="connsiteY316" fmla="*/ 632256 h 5684427"/>
              <a:gd name="connsiteX317" fmla="*/ 7253339 w 10223239"/>
              <a:gd name="connsiteY317" fmla="*/ 3594756 h 5684427"/>
              <a:gd name="connsiteX318" fmla="*/ 7249701 w 10223239"/>
              <a:gd name="connsiteY318" fmla="*/ 3598386 h 5684427"/>
              <a:gd name="connsiteX319" fmla="*/ 2308409 w 10223239"/>
              <a:gd name="connsiteY319" fmla="*/ 3598386 h 5684427"/>
              <a:gd name="connsiteX320" fmla="*/ 220850 w 10223239"/>
              <a:gd name="connsiteY320" fmla="*/ 5680771 h 5684427"/>
              <a:gd name="connsiteX321" fmla="*/ 182816 w 10223239"/>
              <a:gd name="connsiteY321" fmla="*/ 5680771 h 5684427"/>
              <a:gd name="connsiteX322" fmla="*/ 2292771 w 10223239"/>
              <a:gd name="connsiteY322" fmla="*/ 3575688 h 5684427"/>
              <a:gd name="connsiteX323" fmla="*/ 2296409 w 10223239"/>
              <a:gd name="connsiteY323" fmla="*/ 3572059 h 5684427"/>
              <a:gd name="connsiteX324" fmla="*/ 7237702 w 10223239"/>
              <a:gd name="connsiteY324" fmla="*/ 3572059 h 5684427"/>
              <a:gd name="connsiteX325" fmla="*/ 10221665 w 10223239"/>
              <a:gd name="connsiteY325" fmla="*/ 594987 h 5684427"/>
              <a:gd name="connsiteX326" fmla="*/ 10222697 w 10223239"/>
              <a:gd name="connsiteY326" fmla="*/ 593957 h 5684427"/>
              <a:gd name="connsiteX327" fmla="*/ 10222697 w 10223239"/>
              <a:gd name="connsiteY327" fmla="*/ 444662 h 5684427"/>
              <a:gd name="connsiteX328" fmla="*/ 10222697 w 10223239"/>
              <a:gd name="connsiteY328" fmla="*/ 478952 h 5684427"/>
              <a:gd name="connsiteX329" fmla="*/ 7202300 w 10223239"/>
              <a:gd name="connsiteY329" fmla="*/ 3492373 h 5684427"/>
              <a:gd name="connsiteX330" fmla="*/ 7193450 w 10223239"/>
              <a:gd name="connsiteY330" fmla="*/ 3496003 h 5684427"/>
              <a:gd name="connsiteX331" fmla="*/ 2257370 w 10223239"/>
              <a:gd name="connsiteY331" fmla="*/ 3496003 h 5684427"/>
              <a:gd name="connsiteX332" fmla="*/ 67708 w 10223239"/>
              <a:gd name="connsiteY332" fmla="*/ 5680256 h 5684427"/>
              <a:gd name="connsiteX333" fmla="*/ 33338 w 10223239"/>
              <a:gd name="connsiteY333" fmla="*/ 5680256 h 5684427"/>
              <a:gd name="connsiteX334" fmla="*/ 2243823 w 10223239"/>
              <a:gd name="connsiteY334" fmla="*/ 3474876 h 5684427"/>
              <a:gd name="connsiteX335" fmla="*/ 2247461 w 10223239"/>
              <a:gd name="connsiteY335" fmla="*/ 3471247 h 5684427"/>
              <a:gd name="connsiteX336" fmla="*/ 7188754 w 10223239"/>
              <a:gd name="connsiteY336" fmla="*/ 3471247 h 5684427"/>
              <a:gd name="connsiteX337" fmla="*/ 10222697 w 10223239"/>
              <a:gd name="connsiteY337" fmla="*/ 444310 h 5684427"/>
              <a:gd name="connsiteX338" fmla="*/ 10222697 w 10223239"/>
              <a:gd name="connsiteY338" fmla="*/ 295015 h 5684427"/>
              <a:gd name="connsiteX339" fmla="*/ 10222697 w 10223239"/>
              <a:gd name="connsiteY339" fmla="*/ 326190 h 5684427"/>
              <a:gd name="connsiteX340" fmla="*/ 7151262 w 10223239"/>
              <a:gd name="connsiteY340" fmla="*/ 3390532 h 5684427"/>
              <a:gd name="connsiteX341" fmla="*/ 7148140 w 10223239"/>
              <a:gd name="connsiteY341" fmla="*/ 3393647 h 5684427"/>
              <a:gd name="connsiteX342" fmla="*/ 2206848 w 10223239"/>
              <a:gd name="connsiteY342" fmla="*/ 3393647 h 5684427"/>
              <a:gd name="connsiteX343" fmla="*/ 516 w 10223239"/>
              <a:gd name="connsiteY343" fmla="*/ 5594504 h 5684427"/>
              <a:gd name="connsiteX344" fmla="*/ 516 w 10223239"/>
              <a:gd name="connsiteY344" fmla="*/ 5563329 h 5684427"/>
              <a:gd name="connsiteX345" fmla="*/ 2194848 w 10223239"/>
              <a:gd name="connsiteY345" fmla="*/ 3374064 h 5684427"/>
              <a:gd name="connsiteX346" fmla="*/ 2197970 w 10223239"/>
              <a:gd name="connsiteY346" fmla="*/ 3370949 h 5684427"/>
              <a:gd name="connsiteX347" fmla="*/ 7139263 w 10223239"/>
              <a:gd name="connsiteY347" fmla="*/ 3370949 h 5684427"/>
              <a:gd name="connsiteX348" fmla="*/ 10222697 w 10223239"/>
              <a:gd name="connsiteY348" fmla="*/ 294636 h 5684427"/>
              <a:gd name="connsiteX349" fmla="*/ 10222697 w 10223239"/>
              <a:gd name="connsiteY349" fmla="*/ 145368 h 5684427"/>
              <a:gd name="connsiteX350" fmla="*/ 10222697 w 10223239"/>
              <a:gd name="connsiteY350" fmla="*/ 173428 h 5684427"/>
              <a:gd name="connsiteX351" fmla="*/ 7100197 w 10223239"/>
              <a:gd name="connsiteY351" fmla="*/ 3288718 h 5684427"/>
              <a:gd name="connsiteX352" fmla="*/ 7093437 w 10223239"/>
              <a:gd name="connsiteY352" fmla="*/ 3291833 h 5684427"/>
              <a:gd name="connsiteX353" fmla="*/ 2156325 w 10223239"/>
              <a:gd name="connsiteY353" fmla="*/ 3291833 h 5684427"/>
              <a:gd name="connsiteX354" fmla="*/ 516 w 10223239"/>
              <a:gd name="connsiteY354" fmla="*/ 5442257 h 5684427"/>
              <a:gd name="connsiteX355" fmla="*/ 516 w 10223239"/>
              <a:gd name="connsiteY355" fmla="*/ 5414196 h 5684427"/>
              <a:gd name="connsiteX356" fmla="*/ 2145384 w 10223239"/>
              <a:gd name="connsiteY356" fmla="*/ 3274281 h 5684427"/>
              <a:gd name="connsiteX357" fmla="*/ 2148506 w 10223239"/>
              <a:gd name="connsiteY357" fmla="*/ 3271166 h 5684427"/>
              <a:gd name="connsiteX358" fmla="*/ 7089799 w 10223239"/>
              <a:gd name="connsiteY358" fmla="*/ 3271166 h 5684427"/>
              <a:gd name="connsiteX359" fmla="*/ 10223213 w 10223239"/>
              <a:gd name="connsiteY359" fmla="*/ 144989 h 5684427"/>
              <a:gd name="connsiteX360" fmla="*/ 10222697 w 10223239"/>
              <a:gd name="connsiteY360" fmla="*/ 144989 h 56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0223239" h="5684427">
                <a:moveTo>
                  <a:pt x="10222697" y="0"/>
                </a:moveTo>
                <a:lnTo>
                  <a:pt x="10222697" y="24431"/>
                </a:lnTo>
                <a:lnTo>
                  <a:pt x="7049158" y="3190641"/>
                </a:lnTo>
                <a:lnTo>
                  <a:pt x="7046552" y="3193241"/>
                </a:lnTo>
                <a:lnTo>
                  <a:pt x="2105259" y="3193241"/>
                </a:lnTo>
                <a:lnTo>
                  <a:pt x="0" y="5293639"/>
                </a:lnTo>
                <a:lnTo>
                  <a:pt x="0" y="5269208"/>
                </a:lnTo>
                <a:lnTo>
                  <a:pt x="2095377" y="3178669"/>
                </a:lnTo>
                <a:lnTo>
                  <a:pt x="2097983" y="3176069"/>
                </a:lnTo>
                <a:lnTo>
                  <a:pt x="7039276" y="3176069"/>
                </a:lnTo>
                <a:lnTo>
                  <a:pt x="10222181" y="515"/>
                </a:lnTo>
                <a:lnTo>
                  <a:pt x="10222697" y="0"/>
                </a:lnTo>
                <a:close/>
                <a:moveTo>
                  <a:pt x="10222697" y="5532668"/>
                </a:moveTo>
                <a:lnTo>
                  <a:pt x="10222697" y="5679715"/>
                </a:lnTo>
                <a:lnTo>
                  <a:pt x="10218000" y="5684400"/>
                </a:lnTo>
                <a:lnTo>
                  <a:pt x="10070613" y="5684400"/>
                </a:lnTo>
                <a:lnTo>
                  <a:pt x="10222697" y="5532668"/>
                </a:lnTo>
                <a:close/>
                <a:moveTo>
                  <a:pt x="10222697" y="5383021"/>
                </a:moveTo>
                <a:lnTo>
                  <a:pt x="10222697" y="5526438"/>
                </a:lnTo>
                <a:lnTo>
                  <a:pt x="10064884" y="5683886"/>
                </a:lnTo>
                <a:lnTo>
                  <a:pt x="9921135" y="5683886"/>
                </a:lnTo>
                <a:lnTo>
                  <a:pt x="10223240" y="5382479"/>
                </a:lnTo>
                <a:lnTo>
                  <a:pt x="10222724" y="5382994"/>
                </a:lnTo>
                <a:close/>
                <a:moveTo>
                  <a:pt x="10222697" y="5233373"/>
                </a:moveTo>
                <a:lnTo>
                  <a:pt x="10222697" y="5373676"/>
                </a:lnTo>
                <a:lnTo>
                  <a:pt x="9911742" y="5683913"/>
                </a:lnTo>
                <a:lnTo>
                  <a:pt x="9771114" y="5683913"/>
                </a:lnTo>
                <a:lnTo>
                  <a:pt x="10223213" y="5232859"/>
                </a:lnTo>
                <a:lnTo>
                  <a:pt x="10222697" y="5233373"/>
                </a:lnTo>
                <a:close/>
                <a:moveTo>
                  <a:pt x="10222697" y="5083726"/>
                </a:moveTo>
                <a:lnTo>
                  <a:pt x="10222697" y="5220914"/>
                </a:lnTo>
                <a:lnTo>
                  <a:pt x="9758110" y="5684428"/>
                </a:lnTo>
                <a:lnTo>
                  <a:pt x="9620605" y="5684428"/>
                </a:lnTo>
                <a:lnTo>
                  <a:pt x="10222181" y="5084241"/>
                </a:lnTo>
                <a:lnTo>
                  <a:pt x="10222697" y="5083726"/>
                </a:lnTo>
                <a:close/>
                <a:moveTo>
                  <a:pt x="10222697" y="4934079"/>
                </a:moveTo>
                <a:lnTo>
                  <a:pt x="10222697" y="5067637"/>
                </a:lnTo>
                <a:lnTo>
                  <a:pt x="9604967" y="5683940"/>
                </a:lnTo>
                <a:lnTo>
                  <a:pt x="9471100" y="5683940"/>
                </a:lnTo>
                <a:lnTo>
                  <a:pt x="10222697" y="4934079"/>
                </a:lnTo>
                <a:close/>
                <a:moveTo>
                  <a:pt x="10222697" y="4784432"/>
                </a:moveTo>
                <a:lnTo>
                  <a:pt x="10222697" y="4914875"/>
                </a:lnTo>
                <a:lnTo>
                  <a:pt x="9451852" y="5683940"/>
                </a:lnTo>
                <a:lnTo>
                  <a:pt x="9321106" y="5683940"/>
                </a:lnTo>
                <a:lnTo>
                  <a:pt x="10222697" y="4784432"/>
                </a:lnTo>
                <a:close/>
                <a:moveTo>
                  <a:pt x="10222697" y="4634785"/>
                </a:moveTo>
                <a:lnTo>
                  <a:pt x="10222697" y="4762086"/>
                </a:lnTo>
                <a:lnTo>
                  <a:pt x="9298709" y="5683940"/>
                </a:lnTo>
                <a:lnTo>
                  <a:pt x="9171112" y="5683940"/>
                </a:lnTo>
                <a:lnTo>
                  <a:pt x="10222697" y="4634785"/>
                </a:lnTo>
                <a:close/>
                <a:moveTo>
                  <a:pt x="10222697" y="4485137"/>
                </a:moveTo>
                <a:lnTo>
                  <a:pt x="10222697" y="4608809"/>
                </a:lnTo>
                <a:lnTo>
                  <a:pt x="9145593" y="5683426"/>
                </a:lnTo>
                <a:lnTo>
                  <a:pt x="9021635" y="5683426"/>
                </a:lnTo>
                <a:lnTo>
                  <a:pt x="10222724" y="4485110"/>
                </a:lnTo>
                <a:close/>
                <a:moveTo>
                  <a:pt x="10222697" y="4335490"/>
                </a:moveTo>
                <a:lnTo>
                  <a:pt x="10222697" y="4456048"/>
                </a:lnTo>
                <a:lnTo>
                  <a:pt x="8992451" y="5683453"/>
                </a:lnTo>
                <a:lnTo>
                  <a:pt x="8871614" y="5683453"/>
                </a:lnTo>
                <a:lnTo>
                  <a:pt x="10222697" y="4335490"/>
                </a:lnTo>
                <a:close/>
                <a:moveTo>
                  <a:pt x="10222697" y="4185843"/>
                </a:moveTo>
                <a:lnTo>
                  <a:pt x="10222697" y="4302771"/>
                </a:lnTo>
                <a:lnTo>
                  <a:pt x="8839335" y="5682938"/>
                </a:lnTo>
                <a:lnTo>
                  <a:pt x="8722136" y="5682938"/>
                </a:lnTo>
                <a:lnTo>
                  <a:pt x="10223213" y="4185328"/>
                </a:lnTo>
                <a:lnTo>
                  <a:pt x="10222697" y="4185843"/>
                </a:lnTo>
                <a:close/>
                <a:moveTo>
                  <a:pt x="10222697" y="4036196"/>
                </a:moveTo>
                <a:lnTo>
                  <a:pt x="10222697" y="4150008"/>
                </a:lnTo>
                <a:lnTo>
                  <a:pt x="8685677" y="5683480"/>
                </a:lnTo>
                <a:lnTo>
                  <a:pt x="8571600" y="5683480"/>
                </a:lnTo>
                <a:lnTo>
                  <a:pt x="10222697" y="4036196"/>
                </a:lnTo>
                <a:close/>
                <a:moveTo>
                  <a:pt x="10222697" y="3886548"/>
                </a:moveTo>
                <a:lnTo>
                  <a:pt x="10222697" y="3997220"/>
                </a:lnTo>
                <a:lnTo>
                  <a:pt x="8532533" y="5683480"/>
                </a:lnTo>
                <a:lnTo>
                  <a:pt x="8421606" y="5683480"/>
                </a:lnTo>
                <a:lnTo>
                  <a:pt x="10222181" y="3887063"/>
                </a:lnTo>
                <a:lnTo>
                  <a:pt x="10222697" y="3886548"/>
                </a:lnTo>
                <a:close/>
                <a:moveTo>
                  <a:pt x="10222697" y="3736901"/>
                </a:moveTo>
                <a:lnTo>
                  <a:pt x="10222697" y="3843943"/>
                </a:lnTo>
                <a:lnTo>
                  <a:pt x="8379418" y="5682965"/>
                </a:lnTo>
                <a:lnTo>
                  <a:pt x="3330836" y="5682965"/>
                </a:lnTo>
                <a:lnTo>
                  <a:pt x="3341777" y="5672049"/>
                </a:lnTo>
                <a:lnTo>
                  <a:pt x="8283069" y="5672049"/>
                </a:lnTo>
                <a:lnTo>
                  <a:pt x="10222181" y="3737416"/>
                </a:lnTo>
                <a:lnTo>
                  <a:pt x="10222697" y="3736901"/>
                </a:lnTo>
                <a:close/>
                <a:moveTo>
                  <a:pt x="10222697" y="3587254"/>
                </a:moveTo>
                <a:lnTo>
                  <a:pt x="10222697" y="3691181"/>
                </a:lnTo>
                <a:lnTo>
                  <a:pt x="8274735" y="5634645"/>
                </a:lnTo>
                <a:lnTo>
                  <a:pt x="8264309" y="5645045"/>
                </a:lnTo>
                <a:lnTo>
                  <a:pt x="3323017" y="5645045"/>
                </a:lnTo>
                <a:lnTo>
                  <a:pt x="3284983" y="5682992"/>
                </a:lnTo>
                <a:lnTo>
                  <a:pt x="3180815" y="5682992"/>
                </a:lnTo>
                <a:lnTo>
                  <a:pt x="3281345" y="5582694"/>
                </a:lnTo>
                <a:lnTo>
                  <a:pt x="3291770" y="5572294"/>
                </a:lnTo>
                <a:lnTo>
                  <a:pt x="8233062" y="5572294"/>
                </a:lnTo>
                <a:lnTo>
                  <a:pt x="10222181" y="3587768"/>
                </a:lnTo>
                <a:lnTo>
                  <a:pt x="10222697" y="3587254"/>
                </a:lnTo>
                <a:close/>
                <a:moveTo>
                  <a:pt x="10222697" y="3437607"/>
                </a:moveTo>
                <a:lnTo>
                  <a:pt x="10222697" y="3538419"/>
                </a:lnTo>
                <a:lnTo>
                  <a:pt x="8223669" y="5532830"/>
                </a:lnTo>
                <a:lnTo>
                  <a:pt x="8198665" y="5543231"/>
                </a:lnTo>
                <a:lnTo>
                  <a:pt x="3271952" y="5543231"/>
                </a:lnTo>
                <a:lnTo>
                  <a:pt x="3131840" y="5683019"/>
                </a:lnTo>
                <a:lnTo>
                  <a:pt x="3030794" y="5683019"/>
                </a:lnTo>
                <a:lnTo>
                  <a:pt x="3231854" y="5482424"/>
                </a:lnTo>
                <a:lnTo>
                  <a:pt x="3242279" y="5472024"/>
                </a:lnTo>
                <a:lnTo>
                  <a:pt x="8183571" y="5472024"/>
                </a:lnTo>
                <a:lnTo>
                  <a:pt x="10222697" y="3437607"/>
                </a:lnTo>
                <a:close/>
                <a:moveTo>
                  <a:pt x="10222697" y="3287960"/>
                </a:moveTo>
                <a:lnTo>
                  <a:pt x="10222697" y="3385142"/>
                </a:lnTo>
                <a:lnTo>
                  <a:pt x="8172630" y="5430474"/>
                </a:lnTo>
                <a:lnTo>
                  <a:pt x="8162721" y="5440360"/>
                </a:lnTo>
                <a:lnTo>
                  <a:pt x="3221429" y="5440360"/>
                </a:lnTo>
                <a:lnTo>
                  <a:pt x="2978724" y="5682505"/>
                </a:lnTo>
                <a:lnTo>
                  <a:pt x="2881317" y="5682505"/>
                </a:lnTo>
                <a:lnTo>
                  <a:pt x="3182879" y="5381639"/>
                </a:lnTo>
                <a:lnTo>
                  <a:pt x="3192788" y="5371753"/>
                </a:lnTo>
                <a:lnTo>
                  <a:pt x="8134080" y="5371753"/>
                </a:lnTo>
                <a:lnTo>
                  <a:pt x="10222697" y="3287960"/>
                </a:lnTo>
                <a:close/>
                <a:moveTo>
                  <a:pt x="10222697" y="3138312"/>
                </a:moveTo>
                <a:lnTo>
                  <a:pt x="10222697" y="3232380"/>
                </a:lnTo>
                <a:lnTo>
                  <a:pt x="8121592" y="5328633"/>
                </a:lnTo>
                <a:lnTo>
                  <a:pt x="8098163" y="5338519"/>
                </a:lnTo>
                <a:lnTo>
                  <a:pt x="3170417" y="5338519"/>
                </a:lnTo>
                <a:lnTo>
                  <a:pt x="2825093" y="5683046"/>
                </a:lnTo>
                <a:lnTo>
                  <a:pt x="2730807" y="5683046"/>
                </a:lnTo>
                <a:lnTo>
                  <a:pt x="3132899" y="5281883"/>
                </a:lnTo>
                <a:lnTo>
                  <a:pt x="3142808" y="5271997"/>
                </a:lnTo>
                <a:lnTo>
                  <a:pt x="8084100" y="5271997"/>
                </a:lnTo>
                <a:lnTo>
                  <a:pt x="10222697" y="3138339"/>
                </a:lnTo>
                <a:close/>
                <a:moveTo>
                  <a:pt x="10222697" y="2988665"/>
                </a:moveTo>
                <a:lnTo>
                  <a:pt x="10222697" y="3079591"/>
                </a:lnTo>
                <a:lnTo>
                  <a:pt x="8070553" y="5226764"/>
                </a:lnTo>
                <a:lnTo>
                  <a:pt x="8061187" y="5236109"/>
                </a:lnTo>
                <a:lnTo>
                  <a:pt x="3119895" y="5236109"/>
                </a:lnTo>
                <a:lnTo>
                  <a:pt x="2671977" y="5682992"/>
                </a:lnTo>
                <a:lnTo>
                  <a:pt x="2580841" y="5682992"/>
                </a:lnTo>
                <a:lnTo>
                  <a:pt x="3083462" y="5181532"/>
                </a:lnTo>
                <a:lnTo>
                  <a:pt x="3092828" y="5172187"/>
                </a:lnTo>
                <a:lnTo>
                  <a:pt x="8034121" y="5172187"/>
                </a:lnTo>
                <a:lnTo>
                  <a:pt x="10222208" y="2989152"/>
                </a:lnTo>
                <a:lnTo>
                  <a:pt x="10222724" y="2988638"/>
                </a:lnTo>
                <a:close/>
                <a:moveTo>
                  <a:pt x="10222697" y="2839018"/>
                </a:moveTo>
                <a:lnTo>
                  <a:pt x="10222697" y="2926314"/>
                </a:lnTo>
                <a:lnTo>
                  <a:pt x="8019515" y="5124408"/>
                </a:lnTo>
                <a:lnTo>
                  <a:pt x="7997633" y="5133238"/>
                </a:lnTo>
                <a:lnTo>
                  <a:pt x="3069372" y="5133238"/>
                </a:lnTo>
                <a:lnTo>
                  <a:pt x="2519350" y="5681990"/>
                </a:lnTo>
                <a:lnTo>
                  <a:pt x="2431852" y="5681990"/>
                </a:lnTo>
                <a:lnTo>
                  <a:pt x="3035002" y="5080232"/>
                </a:lnTo>
                <a:lnTo>
                  <a:pt x="3043853" y="5071402"/>
                </a:lnTo>
                <a:lnTo>
                  <a:pt x="7985145" y="5071402"/>
                </a:lnTo>
                <a:lnTo>
                  <a:pt x="10223240" y="2838476"/>
                </a:lnTo>
                <a:lnTo>
                  <a:pt x="10222724" y="2838991"/>
                </a:lnTo>
                <a:close/>
                <a:moveTo>
                  <a:pt x="10222697" y="2689370"/>
                </a:moveTo>
                <a:lnTo>
                  <a:pt x="10222697" y="2773552"/>
                </a:lnTo>
                <a:lnTo>
                  <a:pt x="7968449" y="5022567"/>
                </a:lnTo>
                <a:lnTo>
                  <a:pt x="7959598" y="5031397"/>
                </a:lnTo>
                <a:lnTo>
                  <a:pt x="3018306" y="5031397"/>
                </a:lnTo>
                <a:lnTo>
                  <a:pt x="2365692" y="5682505"/>
                </a:lnTo>
                <a:lnTo>
                  <a:pt x="2281315" y="5682505"/>
                </a:lnTo>
                <a:lnTo>
                  <a:pt x="2984996" y="4980476"/>
                </a:lnTo>
                <a:lnTo>
                  <a:pt x="2993846" y="4971647"/>
                </a:lnTo>
                <a:lnTo>
                  <a:pt x="7935138" y="4971647"/>
                </a:lnTo>
                <a:lnTo>
                  <a:pt x="10222697" y="2689370"/>
                </a:lnTo>
                <a:close/>
                <a:moveTo>
                  <a:pt x="10222697" y="2539723"/>
                </a:moveTo>
                <a:lnTo>
                  <a:pt x="10222697" y="2620275"/>
                </a:lnTo>
                <a:lnTo>
                  <a:pt x="7917411" y="4920238"/>
                </a:lnTo>
                <a:lnTo>
                  <a:pt x="7897103" y="4928554"/>
                </a:lnTo>
                <a:lnTo>
                  <a:pt x="2967784" y="4928554"/>
                </a:lnTo>
                <a:lnTo>
                  <a:pt x="2212549" y="5682044"/>
                </a:lnTo>
                <a:lnTo>
                  <a:pt x="2131810" y="5682044"/>
                </a:lnTo>
                <a:lnTo>
                  <a:pt x="2935993" y="4879718"/>
                </a:lnTo>
                <a:lnTo>
                  <a:pt x="2944328" y="4871403"/>
                </a:lnTo>
                <a:lnTo>
                  <a:pt x="7885620" y="4871403"/>
                </a:lnTo>
                <a:lnTo>
                  <a:pt x="10223185" y="2539236"/>
                </a:lnTo>
                <a:lnTo>
                  <a:pt x="10222670" y="2539750"/>
                </a:lnTo>
                <a:close/>
                <a:moveTo>
                  <a:pt x="10222697" y="2390076"/>
                </a:moveTo>
                <a:lnTo>
                  <a:pt x="10222697" y="2467513"/>
                </a:lnTo>
                <a:lnTo>
                  <a:pt x="7866372" y="4818397"/>
                </a:lnTo>
                <a:lnTo>
                  <a:pt x="7858553" y="4826197"/>
                </a:lnTo>
                <a:lnTo>
                  <a:pt x="2917261" y="4826197"/>
                </a:lnTo>
                <a:lnTo>
                  <a:pt x="2059433" y="5682044"/>
                </a:lnTo>
                <a:lnTo>
                  <a:pt x="1981816" y="5682044"/>
                </a:lnTo>
                <a:lnTo>
                  <a:pt x="2886013" y="4779936"/>
                </a:lnTo>
                <a:lnTo>
                  <a:pt x="2893832" y="4772135"/>
                </a:lnTo>
                <a:lnTo>
                  <a:pt x="7835125" y="4772135"/>
                </a:lnTo>
                <a:lnTo>
                  <a:pt x="10222181" y="2390591"/>
                </a:lnTo>
                <a:lnTo>
                  <a:pt x="10222697" y="2390076"/>
                </a:lnTo>
                <a:close/>
                <a:moveTo>
                  <a:pt x="10222697" y="2240429"/>
                </a:moveTo>
                <a:lnTo>
                  <a:pt x="10222697" y="2314751"/>
                </a:lnTo>
                <a:lnTo>
                  <a:pt x="7815333" y="4716555"/>
                </a:lnTo>
                <a:lnTo>
                  <a:pt x="7796574" y="4724356"/>
                </a:lnTo>
                <a:lnTo>
                  <a:pt x="2866222" y="4724356"/>
                </a:lnTo>
                <a:lnTo>
                  <a:pt x="1906290" y="5682071"/>
                </a:lnTo>
                <a:lnTo>
                  <a:pt x="1831796" y="5682071"/>
                </a:lnTo>
                <a:lnTo>
                  <a:pt x="2836522" y="4679665"/>
                </a:lnTo>
                <a:lnTo>
                  <a:pt x="2844341" y="4671864"/>
                </a:lnTo>
                <a:lnTo>
                  <a:pt x="7785633" y="4671864"/>
                </a:lnTo>
                <a:lnTo>
                  <a:pt x="10222697" y="2240429"/>
                </a:lnTo>
                <a:close/>
                <a:moveTo>
                  <a:pt x="10222697" y="2090782"/>
                </a:moveTo>
                <a:lnTo>
                  <a:pt x="10222697" y="2161448"/>
                </a:lnTo>
                <a:lnTo>
                  <a:pt x="7764295" y="4614173"/>
                </a:lnTo>
                <a:lnTo>
                  <a:pt x="7756992" y="4621458"/>
                </a:lnTo>
                <a:lnTo>
                  <a:pt x="2815700" y="4621458"/>
                </a:lnTo>
                <a:lnTo>
                  <a:pt x="1753175" y="5681529"/>
                </a:lnTo>
                <a:lnTo>
                  <a:pt x="1682345" y="5681529"/>
                </a:lnTo>
                <a:lnTo>
                  <a:pt x="2787574" y="4578853"/>
                </a:lnTo>
                <a:lnTo>
                  <a:pt x="2794877" y="4571567"/>
                </a:lnTo>
                <a:lnTo>
                  <a:pt x="7736170" y="4571567"/>
                </a:lnTo>
                <a:lnTo>
                  <a:pt x="10222697" y="2090782"/>
                </a:lnTo>
                <a:close/>
                <a:moveTo>
                  <a:pt x="10222697" y="1941134"/>
                </a:moveTo>
                <a:lnTo>
                  <a:pt x="10222697" y="2008686"/>
                </a:lnTo>
                <a:lnTo>
                  <a:pt x="7713256" y="4512331"/>
                </a:lnTo>
                <a:lnTo>
                  <a:pt x="7696587" y="4519075"/>
                </a:lnTo>
                <a:lnTo>
                  <a:pt x="2765177" y="4519075"/>
                </a:lnTo>
                <a:lnTo>
                  <a:pt x="1600032" y="5681529"/>
                </a:lnTo>
                <a:lnTo>
                  <a:pt x="1532324" y="5681529"/>
                </a:lnTo>
                <a:lnTo>
                  <a:pt x="2738083" y="4478555"/>
                </a:lnTo>
                <a:lnTo>
                  <a:pt x="2744843" y="4471811"/>
                </a:lnTo>
                <a:lnTo>
                  <a:pt x="7686135" y="4471811"/>
                </a:lnTo>
                <a:lnTo>
                  <a:pt x="10222670" y="1941134"/>
                </a:lnTo>
                <a:close/>
                <a:moveTo>
                  <a:pt x="10222697" y="1791487"/>
                </a:moveTo>
                <a:lnTo>
                  <a:pt x="10222697" y="1855924"/>
                </a:lnTo>
                <a:lnTo>
                  <a:pt x="7662191" y="4410517"/>
                </a:lnTo>
                <a:lnTo>
                  <a:pt x="7655431" y="4417261"/>
                </a:lnTo>
                <a:lnTo>
                  <a:pt x="2714138" y="4417261"/>
                </a:lnTo>
                <a:lnTo>
                  <a:pt x="1446400" y="5682071"/>
                </a:lnTo>
                <a:lnTo>
                  <a:pt x="1381815" y="5682071"/>
                </a:lnTo>
                <a:lnTo>
                  <a:pt x="2688103" y="4378800"/>
                </a:lnTo>
                <a:lnTo>
                  <a:pt x="2694863" y="4372056"/>
                </a:lnTo>
                <a:lnTo>
                  <a:pt x="7636156" y="4372056"/>
                </a:lnTo>
                <a:lnTo>
                  <a:pt x="10222181" y="1792002"/>
                </a:lnTo>
                <a:lnTo>
                  <a:pt x="10222697" y="1791487"/>
                </a:lnTo>
                <a:close/>
                <a:moveTo>
                  <a:pt x="10222697" y="1641840"/>
                </a:moveTo>
                <a:lnTo>
                  <a:pt x="10222697" y="1702647"/>
                </a:lnTo>
                <a:lnTo>
                  <a:pt x="7611152" y="4308161"/>
                </a:lnTo>
                <a:lnTo>
                  <a:pt x="7596058" y="4314390"/>
                </a:lnTo>
                <a:lnTo>
                  <a:pt x="2663616" y="4314390"/>
                </a:lnTo>
                <a:lnTo>
                  <a:pt x="1293773" y="5681069"/>
                </a:lnTo>
                <a:lnTo>
                  <a:pt x="1232825" y="5681069"/>
                </a:lnTo>
                <a:lnTo>
                  <a:pt x="2639644" y="4277500"/>
                </a:lnTo>
                <a:lnTo>
                  <a:pt x="2645888" y="4271270"/>
                </a:lnTo>
                <a:lnTo>
                  <a:pt x="7587180" y="4271270"/>
                </a:lnTo>
                <a:lnTo>
                  <a:pt x="10223185" y="1641352"/>
                </a:lnTo>
                <a:lnTo>
                  <a:pt x="10222670" y="1641867"/>
                </a:lnTo>
                <a:close/>
                <a:moveTo>
                  <a:pt x="10222697" y="1492193"/>
                </a:moveTo>
                <a:lnTo>
                  <a:pt x="10222697" y="1549885"/>
                </a:lnTo>
                <a:lnTo>
                  <a:pt x="7560113" y="4206319"/>
                </a:lnTo>
                <a:lnTo>
                  <a:pt x="7554385" y="4212034"/>
                </a:lnTo>
                <a:lnTo>
                  <a:pt x="2613093" y="4212034"/>
                </a:lnTo>
                <a:lnTo>
                  <a:pt x="1140657" y="5681069"/>
                </a:lnTo>
                <a:lnTo>
                  <a:pt x="1082832" y="5681069"/>
                </a:lnTo>
                <a:lnTo>
                  <a:pt x="2590180" y="4177202"/>
                </a:lnTo>
                <a:lnTo>
                  <a:pt x="2595908" y="4171487"/>
                </a:lnTo>
                <a:lnTo>
                  <a:pt x="7537201" y="4171487"/>
                </a:lnTo>
                <a:lnTo>
                  <a:pt x="10222697" y="1492193"/>
                </a:lnTo>
                <a:close/>
                <a:moveTo>
                  <a:pt x="10222697" y="1342546"/>
                </a:moveTo>
                <a:lnTo>
                  <a:pt x="10222697" y="1396581"/>
                </a:lnTo>
                <a:lnTo>
                  <a:pt x="7509075" y="4103936"/>
                </a:lnTo>
                <a:lnTo>
                  <a:pt x="7495528" y="4109651"/>
                </a:lnTo>
                <a:lnTo>
                  <a:pt x="2562054" y="4109651"/>
                </a:lnTo>
                <a:lnTo>
                  <a:pt x="986999" y="5681069"/>
                </a:lnTo>
                <a:lnTo>
                  <a:pt x="932838" y="5681069"/>
                </a:lnTo>
                <a:lnTo>
                  <a:pt x="2540689" y="4076932"/>
                </a:lnTo>
                <a:lnTo>
                  <a:pt x="2546417" y="4071217"/>
                </a:lnTo>
                <a:lnTo>
                  <a:pt x="7487710" y="4071217"/>
                </a:lnTo>
                <a:lnTo>
                  <a:pt x="10223213" y="1342031"/>
                </a:lnTo>
                <a:lnTo>
                  <a:pt x="10222697" y="1342546"/>
                </a:lnTo>
                <a:close/>
                <a:moveTo>
                  <a:pt x="10222697" y="1192898"/>
                </a:moveTo>
                <a:lnTo>
                  <a:pt x="10222697" y="1243819"/>
                </a:lnTo>
                <a:lnTo>
                  <a:pt x="7458036" y="4002095"/>
                </a:lnTo>
                <a:lnTo>
                  <a:pt x="7452824" y="4007295"/>
                </a:lnTo>
                <a:lnTo>
                  <a:pt x="2511531" y="4007295"/>
                </a:lnTo>
                <a:lnTo>
                  <a:pt x="833883" y="5681069"/>
                </a:lnTo>
                <a:lnTo>
                  <a:pt x="782845" y="5681069"/>
                </a:lnTo>
                <a:lnTo>
                  <a:pt x="2491225" y="3976635"/>
                </a:lnTo>
                <a:lnTo>
                  <a:pt x="2496437" y="3971434"/>
                </a:lnTo>
                <a:lnTo>
                  <a:pt x="7437729" y="3971434"/>
                </a:lnTo>
                <a:lnTo>
                  <a:pt x="10222697" y="1192600"/>
                </a:lnTo>
                <a:close/>
                <a:moveTo>
                  <a:pt x="10222697" y="1043251"/>
                </a:moveTo>
                <a:lnTo>
                  <a:pt x="10222697" y="1091057"/>
                </a:lnTo>
                <a:lnTo>
                  <a:pt x="7406998" y="3900253"/>
                </a:lnTo>
                <a:lnTo>
                  <a:pt x="7395025" y="3905454"/>
                </a:lnTo>
                <a:lnTo>
                  <a:pt x="2460493" y="3905454"/>
                </a:lnTo>
                <a:lnTo>
                  <a:pt x="680740" y="5681096"/>
                </a:lnTo>
                <a:lnTo>
                  <a:pt x="632824" y="5681096"/>
                </a:lnTo>
                <a:lnTo>
                  <a:pt x="2441733" y="3876364"/>
                </a:lnTo>
                <a:lnTo>
                  <a:pt x="2446946" y="3871164"/>
                </a:lnTo>
                <a:lnTo>
                  <a:pt x="7388238" y="3871164"/>
                </a:lnTo>
                <a:lnTo>
                  <a:pt x="10223213" y="1042411"/>
                </a:lnTo>
                <a:lnTo>
                  <a:pt x="10222697" y="1042926"/>
                </a:lnTo>
                <a:close/>
                <a:moveTo>
                  <a:pt x="10222697" y="893604"/>
                </a:moveTo>
                <a:lnTo>
                  <a:pt x="10222697" y="937780"/>
                </a:lnTo>
                <a:lnTo>
                  <a:pt x="7355932" y="3797924"/>
                </a:lnTo>
                <a:lnTo>
                  <a:pt x="7351236" y="3802611"/>
                </a:lnTo>
                <a:lnTo>
                  <a:pt x="2409970" y="3802611"/>
                </a:lnTo>
                <a:lnTo>
                  <a:pt x="527625" y="5680609"/>
                </a:lnTo>
                <a:lnTo>
                  <a:pt x="483346" y="5680609"/>
                </a:lnTo>
                <a:lnTo>
                  <a:pt x="2392270" y="3776094"/>
                </a:lnTo>
                <a:lnTo>
                  <a:pt x="2396966" y="3771408"/>
                </a:lnTo>
                <a:lnTo>
                  <a:pt x="7338259" y="3771408"/>
                </a:lnTo>
                <a:lnTo>
                  <a:pt x="10222697" y="893279"/>
                </a:lnTo>
                <a:close/>
                <a:moveTo>
                  <a:pt x="10222697" y="743957"/>
                </a:moveTo>
                <a:lnTo>
                  <a:pt x="10222697" y="785018"/>
                </a:lnTo>
                <a:lnTo>
                  <a:pt x="7304378" y="3696598"/>
                </a:lnTo>
                <a:lnTo>
                  <a:pt x="7293953" y="3700742"/>
                </a:lnTo>
                <a:lnTo>
                  <a:pt x="2358932" y="3700742"/>
                </a:lnTo>
                <a:lnTo>
                  <a:pt x="373966" y="5681123"/>
                </a:lnTo>
                <a:lnTo>
                  <a:pt x="332809" y="5681123"/>
                </a:lnTo>
                <a:lnTo>
                  <a:pt x="2342235" y="3676338"/>
                </a:lnTo>
                <a:lnTo>
                  <a:pt x="2346389" y="3672194"/>
                </a:lnTo>
                <a:lnTo>
                  <a:pt x="7287681" y="3672194"/>
                </a:lnTo>
                <a:lnTo>
                  <a:pt x="10222181" y="744146"/>
                </a:lnTo>
                <a:lnTo>
                  <a:pt x="10222697" y="743632"/>
                </a:lnTo>
                <a:close/>
                <a:moveTo>
                  <a:pt x="10222697" y="594309"/>
                </a:moveTo>
                <a:lnTo>
                  <a:pt x="10222697" y="632256"/>
                </a:lnTo>
                <a:lnTo>
                  <a:pt x="7253339" y="3594756"/>
                </a:lnTo>
                <a:lnTo>
                  <a:pt x="7249701" y="3598386"/>
                </a:lnTo>
                <a:lnTo>
                  <a:pt x="2308409" y="3598386"/>
                </a:lnTo>
                <a:lnTo>
                  <a:pt x="220850" y="5680771"/>
                </a:lnTo>
                <a:lnTo>
                  <a:pt x="182816" y="5680771"/>
                </a:lnTo>
                <a:lnTo>
                  <a:pt x="2292771" y="3575688"/>
                </a:lnTo>
                <a:lnTo>
                  <a:pt x="2296409" y="3572059"/>
                </a:lnTo>
                <a:lnTo>
                  <a:pt x="7237702" y="3572059"/>
                </a:lnTo>
                <a:lnTo>
                  <a:pt x="10221665" y="594987"/>
                </a:lnTo>
                <a:lnTo>
                  <a:pt x="10222697" y="593957"/>
                </a:lnTo>
                <a:close/>
                <a:moveTo>
                  <a:pt x="10222697" y="444662"/>
                </a:moveTo>
                <a:lnTo>
                  <a:pt x="10222697" y="478952"/>
                </a:lnTo>
                <a:lnTo>
                  <a:pt x="7202300" y="3492373"/>
                </a:lnTo>
                <a:lnTo>
                  <a:pt x="7193450" y="3496003"/>
                </a:lnTo>
                <a:lnTo>
                  <a:pt x="2257370" y="3496003"/>
                </a:lnTo>
                <a:lnTo>
                  <a:pt x="67708" y="5680256"/>
                </a:lnTo>
                <a:lnTo>
                  <a:pt x="33338" y="5680256"/>
                </a:lnTo>
                <a:lnTo>
                  <a:pt x="2243823" y="3474876"/>
                </a:lnTo>
                <a:lnTo>
                  <a:pt x="2247461" y="3471247"/>
                </a:lnTo>
                <a:lnTo>
                  <a:pt x="7188754" y="3471247"/>
                </a:lnTo>
                <a:lnTo>
                  <a:pt x="10222697" y="444310"/>
                </a:lnTo>
                <a:close/>
                <a:moveTo>
                  <a:pt x="10222697" y="295015"/>
                </a:moveTo>
                <a:lnTo>
                  <a:pt x="10222697" y="326190"/>
                </a:lnTo>
                <a:lnTo>
                  <a:pt x="7151262" y="3390532"/>
                </a:lnTo>
                <a:lnTo>
                  <a:pt x="7148140" y="3393647"/>
                </a:lnTo>
                <a:lnTo>
                  <a:pt x="2206848" y="3393647"/>
                </a:lnTo>
                <a:lnTo>
                  <a:pt x="516" y="5594504"/>
                </a:lnTo>
                <a:lnTo>
                  <a:pt x="516" y="5563329"/>
                </a:lnTo>
                <a:lnTo>
                  <a:pt x="2194848" y="3374064"/>
                </a:lnTo>
                <a:lnTo>
                  <a:pt x="2197970" y="3370949"/>
                </a:lnTo>
                <a:lnTo>
                  <a:pt x="7139263" y="3370949"/>
                </a:lnTo>
                <a:lnTo>
                  <a:pt x="10222697" y="294636"/>
                </a:lnTo>
                <a:close/>
                <a:moveTo>
                  <a:pt x="10222697" y="145368"/>
                </a:moveTo>
                <a:lnTo>
                  <a:pt x="10222697" y="173428"/>
                </a:lnTo>
                <a:lnTo>
                  <a:pt x="7100197" y="3288718"/>
                </a:lnTo>
                <a:lnTo>
                  <a:pt x="7093437" y="3291833"/>
                </a:lnTo>
                <a:lnTo>
                  <a:pt x="2156325" y="3291833"/>
                </a:lnTo>
                <a:lnTo>
                  <a:pt x="516" y="5442257"/>
                </a:lnTo>
                <a:lnTo>
                  <a:pt x="516" y="5414196"/>
                </a:lnTo>
                <a:lnTo>
                  <a:pt x="2145384" y="3274281"/>
                </a:lnTo>
                <a:lnTo>
                  <a:pt x="2148506" y="3271166"/>
                </a:lnTo>
                <a:lnTo>
                  <a:pt x="7089799" y="3271166"/>
                </a:lnTo>
                <a:lnTo>
                  <a:pt x="10223213" y="144989"/>
                </a:lnTo>
                <a:lnTo>
                  <a:pt x="10222697" y="144989"/>
                </a:lnTo>
                <a:close/>
              </a:path>
            </a:pathLst>
          </a:custGeom>
          <a:gradFill>
            <a:gsLst>
              <a:gs pos="0">
                <a:schemeClr val="tx2"/>
              </a:gs>
              <a:gs pos="100000">
                <a:schemeClr val="accent1"/>
              </a:gs>
              <a:gs pos="48000">
                <a:schemeClr val="accent2"/>
              </a:gs>
            </a:gsLst>
            <a:lin ang="4800000" scaled="0"/>
          </a:gradFill>
          <a:ln w="0" cap="flat">
            <a:noFill/>
            <a:prstDash val="solid"/>
            <a:miter/>
          </a:ln>
        </p:spPr>
        <p:txBody>
          <a:bodyPr rtlCol="0" anchor="ctr"/>
          <a:lstStyle/>
          <a:p>
            <a:endParaRPr lang="ja-JP" altLang="en-US" sz="1662"/>
          </a:p>
        </p:txBody>
      </p:sp>
    </p:spTree>
    <p:extLst>
      <p:ext uri="{BB962C8B-B14F-4D97-AF65-F5344CB8AC3E}">
        <p14:creationId xmlns:p14="http://schemas.microsoft.com/office/powerpoint/2010/main" val="15093901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5DC1204-B5E3-483E-9600-A9AD89D05AC3}"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26667620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32AA5-2903-4D13-B2A5-41EDA93BD06B}"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24085544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tint val="82000"/>
                  </a:schemeClr>
                </a:solidFill>
              </a:defRPr>
            </a:lvl1pPr>
            <a:lvl2pPr marL="422041" indent="0">
              <a:buNone/>
              <a:defRPr sz="1846">
                <a:solidFill>
                  <a:schemeClr val="tx1">
                    <a:tint val="82000"/>
                  </a:schemeClr>
                </a:solidFill>
              </a:defRPr>
            </a:lvl2pPr>
            <a:lvl3pPr marL="844083" indent="0">
              <a:buNone/>
              <a:defRPr sz="1662">
                <a:solidFill>
                  <a:schemeClr val="tx1">
                    <a:tint val="82000"/>
                  </a:schemeClr>
                </a:solidFill>
              </a:defRPr>
            </a:lvl3pPr>
            <a:lvl4pPr marL="1266124" indent="0">
              <a:buNone/>
              <a:defRPr sz="1477">
                <a:solidFill>
                  <a:schemeClr val="tx1">
                    <a:tint val="82000"/>
                  </a:schemeClr>
                </a:solidFill>
              </a:defRPr>
            </a:lvl4pPr>
            <a:lvl5pPr marL="1688165" indent="0">
              <a:buNone/>
              <a:defRPr sz="1477">
                <a:solidFill>
                  <a:schemeClr val="tx1">
                    <a:tint val="82000"/>
                  </a:schemeClr>
                </a:solidFill>
              </a:defRPr>
            </a:lvl5pPr>
            <a:lvl6pPr marL="2110207" indent="0">
              <a:buNone/>
              <a:defRPr sz="1477">
                <a:solidFill>
                  <a:schemeClr val="tx1">
                    <a:tint val="82000"/>
                  </a:schemeClr>
                </a:solidFill>
              </a:defRPr>
            </a:lvl6pPr>
            <a:lvl7pPr marL="2532248" indent="0">
              <a:buNone/>
              <a:defRPr sz="1477">
                <a:solidFill>
                  <a:schemeClr val="tx1">
                    <a:tint val="82000"/>
                  </a:schemeClr>
                </a:solidFill>
              </a:defRPr>
            </a:lvl7pPr>
            <a:lvl8pPr marL="2954289" indent="0">
              <a:buNone/>
              <a:defRPr sz="1477">
                <a:solidFill>
                  <a:schemeClr val="tx1">
                    <a:tint val="82000"/>
                  </a:schemeClr>
                </a:solidFill>
              </a:defRPr>
            </a:lvl8pPr>
            <a:lvl9pPr marL="3376331" indent="0">
              <a:buNone/>
              <a:defRPr sz="1477">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D8BD8B2-F890-4336-93E4-BE6C3EA51429}"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60020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theme" Target="../theme/theme10.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theme" Target="../theme/theme11.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2.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3.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3" Type="http://schemas.openxmlformats.org/officeDocument/2006/relationships/slideLayout" Target="../slideLayouts/slideLayout178.xml"/><Relationship Id="rId21" Type="http://schemas.openxmlformats.org/officeDocument/2006/relationships/theme" Target="../theme/theme14.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5.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3" Type="http://schemas.openxmlformats.org/officeDocument/2006/relationships/slideLayout" Target="../slideLayouts/slideLayout209.xml"/><Relationship Id="rId21" Type="http://schemas.openxmlformats.org/officeDocument/2006/relationships/slideLayout" Target="../slideLayouts/slideLayout227.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67" tIns="44684" rIns="89367" bIns="44684" numCol="1" anchor="ctr" anchorCtr="0" compatLnSpc="1">
            <a:prstTxWarp prst="textNoShape">
              <a:avLst/>
            </a:prstTxWarp>
          </a:bodyPr>
          <a:lstStyle/>
          <a:p>
            <a:pPr lvl="0"/>
            <a:r>
              <a:rPr lang="ja-JP" altLang="en-US"/>
              <a:t>マスタ タイトルの書式設定</a:t>
            </a:r>
          </a:p>
        </p:txBody>
      </p:sp>
      <p:sp>
        <p:nvSpPr>
          <p:cNvPr id="1126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67" tIns="44684" rIns="89367" bIns="4468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50" y="6356693"/>
            <a:ext cx="2133600" cy="365125"/>
          </a:xfrm>
          <a:prstGeom prst="rect">
            <a:avLst/>
          </a:prstGeom>
        </p:spPr>
        <p:txBody>
          <a:bodyPr vert="horz" wrap="square" lIns="89367" tIns="44684" rIns="89367" bIns="44684" numCol="1" anchor="ctr" anchorCtr="0" compatLnSpc="1">
            <a:prstTxWarp prst="textNoShape">
              <a:avLst/>
            </a:prstTxWarp>
          </a:bodyPr>
          <a:lstStyle>
            <a:lvl1pPr>
              <a:defRPr sz="1085" b="0">
                <a:solidFill>
                  <a:srgbClr val="898989"/>
                </a:solidFill>
                <a:latin typeface="Calibri" pitchFamily="-108" charset="0"/>
                <a:ea typeface="ＭＳ Ｐゴシック" pitchFamily="-108" charset="-128"/>
              </a:defRPr>
            </a:lvl1pPr>
          </a:lstStyle>
          <a:p>
            <a:pPr>
              <a:defRPr/>
            </a:pPr>
            <a:fld id="{8C6703F1-FD05-4B0A-A479-A61FBF722E29}" type="datetime1">
              <a:rPr lang="ja-JP" altLang="en-US" smtClean="0"/>
              <a:t>2025/1/17</a:t>
            </a:fld>
            <a:endParaRPr lang="ja-JP" altLang="en-US"/>
          </a:p>
        </p:txBody>
      </p:sp>
      <p:sp>
        <p:nvSpPr>
          <p:cNvPr id="5" name="フッター プレースホルダ 4"/>
          <p:cNvSpPr>
            <a:spLocks noGrp="1"/>
          </p:cNvSpPr>
          <p:nvPr>
            <p:ph type="ftr" sz="quarter" idx="3"/>
          </p:nvPr>
        </p:nvSpPr>
        <p:spPr>
          <a:xfrm>
            <a:off x="3124200" y="6356693"/>
            <a:ext cx="2895600" cy="365125"/>
          </a:xfrm>
          <a:prstGeom prst="rect">
            <a:avLst/>
          </a:prstGeom>
        </p:spPr>
        <p:txBody>
          <a:bodyPr vert="horz" lIns="89367" tIns="44684" rIns="89367" bIns="44684" rtlCol="0" anchor="ctr"/>
          <a:lstStyle>
            <a:lvl1pPr algn="ctr" fontAlgn="auto">
              <a:spcBef>
                <a:spcPts val="0"/>
              </a:spcBef>
              <a:spcAft>
                <a:spcPts val="0"/>
              </a:spcAft>
              <a:defRPr sz="1085" b="0">
                <a:solidFill>
                  <a:prstClr val="black">
                    <a:tint val="75000"/>
                  </a:prstClr>
                </a:solidFill>
                <a:latin typeface="+mn-lt"/>
                <a:ea typeface="+mn-ea"/>
                <a:cs typeface="+mn-cs"/>
              </a:defRPr>
            </a:lvl1pPr>
          </a:lstStyle>
          <a:p>
            <a:pPr>
              <a:defRPr/>
            </a:pPr>
            <a:endParaRPr lang="ja-JP" altLang="en-US"/>
          </a:p>
        </p:txBody>
      </p:sp>
    </p:spTree>
    <p:extLst>
      <p:ext uri="{BB962C8B-B14F-4D97-AF65-F5344CB8AC3E}">
        <p14:creationId xmlns:p14="http://schemas.microsoft.com/office/powerpoint/2010/main" val="1015549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ircle/>
  </p:transition>
  <p:hf hdr="0" ftr="0" dt="0"/>
  <p:txStyles>
    <p:titleStyle>
      <a:lvl1pPr algn="ctr" rtl="0" eaLnBrk="0" fontAlgn="base" hangingPunct="0">
        <a:spcBef>
          <a:spcPct val="0"/>
        </a:spcBef>
        <a:spcAft>
          <a:spcPct val="0"/>
        </a:spcAft>
        <a:defRPr kumimoji="1" sz="3886" kern="1200">
          <a:solidFill>
            <a:schemeClr val="tx1"/>
          </a:solidFill>
          <a:latin typeface="+mj-lt"/>
          <a:ea typeface="+mj-ea"/>
          <a:cs typeface="ＭＳ Ｐゴシック" pitchFamily="-108" charset="-128"/>
        </a:defRPr>
      </a:lvl1pPr>
      <a:lvl2pPr algn="ctr" rtl="0" eaLnBrk="0" fontAlgn="base" hangingPunct="0">
        <a:spcBef>
          <a:spcPct val="0"/>
        </a:spcBef>
        <a:spcAft>
          <a:spcPct val="0"/>
        </a:spcAft>
        <a:defRPr kumimoji="1" sz="3886">
          <a:solidFill>
            <a:schemeClr val="tx1"/>
          </a:solidFill>
          <a:latin typeface="Calibri" pitchFamily="34" charset="0"/>
          <a:ea typeface="ＭＳ Ｐゴシック" charset="-128"/>
          <a:cs typeface="ＭＳ Ｐゴシック" pitchFamily="-108" charset="-128"/>
        </a:defRPr>
      </a:lvl2pPr>
      <a:lvl3pPr algn="ctr" rtl="0" eaLnBrk="0" fontAlgn="base" hangingPunct="0">
        <a:spcBef>
          <a:spcPct val="0"/>
        </a:spcBef>
        <a:spcAft>
          <a:spcPct val="0"/>
        </a:spcAft>
        <a:defRPr kumimoji="1" sz="3886">
          <a:solidFill>
            <a:schemeClr val="tx1"/>
          </a:solidFill>
          <a:latin typeface="Calibri" pitchFamily="34" charset="0"/>
          <a:ea typeface="ＭＳ Ｐゴシック" charset="-128"/>
          <a:cs typeface="ＭＳ Ｐゴシック" pitchFamily="-108" charset="-128"/>
        </a:defRPr>
      </a:lvl3pPr>
      <a:lvl4pPr algn="ctr" rtl="0" eaLnBrk="0" fontAlgn="base" hangingPunct="0">
        <a:spcBef>
          <a:spcPct val="0"/>
        </a:spcBef>
        <a:spcAft>
          <a:spcPct val="0"/>
        </a:spcAft>
        <a:defRPr kumimoji="1" sz="3886">
          <a:solidFill>
            <a:schemeClr val="tx1"/>
          </a:solidFill>
          <a:latin typeface="Calibri" pitchFamily="34" charset="0"/>
          <a:ea typeface="ＭＳ Ｐゴシック" charset="-128"/>
          <a:cs typeface="ＭＳ Ｐゴシック" pitchFamily="-108" charset="-128"/>
        </a:defRPr>
      </a:lvl4pPr>
      <a:lvl5pPr algn="ctr" rtl="0" eaLnBrk="0" fontAlgn="base" hangingPunct="0">
        <a:spcBef>
          <a:spcPct val="0"/>
        </a:spcBef>
        <a:spcAft>
          <a:spcPct val="0"/>
        </a:spcAft>
        <a:defRPr kumimoji="1" sz="3886">
          <a:solidFill>
            <a:schemeClr val="tx1"/>
          </a:solidFill>
          <a:latin typeface="Calibri" pitchFamily="34" charset="0"/>
          <a:ea typeface="ＭＳ Ｐゴシック" charset="-128"/>
          <a:cs typeface="ＭＳ Ｐゴシック" pitchFamily="-108" charset="-128"/>
        </a:defRPr>
      </a:lvl5pPr>
      <a:lvl6pPr marL="403873" algn="ctr" rtl="0" eaLnBrk="1" fontAlgn="base" hangingPunct="1">
        <a:spcBef>
          <a:spcPct val="0"/>
        </a:spcBef>
        <a:spcAft>
          <a:spcPct val="0"/>
        </a:spcAft>
        <a:defRPr kumimoji="1" sz="3886">
          <a:solidFill>
            <a:schemeClr val="tx1"/>
          </a:solidFill>
          <a:latin typeface="Calibri" pitchFamily="34" charset="0"/>
          <a:ea typeface="ＭＳ Ｐゴシック" charset="-128"/>
        </a:defRPr>
      </a:lvl6pPr>
      <a:lvl7pPr marL="807747" algn="ctr" rtl="0" eaLnBrk="1" fontAlgn="base" hangingPunct="1">
        <a:spcBef>
          <a:spcPct val="0"/>
        </a:spcBef>
        <a:spcAft>
          <a:spcPct val="0"/>
        </a:spcAft>
        <a:defRPr kumimoji="1" sz="3886">
          <a:solidFill>
            <a:schemeClr val="tx1"/>
          </a:solidFill>
          <a:latin typeface="Calibri" pitchFamily="34" charset="0"/>
          <a:ea typeface="ＭＳ Ｐゴシック" charset="-128"/>
        </a:defRPr>
      </a:lvl7pPr>
      <a:lvl8pPr marL="1211620" algn="ctr" rtl="0" eaLnBrk="1" fontAlgn="base" hangingPunct="1">
        <a:spcBef>
          <a:spcPct val="0"/>
        </a:spcBef>
        <a:spcAft>
          <a:spcPct val="0"/>
        </a:spcAft>
        <a:defRPr kumimoji="1" sz="3886">
          <a:solidFill>
            <a:schemeClr val="tx1"/>
          </a:solidFill>
          <a:latin typeface="Calibri" pitchFamily="34" charset="0"/>
          <a:ea typeface="ＭＳ Ｐゴシック" charset="-128"/>
        </a:defRPr>
      </a:lvl8pPr>
      <a:lvl9pPr marL="1615492" algn="ctr" rtl="0" eaLnBrk="1" fontAlgn="base" hangingPunct="1">
        <a:spcBef>
          <a:spcPct val="0"/>
        </a:spcBef>
        <a:spcAft>
          <a:spcPct val="0"/>
        </a:spcAft>
        <a:defRPr kumimoji="1" sz="3886">
          <a:solidFill>
            <a:schemeClr val="tx1"/>
          </a:solidFill>
          <a:latin typeface="Calibri" pitchFamily="34" charset="0"/>
          <a:ea typeface="ＭＳ Ｐゴシック" charset="-128"/>
        </a:defRPr>
      </a:lvl9pPr>
    </p:titleStyle>
    <p:bodyStyle>
      <a:lvl1pPr marL="301319" indent="-301319" algn="l" rtl="0" eaLnBrk="0" fontAlgn="base" hangingPunct="0">
        <a:spcBef>
          <a:spcPct val="20000"/>
        </a:spcBef>
        <a:spcAft>
          <a:spcPct val="0"/>
        </a:spcAft>
        <a:buFont typeface="Arial" pitchFamily="34" charset="0"/>
        <a:buChar char="•"/>
        <a:defRPr kumimoji="1" sz="2802" kern="1200">
          <a:solidFill>
            <a:schemeClr val="tx1"/>
          </a:solidFill>
          <a:latin typeface="+mn-lt"/>
          <a:ea typeface="+mn-ea"/>
          <a:cs typeface="ＭＳ Ｐゴシック" pitchFamily="-108" charset="-128"/>
        </a:defRPr>
      </a:lvl1pPr>
      <a:lvl2pPr marL="654293" indent="-251100" algn="l" rtl="0" eaLnBrk="0" fontAlgn="base" hangingPunct="0">
        <a:spcBef>
          <a:spcPct val="20000"/>
        </a:spcBef>
        <a:spcAft>
          <a:spcPct val="0"/>
        </a:spcAft>
        <a:buFont typeface="Arial" pitchFamily="34" charset="0"/>
        <a:buChar char="–"/>
        <a:defRPr kumimoji="1" sz="2441" kern="1200">
          <a:solidFill>
            <a:schemeClr val="tx1"/>
          </a:solidFill>
          <a:latin typeface="+mn-lt"/>
          <a:ea typeface="+mn-ea"/>
          <a:cs typeface="+mn-cs"/>
        </a:defRPr>
      </a:lvl2pPr>
      <a:lvl3pPr marL="1007267" indent="-199446" algn="l" rtl="0" eaLnBrk="0" fontAlgn="base" hangingPunct="0">
        <a:spcBef>
          <a:spcPct val="20000"/>
        </a:spcBef>
        <a:spcAft>
          <a:spcPct val="0"/>
        </a:spcAft>
        <a:buFont typeface="Arial" pitchFamily="34" charset="0"/>
        <a:buChar char="•"/>
        <a:defRPr kumimoji="1" sz="2079" kern="1200">
          <a:solidFill>
            <a:schemeClr val="tx1"/>
          </a:solidFill>
          <a:latin typeface="+mn-lt"/>
          <a:ea typeface="+mn-ea"/>
          <a:cs typeface="+mn-cs"/>
        </a:defRPr>
      </a:lvl3pPr>
      <a:lvl4pPr marL="1410462" indent="-199446" algn="l" rtl="0" eaLnBrk="0" fontAlgn="base" hangingPunct="0">
        <a:spcBef>
          <a:spcPct val="20000"/>
        </a:spcBef>
        <a:spcAft>
          <a:spcPct val="0"/>
        </a:spcAft>
        <a:buFont typeface="Arial" pitchFamily="34" charset="0"/>
        <a:buChar char="–"/>
        <a:defRPr kumimoji="1" sz="1808" kern="1200">
          <a:solidFill>
            <a:schemeClr val="tx1"/>
          </a:solidFill>
          <a:latin typeface="+mn-lt"/>
          <a:ea typeface="+mn-ea"/>
          <a:cs typeface="+mn-cs"/>
        </a:defRPr>
      </a:lvl4pPr>
      <a:lvl5pPr marL="1815091" indent="-199446" algn="l" rtl="0" eaLnBrk="0" fontAlgn="base" hangingPunct="0">
        <a:spcBef>
          <a:spcPct val="20000"/>
        </a:spcBef>
        <a:spcAft>
          <a:spcPct val="0"/>
        </a:spcAft>
        <a:buFont typeface="Arial" pitchFamily="34" charset="0"/>
        <a:buChar char="»"/>
        <a:defRPr kumimoji="1" sz="1808" kern="1200">
          <a:solidFill>
            <a:schemeClr val="tx1"/>
          </a:solidFill>
          <a:latin typeface="+mn-lt"/>
          <a:ea typeface="+mn-ea"/>
          <a:cs typeface="+mn-cs"/>
        </a:defRPr>
      </a:lvl5pPr>
      <a:lvl6pPr marL="2221304" indent="-201936" algn="l" defTabSz="807747" rtl="0" eaLnBrk="1" latinLnBrk="0" hangingPunct="1">
        <a:spcBef>
          <a:spcPct val="20000"/>
        </a:spcBef>
        <a:buFont typeface="Arial" pitchFamily="34" charset="0"/>
        <a:buChar char="•"/>
        <a:defRPr kumimoji="1" sz="1808" kern="1200">
          <a:solidFill>
            <a:schemeClr val="tx1"/>
          </a:solidFill>
          <a:latin typeface="+mn-lt"/>
          <a:ea typeface="+mn-ea"/>
          <a:cs typeface="+mn-cs"/>
        </a:defRPr>
      </a:lvl6pPr>
      <a:lvl7pPr marL="2625175" indent="-201936" algn="l" defTabSz="807747" rtl="0" eaLnBrk="1" latinLnBrk="0" hangingPunct="1">
        <a:spcBef>
          <a:spcPct val="20000"/>
        </a:spcBef>
        <a:buFont typeface="Arial" pitchFamily="34" charset="0"/>
        <a:buChar char="•"/>
        <a:defRPr kumimoji="1" sz="1808" kern="1200">
          <a:solidFill>
            <a:schemeClr val="tx1"/>
          </a:solidFill>
          <a:latin typeface="+mn-lt"/>
          <a:ea typeface="+mn-ea"/>
          <a:cs typeface="+mn-cs"/>
        </a:defRPr>
      </a:lvl7pPr>
      <a:lvl8pPr marL="3029047" indent="-201936" algn="l" defTabSz="807747" rtl="0" eaLnBrk="1" latinLnBrk="0" hangingPunct="1">
        <a:spcBef>
          <a:spcPct val="20000"/>
        </a:spcBef>
        <a:buFont typeface="Arial" pitchFamily="34" charset="0"/>
        <a:buChar char="•"/>
        <a:defRPr kumimoji="1" sz="1808" kern="1200">
          <a:solidFill>
            <a:schemeClr val="tx1"/>
          </a:solidFill>
          <a:latin typeface="+mn-lt"/>
          <a:ea typeface="+mn-ea"/>
          <a:cs typeface="+mn-cs"/>
        </a:defRPr>
      </a:lvl8pPr>
      <a:lvl9pPr marL="3432921" indent="-201936" algn="l" defTabSz="807747" rtl="0" eaLnBrk="1" latinLnBrk="0" hangingPunct="1">
        <a:spcBef>
          <a:spcPct val="20000"/>
        </a:spcBef>
        <a:buFont typeface="Arial" pitchFamily="34" charset="0"/>
        <a:buChar char="•"/>
        <a:defRPr kumimoji="1" sz="1808" kern="1200">
          <a:solidFill>
            <a:schemeClr val="tx1"/>
          </a:solidFill>
          <a:latin typeface="+mn-lt"/>
          <a:ea typeface="+mn-ea"/>
          <a:cs typeface="+mn-cs"/>
        </a:defRPr>
      </a:lvl9pPr>
    </p:bodyStyle>
    <p:otherStyle>
      <a:defPPr>
        <a:defRPr lang="ja-JP"/>
      </a:defPPr>
      <a:lvl1pPr marL="0" algn="l" defTabSz="807747" rtl="0" eaLnBrk="1" latinLnBrk="0" hangingPunct="1">
        <a:defRPr kumimoji="1" sz="1627" kern="1200">
          <a:solidFill>
            <a:schemeClr val="tx1"/>
          </a:solidFill>
          <a:latin typeface="+mn-lt"/>
          <a:ea typeface="+mn-ea"/>
          <a:cs typeface="+mn-cs"/>
        </a:defRPr>
      </a:lvl1pPr>
      <a:lvl2pPr marL="403873" algn="l" defTabSz="807747" rtl="0" eaLnBrk="1" latinLnBrk="0" hangingPunct="1">
        <a:defRPr kumimoji="1" sz="1627" kern="1200">
          <a:solidFill>
            <a:schemeClr val="tx1"/>
          </a:solidFill>
          <a:latin typeface="+mn-lt"/>
          <a:ea typeface="+mn-ea"/>
          <a:cs typeface="+mn-cs"/>
        </a:defRPr>
      </a:lvl2pPr>
      <a:lvl3pPr marL="807747" algn="l" defTabSz="807747" rtl="0" eaLnBrk="1" latinLnBrk="0" hangingPunct="1">
        <a:defRPr kumimoji="1" sz="1627" kern="1200">
          <a:solidFill>
            <a:schemeClr val="tx1"/>
          </a:solidFill>
          <a:latin typeface="+mn-lt"/>
          <a:ea typeface="+mn-ea"/>
          <a:cs typeface="+mn-cs"/>
        </a:defRPr>
      </a:lvl3pPr>
      <a:lvl4pPr marL="1211620" algn="l" defTabSz="807747" rtl="0" eaLnBrk="1" latinLnBrk="0" hangingPunct="1">
        <a:defRPr kumimoji="1" sz="1627" kern="1200">
          <a:solidFill>
            <a:schemeClr val="tx1"/>
          </a:solidFill>
          <a:latin typeface="+mn-lt"/>
          <a:ea typeface="+mn-ea"/>
          <a:cs typeface="+mn-cs"/>
        </a:defRPr>
      </a:lvl4pPr>
      <a:lvl5pPr marL="1615492" algn="l" defTabSz="807747" rtl="0" eaLnBrk="1" latinLnBrk="0" hangingPunct="1">
        <a:defRPr kumimoji="1" sz="1627" kern="1200">
          <a:solidFill>
            <a:schemeClr val="tx1"/>
          </a:solidFill>
          <a:latin typeface="+mn-lt"/>
          <a:ea typeface="+mn-ea"/>
          <a:cs typeface="+mn-cs"/>
        </a:defRPr>
      </a:lvl5pPr>
      <a:lvl6pPr marL="2019366" algn="l" defTabSz="807747" rtl="0" eaLnBrk="1" latinLnBrk="0" hangingPunct="1">
        <a:defRPr kumimoji="1" sz="1627" kern="1200">
          <a:solidFill>
            <a:schemeClr val="tx1"/>
          </a:solidFill>
          <a:latin typeface="+mn-lt"/>
          <a:ea typeface="+mn-ea"/>
          <a:cs typeface="+mn-cs"/>
        </a:defRPr>
      </a:lvl6pPr>
      <a:lvl7pPr marL="2423237" algn="l" defTabSz="807747" rtl="0" eaLnBrk="1" latinLnBrk="0" hangingPunct="1">
        <a:defRPr kumimoji="1" sz="1627" kern="1200">
          <a:solidFill>
            <a:schemeClr val="tx1"/>
          </a:solidFill>
          <a:latin typeface="+mn-lt"/>
          <a:ea typeface="+mn-ea"/>
          <a:cs typeface="+mn-cs"/>
        </a:defRPr>
      </a:lvl7pPr>
      <a:lvl8pPr marL="2827110" algn="l" defTabSz="807747" rtl="0" eaLnBrk="1" latinLnBrk="0" hangingPunct="1">
        <a:defRPr kumimoji="1" sz="1627" kern="1200">
          <a:solidFill>
            <a:schemeClr val="tx1"/>
          </a:solidFill>
          <a:latin typeface="+mn-lt"/>
          <a:ea typeface="+mn-ea"/>
          <a:cs typeface="+mn-cs"/>
        </a:defRPr>
      </a:lvl8pPr>
      <a:lvl9pPr marL="3230984" algn="l" defTabSz="807747" rtl="0" eaLnBrk="1" latinLnBrk="0" hangingPunct="1">
        <a:defRPr kumimoji="1" sz="1627"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23268" y="1044112"/>
            <a:ext cx="8497464"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grpSp>
    </p:spTree>
    <p:extLst>
      <p:ext uri="{BB962C8B-B14F-4D97-AF65-F5344CB8AC3E}">
        <p14:creationId xmlns:p14="http://schemas.microsoft.com/office/powerpoint/2010/main" val="370440843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hf hdr="0" ftr="0" dt="0"/>
  <p:txStyles>
    <p:titleStyle>
      <a:lvl1pPr algn="l" defTabSz="844079"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79"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58" indent="-211021" algn="l" defTabSz="844079"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099" indent="-211021" algn="l" defTabSz="844079"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37"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76"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16"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54"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295"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33"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79" rtl="0" eaLnBrk="1" latinLnBrk="0" hangingPunct="1">
        <a:defRPr kumimoji="1" sz="1662" kern="1200">
          <a:solidFill>
            <a:schemeClr val="tx1"/>
          </a:solidFill>
          <a:latin typeface="+mn-lt"/>
          <a:ea typeface="+mn-ea"/>
          <a:cs typeface="+mn-cs"/>
        </a:defRPr>
      </a:lvl1pPr>
      <a:lvl2pPr marL="422039" algn="l" defTabSz="844079" rtl="0" eaLnBrk="1" latinLnBrk="0" hangingPunct="1">
        <a:defRPr kumimoji="1" sz="1662" kern="1200">
          <a:solidFill>
            <a:schemeClr val="tx1"/>
          </a:solidFill>
          <a:latin typeface="+mn-lt"/>
          <a:ea typeface="+mn-ea"/>
          <a:cs typeface="+mn-cs"/>
        </a:defRPr>
      </a:lvl2pPr>
      <a:lvl3pPr marL="844079" algn="l" defTabSz="844079" rtl="0" eaLnBrk="1" latinLnBrk="0" hangingPunct="1">
        <a:defRPr kumimoji="1" sz="1662" kern="1200">
          <a:solidFill>
            <a:schemeClr val="tx1"/>
          </a:solidFill>
          <a:latin typeface="+mn-lt"/>
          <a:ea typeface="+mn-ea"/>
          <a:cs typeface="+mn-cs"/>
        </a:defRPr>
      </a:lvl3pPr>
      <a:lvl4pPr marL="1266117" algn="l" defTabSz="844079" rtl="0" eaLnBrk="1" latinLnBrk="0" hangingPunct="1">
        <a:defRPr kumimoji="1" sz="1662" kern="1200">
          <a:solidFill>
            <a:schemeClr val="tx1"/>
          </a:solidFill>
          <a:latin typeface="+mn-lt"/>
          <a:ea typeface="+mn-ea"/>
          <a:cs typeface="+mn-cs"/>
        </a:defRPr>
      </a:lvl4pPr>
      <a:lvl5pPr marL="1688156" algn="l" defTabSz="844079" rtl="0" eaLnBrk="1" latinLnBrk="0" hangingPunct="1">
        <a:defRPr kumimoji="1" sz="1662" kern="1200">
          <a:solidFill>
            <a:schemeClr val="tx1"/>
          </a:solidFill>
          <a:latin typeface="+mn-lt"/>
          <a:ea typeface="+mn-ea"/>
          <a:cs typeface="+mn-cs"/>
        </a:defRPr>
      </a:lvl5pPr>
      <a:lvl6pPr marL="2110196" algn="l" defTabSz="844079" rtl="0" eaLnBrk="1" latinLnBrk="0" hangingPunct="1">
        <a:defRPr kumimoji="1" sz="1662" kern="1200">
          <a:solidFill>
            <a:schemeClr val="tx1"/>
          </a:solidFill>
          <a:latin typeface="+mn-lt"/>
          <a:ea typeface="+mn-ea"/>
          <a:cs typeface="+mn-cs"/>
        </a:defRPr>
      </a:lvl6pPr>
      <a:lvl7pPr marL="2532237" algn="l" defTabSz="844079" rtl="0" eaLnBrk="1" latinLnBrk="0" hangingPunct="1">
        <a:defRPr kumimoji="1" sz="1662" kern="1200">
          <a:solidFill>
            <a:schemeClr val="tx1"/>
          </a:solidFill>
          <a:latin typeface="+mn-lt"/>
          <a:ea typeface="+mn-ea"/>
          <a:cs typeface="+mn-cs"/>
        </a:defRPr>
      </a:lvl7pPr>
      <a:lvl8pPr marL="2954275" algn="l" defTabSz="844079" rtl="0" eaLnBrk="1" latinLnBrk="0" hangingPunct="1">
        <a:defRPr kumimoji="1" sz="1662" kern="1200">
          <a:solidFill>
            <a:schemeClr val="tx1"/>
          </a:solidFill>
          <a:latin typeface="+mn-lt"/>
          <a:ea typeface="+mn-ea"/>
          <a:cs typeface="+mn-cs"/>
        </a:defRPr>
      </a:lvl8pPr>
      <a:lvl9pPr marL="3376314" algn="l" defTabSz="844079"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48">
          <p15:clr>
            <a:srgbClr val="F26B43"/>
          </p15:clr>
        </p15:guide>
        <p15:guide id="2" orient="horz" pos="2630">
          <p15:clr>
            <a:srgbClr val="F26B43"/>
          </p15:clr>
        </p15:guide>
        <p15:guide id="3" orient="horz" pos="544">
          <p15:clr>
            <a:srgbClr val="F26B43"/>
          </p15:clr>
        </p15:guide>
        <p15:guide id="4" pos="258">
          <p15:clr>
            <a:srgbClr val="F26B43"/>
          </p15:clr>
        </p15:guide>
        <p15:guide id="5" pos="7038">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46" y="1732452"/>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2" y="5883278"/>
            <a:ext cx="2057400" cy="365125"/>
          </a:xfrm>
          <a:prstGeom prst="rect">
            <a:avLst/>
          </a:prstGeom>
        </p:spPr>
        <p:txBody>
          <a:bodyPr vert="horz" lIns="91440" tIns="45720" rIns="91440" bIns="45720" rtlCol="0" anchor="ctr"/>
          <a:lstStyle>
            <a:lvl1pPr algn="r">
              <a:defRPr sz="923">
                <a:solidFill>
                  <a:schemeClr val="tx1">
                    <a:lumMod val="95000"/>
                  </a:schemeClr>
                </a:solidFill>
                <a:effectLst>
                  <a:outerShdw blurRad="50800" dist="38100" dir="2700000" algn="tl" rotWithShape="0">
                    <a:schemeClr val="bg1">
                      <a:alpha val="43000"/>
                    </a:schemeClr>
                  </a:outerShdw>
                </a:effectLst>
              </a:defRPr>
            </a:lvl1pPr>
          </a:lstStyle>
          <a:p>
            <a:pPr>
              <a:defRPr/>
            </a:pPr>
            <a:fld id="{D115D431-3D9F-46F1-ACE6-6C92A7F9CBC5}" type="datetime1">
              <a:rPr lang="ja-JP" altLang="en-US" smtClean="0"/>
              <a:t>2025/1/17</a:t>
            </a:fld>
            <a:endParaRPr lang="ja-JP" altLang="en-US"/>
          </a:p>
        </p:txBody>
      </p:sp>
      <p:sp>
        <p:nvSpPr>
          <p:cNvPr id="5" name="Footer Placeholder 4"/>
          <p:cNvSpPr>
            <a:spLocks noGrp="1"/>
          </p:cNvSpPr>
          <p:nvPr>
            <p:ph type="ftr" sz="quarter" idx="3"/>
          </p:nvPr>
        </p:nvSpPr>
        <p:spPr>
          <a:xfrm>
            <a:off x="685348" y="5883278"/>
            <a:ext cx="5004649" cy="365125"/>
          </a:xfrm>
          <a:prstGeom prst="rect">
            <a:avLst/>
          </a:prstGeom>
        </p:spPr>
        <p:txBody>
          <a:bodyPr vert="horz" lIns="91440" tIns="45720" rIns="91440" bIns="45720" rtlCol="0" anchor="ctr"/>
          <a:lstStyle>
            <a:lvl1pPr algn="l">
              <a:defRPr sz="923">
                <a:solidFill>
                  <a:schemeClr val="tx1">
                    <a:lumMod val="95000"/>
                  </a:schemeClr>
                </a:solidFill>
                <a:effectLst>
                  <a:outerShdw blurRad="50800" dist="38100" dir="2700000" algn="tl" rotWithShape="0">
                    <a:schemeClr val="bg1">
                      <a:alpha val="43000"/>
                    </a:schemeClr>
                  </a:outerShdw>
                </a:effectLst>
              </a:defRPr>
            </a:lvl1pPr>
          </a:lstStyle>
          <a:p>
            <a:pPr>
              <a:defRPr/>
            </a:pPr>
            <a:endParaRPr lang="ja-JP" altLang="en-US"/>
          </a:p>
        </p:txBody>
      </p:sp>
      <p:sp>
        <p:nvSpPr>
          <p:cNvPr id="6" name="Slide Number Placeholder 5"/>
          <p:cNvSpPr>
            <a:spLocks noGrp="1"/>
          </p:cNvSpPr>
          <p:nvPr>
            <p:ph type="sldNum" sz="quarter" idx="4"/>
          </p:nvPr>
        </p:nvSpPr>
        <p:spPr>
          <a:xfrm>
            <a:off x="7885509" y="5883278"/>
            <a:ext cx="565159" cy="365125"/>
          </a:xfrm>
          <a:prstGeom prst="rect">
            <a:avLst/>
          </a:prstGeom>
        </p:spPr>
        <p:txBody>
          <a:bodyPr vert="horz" lIns="91440" tIns="45720" rIns="91440" bIns="45720" rtlCol="0" anchor="ctr"/>
          <a:lstStyle>
            <a:lvl1pPr algn="r">
              <a:defRPr sz="923">
                <a:solidFill>
                  <a:schemeClr val="tx1">
                    <a:lumMod val="95000"/>
                  </a:schemeClr>
                </a:solidFill>
                <a:effectLst>
                  <a:outerShdw blurRad="50800" dist="38100" dir="2700000" algn="tl" rotWithShape="0">
                    <a:schemeClr val="bg1">
                      <a:alpha val="43000"/>
                    </a:schemeClr>
                  </a:outerShdw>
                </a:effectLst>
              </a:defRPr>
            </a:lvl1pPr>
          </a:lstStyle>
          <a:p>
            <a:pPr>
              <a:defRPr/>
            </a:pPr>
            <a:fld id="{5E4B9717-188A-4610-8B9E-F419F2B6ECBA}" type="slidenum">
              <a:rPr lang="ja-JP" altLang="en-US" smtClean="0"/>
              <a:pPr>
                <a:defRPr/>
              </a:pPr>
              <a:t>‹#›</a:t>
            </a:fld>
            <a:endParaRPr lang="ja-JP" altLang="en-US"/>
          </a:p>
        </p:txBody>
      </p:sp>
    </p:spTree>
    <p:extLst>
      <p:ext uri="{BB962C8B-B14F-4D97-AF65-F5344CB8AC3E}">
        <p14:creationId xmlns:p14="http://schemas.microsoft.com/office/powerpoint/2010/main" val="115093"/>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hf hdr="0" ftr="0" dt="0"/>
  <p:txStyles>
    <p:titleStyle>
      <a:lvl1pPr algn="ctr" defTabSz="422041" rtl="0" eaLnBrk="1" latinLnBrk="0" hangingPunct="1">
        <a:spcBef>
          <a:spcPct val="0"/>
        </a:spcBef>
        <a:buNone/>
        <a:defRPr kumimoji="1" sz="36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16531" indent="-282469" algn="l" defTabSz="422041" rtl="0" eaLnBrk="1" latinLnBrk="0" hangingPunct="1">
        <a:spcBef>
          <a:spcPct val="20000"/>
        </a:spcBef>
        <a:spcAft>
          <a:spcPts val="554"/>
        </a:spcAft>
        <a:buClr>
          <a:schemeClr val="tx2"/>
        </a:buClr>
        <a:buSzPct val="70000"/>
        <a:buFont typeface="Wingdings 2" charset="2"/>
        <a:buChar char=""/>
        <a:defRPr kumimoji="1" sz="184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664632" indent="-249237" algn="l" defTabSz="422041" rtl="0" eaLnBrk="1" latinLnBrk="0" hangingPunct="1">
        <a:spcBef>
          <a:spcPct val="20000"/>
        </a:spcBef>
        <a:spcAft>
          <a:spcPts val="554"/>
        </a:spcAft>
        <a:buClr>
          <a:schemeClr val="tx2"/>
        </a:buClr>
        <a:buSzPct val="70000"/>
        <a:buFont typeface="Wingdings 2" charset="2"/>
        <a:buChar char=""/>
        <a:defRPr kumimoji="1" sz="166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47101" indent="-199390" algn="l" defTabSz="422041" rtl="0" eaLnBrk="1" latinLnBrk="0" hangingPunct="1">
        <a:spcBef>
          <a:spcPct val="20000"/>
        </a:spcBef>
        <a:spcAft>
          <a:spcPts val="554"/>
        </a:spcAft>
        <a:buClr>
          <a:schemeClr val="tx2"/>
        </a:buClr>
        <a:buSzPct val="70000"/>
        <a:buFont typeface="Wingdings 2" charset="2"/>
        <a:buChar char=""/>
        <a:defRPr kumimoji="1" sz="147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279417" indent="-199390" algn="l" defTabSz="422041" rtl="0" eaLnBrk="1" latinLnBrk="0" hangingPunct="1">
        <a:spcBef>
          <a:spcPct val="20000"/>
        </a:spcBef>
        <a:spcAft>
          <a:spcPts val="554"/>
        </a:spcAft>
        <a:buClr>
          <a:schemeClr val="tx2"/>
        </a:buClr>
        <a:buSzPct val="70000"/>
        <a:buFont typeface="Wingdings 2" charset="2"/>
        <a:buChar char=""/>
        <a:defRPr kumimoji="1" sz="12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545269" indent="-199390" algn="l" defTabSz="422041" rtl="0" eaLnBrk="1" latinLnBrk="0" hangingPunct="1">
        <a:spcBef>
          <a:spcPct val="20000"/>
        </a:spcBef>
        <a:spcAft>
          <a:spcPts val="554"/>
        </a:spcAft>
        <a:buClr>
          <a:schemeClr val="tx2"/>
        </a:buClr>
        <a:buSzPct val="70000"/>
        <a:buFont typeface="Wingdings 2" charset="2"/>
        <a:buChar char=""/>
        <a:defRPr kumimoji="1" sz="12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859677" indent="-211021" algn="l" defTabSz="422041" rtl="0" eaLnBrk="1" latinLnBrk="0" hangingPunct="1">
        <a:spcBef>
          <a:spcPct val="20000"/>
        </a:spcBef>
        <a:spcAft>
          <a:spcPts val="554"/>
        </a:spcAft>
        <a:buClr>
          <a:schemeClr val="tx2"/>
        </a:buClr>
        <a:buSzPct val="70000"/>
        <a:buFont typeface="Wingdings 2" charset="2"/>
        <a:buChar char=""/>
        <a:defRPr kumimoji="1" sz="12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217102" indent="-211021" algn="l" defTabSz="422041" rtl="0" eaLnBrk="1" latinLnBrk="0" hangingPunct="1">
        <a:spcBef>
          <a:spcPct val="20000"/>
        </a:spcBef>
        <a:spcAft>
          <a:spcPts val="554"/>
        </a:spcAft>
        <a:buClr>
          <a:schemeClr val="tx2"/>
        </a:buClr>
        <a:buSzPct val="70000"/>
        <a:buFont typeface="Wingdings 2" charset="2"/>
        <a:buChar char=""/>
        <a:defRPr kumimoji="1" sz="12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574526" indent="-211021" algn="l" defTabSz="422041" rtl="0" eaLnBrk="1" latinLnBrk="0" hangingPunct="1">
        <a:spcBef>
          <a:spcPct val="20000"/>
        </a:spcBef>
        <a:spcAft>
          <a:spcPts val="554"/>
        </a:spcAft>
        <a:buClr>
          <a:schemeClr val="tx2"/>
        </a:buClr>
        <a:buSzPct val="70000"/>
        <a:buFont typeface="Wingdings 2" charset="2"/>
        <a:buChar char=""/>
        <a:defRPr kumimoji="1" sz="12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867333" indent="-211021" algn="l" defTabSz="422041" rtl="0" eaLnBrk="1" latinLnBrk="0" hangingPunct="1">
        <a:spcBef>
          <a:spcPct val="20000"/>
        </a:spcBef>
        <a:spcAft>
          <a:spcPts val="554"/>
        </a:spcAft>
        <a:buClr>
          <a:schemeClr val="tx2"/>
        </a:buClr>
        <a:buSzPct val="70000"/>
        <a:buFont typeface="Wingdings 2" charset="2"/>
        <a:buChar char=""/>
        <a:defRPr kumimoji="1" sz="129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44">
                <a:solidFill>
                  <a:schemeClr val="tx1">
                    <a:tint val="75000"/>
                  </a:schemeClr>
                </a:solidFill>
              </a:defRPr>
            </a:lvl1pPr>
          </a:lstStyle>
          <a:p>
            <a:fld id="{C39BD675-C9E2-4A4A-AD91-06DE3BADD496}" type="datetime1">
              <a:rPr kumimoji="1" lang="ja-JP" altLang="en-US" smtClean="0"/>
              <a:t>2025/1/17</a:t>
            </a:fld>
            <a:endParaRPr kumimoji="1" lang="ja-JP" altLang="en-US"/>
          </a:p>
        </p:txBody>
      </p:sp>
      <p:sp>
        <p:nvSpPr>
          <p:cNvPr id="5" name="フッター プレースホルダー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4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44">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18087217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ctr" defTabSz="719255" rtl="0" eaLnBrk="1" latinLnBrk="0" hangingPunct="1">
        <a:spcBef>
          <a:spcPct val="0"/>
        </a:spcBef>
        <a:buNone/>
        <a:defRPr kumimoji="1" sz="3462" kern="1200">
          <a:solidFill>
            <a:schemeClr val="tx1"/>
          </a:solidFill>
          <a:latin typeface="+mj-lt"/>
          <a:ea typeface="+mj-ea"/>
          <a:cs typeface="+mj-cs"/>
        </a:defRPr>
      </a:lvl1pPr>
    </p:titleStyle>
    <p:bodyStyle>
      <a:lvl1pPr marL="269721" indent="-269721" algn="l" defTabSz="719255" rtl="0" eaLnBrk="1" latinLnBrk="0" hangingPunct="1">
        <a:spcBef>
          <a:spcPct val="20000"/>
        </a:spcBef>
        <a:buFont typeface="Arial" pitchFamily="34" charset="0"/>
        <a:buChar char="•"/>
        <a:defRPr kumimoji="1" sz="2517" kern="1200">
          <a:solidFill>
            <a:schemeClr val="tx1"/>
          </a:solidFill>
          <a:latin typeface="+mn-lt"/>
          <a:ea typeface="+mn-ea"/>
          <a:cs typeface="+mn-cs"/>
        </a:defRPr>
      </a:lvl1pPr>
      <a:lvl2pPr marL="584394" indent="-224767" algn="l" defTabSz="719255" rtl="0" eaLnBrk="1" latinLnBrk="0" hangingPunct="1">
        <a:spcBef>
          <a:spcPct val="20000"/>
        </a:spcBef>
        <a:buFont typeface="Arial" pitchFamily="34" charset="0"/>
        <a:buChar char="–"/>
        <a:defRPr kumimoji="1" sz="2203" kern="1200">
          <a:solidFill>
            <a:schemeClr val="tx1"/>
          </a:solidFill>
          <a:latin typeface="+mn-lt"/>
          <a:ea typeface="+mn-ea"/>
          <a:cs typeface="+mn-cs"/>
        </a:defRPr>
      </a:lvl2pPr>
      <a:lvl3pPr marL="899068" indent="-179813" algn="l" defTabSz="719255" rtl="0" eaLnBrk="1" latinLnBrk="0" hangingPunct="1">
        <a:spcBef>
          <a:spcPct val="20000"/>
        </a:spcBef>
        <a:buFont typeface="Arial" pitchFamily="34" charset="0"/>
        <a:buChar char="•"/>
        <a:defRPr kumimoji="1" sz="1888" kern="1200">
          <a:solidFill>
            <a:schemeClr val="tx1"/>
          </a:solidFill>
          <a:latin typeface="+mn-lt"/>
          <a:ea typeface="+mn-ea"/>
          <a:cs typeface="+mn-cs"/>
        </a:defRPr>
      </a:lvl3pPr>
      <a:lvl4pPr marL="1258696"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4pPr>
      <a:lvl5pPr marL="1618323"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5pPr>
      <a:lvl6pPr marL="1977949"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6pPr>
      <a:lvl7pPr marL="2337577"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7pPr>
      <a:lvl8pPr marL="2697204"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8pPr>
      <a:lvl9pPr marL="3056831"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9pPr>
    </p:bodyStyle>
    <p:otherStyle>
      <a:defPPr>
        <a:defRPr lang="ja-JP"/>
      </a:defPPr>
      <a:lvl1pPr marL="0" algn="l" defTabSz="719255" rtl="0" eaLnBrk="1" latinLnBrk="0" hangingPunct="1">
        <a:defRPr kumimoji="1" sz="1416" kern="1200">
          <a:solidFill>
            <a:schemeClr val="tx1"/>
          </a:solidFill>
          <a:latin typeface="+mn-lt"/>
          <a:ea typeface="+mn-ea"/>
          <a:cs typeface="+mn-cs"/>
        </a:defRPr>
      </a:lvl1pPr>
      <a:lvl2pPr marL="359627" algn="l" defTabSz="719255" rtl="0" eaLnBrk="1" latinLnBrk="0" hangingPunct="1">
        <a:defRPr kumimoji="1" sz="1416" kern="1200">
          <a:solidFill>
            <a:schemeClr val="tx1"/>
          </a:solidFill>
          <a:latin typeface="+mn-lt"/>
          <a:ea typeface="+mn-ea"/>
          <a:cs typeface="+mn-cs"/>
        </a:defRPr>
      </a:lvl2pPr>
      <a:lvl3pPr marL="719255" algn="l" defTabSz="719255" rtl="0" eaLnBrk="1" latinLnBrk="0" hangingPunct="1">
        <a:defRPr kumimoji="1" sz="1416" kern="1200">
          <a:solidFill>
            <a:schemeClr val="tx1"/>
          </a:solidFill>
          <a:latin typeface="+mn-lt"/>
          <a:ea typeface="+mn-ea"/>
          <a:cs typeface="+mn-cs"/>
        </a:defRPr>
      </a:lvl3pPr>
      <a:lvl4pPr marL="1078881" algn="l" defTabSz="719255" rtl="0" eaLnBrk="1" latinLnBrk="0" hangingPunct="1">
        <a:defRPr kumimoji="1" sz="1416" kern="1200">
          <a:solidFill>
            <a:schemeClr val="tx1"/>
          </a:solidFill>
          <a:latin typeface="+mn-lt"/>
          <a:ea typeface="+mn-ea"/>
          <a:cs typeface="+mn-cs"/>
        </a:defRPr>
      </a:lvl4pPr>
      <a:lvl5pPr marL="1438508" algn="l" defTabSz="719255" rtl="0" eaLnBrk="1" latinLnBrk="0" hangingPunct="1">
        <a:defRPr kumimoji="1" sz="1416" kern="1200">
          <a:solidFill>
            <a:schemeClr val="tx1"/>
          </a:solidFill>
          <a:latin typeface="+mn-lt"/>
          <a:ea typeface="+mn-ea"/>
          <a:cs typeface="+mn-cs"/>
        </a:defRPr>
      </a:lvl5pPr>
      <a:lvl6pPr marL="1798136" algn="l" defTabSz="719255" rtl="0" eaLnBrk="1" latinLnBrk="0" hangingPunct="1">
        <a:defRPr kumimoji="1" sz="1416" kern="1200">
          <a:solidFill>
            <a:schemeClr val="tx1"/>
          </a:solidFill>
          <a:latin typeface="+mn-lt"/>
          <a:ea typeface="+mn-ea"/>
          <a:cs typeface="+mn-cs"/>
        </a:defRPr>
      </a:lvl6pPr>
      <a:lvl7pPr marL="2157763" algn="l" defTabSz="719255" rtl="0" eaLnBrk="1" latinLnBrk="0" hangingPunct="1">
        <a:defRPr kumimoji="1" sz="1416" kern="1200">
          <a:solidFill>
            <a:schemeClr val="tx1"/>
          </a:solidFill>
          <a:latin typeface="+mn-lt"/>
          <a:ea typeface="+mn-ea"/>
          <a:cs typeface="+mn-cs"/>
        </a:defRPr>
      </a:lvl7pPr>
      <a:lvl8pPr marL="2517390" algn="l" defTabSz="719255" rtl="0" eaLnBrk="1" latinLnBrk="0" hangingPunct="1">
        <a:defRPr kumimoji="1" sz="1416" kern="1200">
          <a:solidFill>
            <a:schemeClr val="tx1"/>
          </a:solidFill>
          <a:latin typeface="+mn-lt"/>
          <a:ea typeface="+mn-ea"/>
          <a:cs typeface="+mn-cs"/>
        </a:defRPr>
      </a:lvl8pPr>
      <a:lvl9pPr marL="2877017" algn="l" defTabSz="719255" rtl="0" eaLnBrk="1" latinLnBrk="0" hangingPunct="1">
        <a:defRPr kumimoji="1" sz="141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26" name="グループ化 325">
            <a:extLst>
              <a:ext uri="{FF2B5EF4-FFF2-40B4-BE49-F238E27FC236}">
                <a16:creationId xmlns:a16="http://schemas.microsoft.com/office/drawing/2014/main" id="{5514D00A-9C6B-F9E2-FD2E-88446EF1F48A}"/>
              </a:ext>
            </a:extLst>
          </p:cNvPr>
          <p:cNvGrpSpPr/>
          <p:nvPr userDrawn="1"/>
        </p:nvGrpSpPr>
        <p:grpSpPr>
          <a:xfrm>
            <a:off x="199559" y="750320"/>
            <a:ext cx="8744882" cy="5748286"/>
            <a:chOff x="233338" y="827088"/>
            <a:chExt cx="10225136" cy="6336421"/>
          </a:xfrm>
        </p:grpSpPr>
        <p:grpSp>
          <p:nvGrpSpPr>
            <p:cNvPr id="279" name="グループ化 278">
              <a:extLst>
                <a:ext uri="{FF2B5EF4-FFF2-40B4-BE49-F238E27FC236}">
                  <a16:creationId xmlns:a16="http://schemas.microsoft.com/office/drawing/2014/main" id="{67C8431A-59D0-DDCE-923D-787285B2E59C}"/>
                </a:ext>
              </a:extLst>
            </p:cNvPr>
            <p:cNvGrpSpPr/>
            <p:nvPr userDrawn="1"/>
          </p:nvGrpSpPr>
          <p:grpSpPr>
            <a:xfrm>
              <a:off x="233338" y="827509"/>
              <a:ext cx="10225136" cy="6336000"/>
              <a:chOff x="233338" y="827509"/>
              <a:chExt cx="10225136" cy="6336000"/>
            </a:xfrm>
          </p:grpSpPr>
          <p:sp>
            <p:nvSpPr>
              <p:cNvPr id="10" name="Line 99">
                <a:extLst>
                  <a:ext uri="{FF2B5EF4-FFF2-40B4-BE49-F238E27FC236}">
                    <a16:creationId xmlns:a16="http://schemas.microsoft.com/office/drawing/2014/main" id="{22C432F7-B450-34C2-20A5-D583A8480DF4}"/>
                  </a:ext>
                </a:extLst>
              </p:cNvPr>
              <p:cNvSpPr>
                <a:spLocks noChangeShapeType="1"/>
              </p:cNvSpPr>
              <p:nvPr userDrawn="1"/>
            </p:nvSpPr>
            <p:spPr bwMode="auto">
              <a:xfrm>
                <a:off x="23333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06" name="Line 99">
                <a:extLst>
                  <a:ext uri="{FF2B5EF4-FFF2-40B4-BE49-F238E27FC236}">
                    <a16:creationId xmlns:a16="http://schemas.microsoft.com/office/drawing/2014/main" id="{6CC6D54D-19A6-6900-E50A-2DC68AC89D64}"/>
                  </a:ext>
                </a:extLst>
              </p:cNvPr>
              <p:cNvSpPr>
                <a:spLocks noChangeShapeType="1"/>
              </p:cNvSpPr>
              <p:nvPr userDrawn="1"/>
            </p:nvSpPr>
            <p:spPr bwMode="auto">
              <a:xfrm>
                <a:off x="37941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07" name="Line 99">
                <a:extLst>
                  <a:ext uri="{FF2B5EF4-FFF2-40B4-BE49-F238E27FC236}">
                    <a16:creationId xmlns:a16="http://schemas.microsoft.com/office/drawing/2014/main" id="{58FFF9EB-112C-788D-CB6C-C5BCA4C64312}"/>
                  </a:ext>
                </a:extLst>
              </p:cNvPr>
              <p:cNvSpPr>
                <a:spLocks noChangeShapeType="1"/>
              </p:cNvSpPr>
              <p:nvPr userDrawn="1"/>
            </p:nvSpPr>
            <p:spPr bwMode="auto">
              <a:xfrm>
                <a:off x="52548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08" name="Line 99">
                <a:extLst>
                  <a:ext uri="{FF2B5EF4-FFF2-40B4-BE49-F238E27FC236}">
                    <a16:creationId xmlns:a16="http://schemas.microsoft.com/office/drawing/2014/main" id="{FA95CC0D-2957-18A8-0270-64F2F6AD766F}"/>
                  </a:ext>
                </a:extLst>
              </p:cNvPr>
              <p:cNvSpPr>
                <a:spLocks noChangeShapeType="1"/>
              </p:cNvSpPr>
              <p:nvPr userDrawn="1"/>
            </p:nvSpPr>
            <p:spPr bwMode="auto">
              <a:xfrm>
                <a:off x="67155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09" name="Line 99">
                <a:extLst>
                  <a:ext uri="{FF2B5EF4-FFF2-40B4-BE49-F238E27FC236}">
                    <a16:creationId xmlns:a16="http://schemas.microsoft.com/office/drawing/2014/main" id="{663FE1E7-C6DF-B2C6-A8D7-08A36ED54ECC}"/>
                  </a:ext>
                </a:extLst>
              </p:cNvPr>
              <p:cNvSpPr>
                <a:spLocks noChangeShapeType="1"/>
              </p:cNvSpPr>
              <p:nvPr userDrawn="1"/>
            </p:nvSpPr>
            <p:spPr bwMode="auto">
              <a:xfrm>
                <a:off x="81763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0" name="Line 99">
                <a:extLst>
                  <a:ext uri="{FF2B5EF4-FFF2-40B4-BE49-F238E27FC236}">
                    <a16:creationId xmlns:a16="http://schemas.microsoft.com/office/drawing/2014/main" id="{7E53C7E0-FE47-0FEF-DCFD-DF0AD794B99B}"/>
                  </a:ext>
                </a:extLst>
              </p:cNvPr>
              <p:cNvSpPr>
                <a:spLocks noChangeShapeType="1"/>
              </p:cNvSpPr>
              <p:nvPr userDrawn="1"/>
            </p:nvSpPr>
            <p:spPr bwMode="auto">
              <a:xfrm>
                <a:off x="96370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1" name="Line 99">
                <a:extLst>
                  <a:ext uri="{FF2B5EF4-FFF2-40B4-BE49-F238E27FC236}">
                    <a16:creationId xmlns:a16="http://schemas.microsoft.com/office/drawing/2014/main" id="{1B36FFBC-BA12-322A-60F4-1C18F0CD5898}"/>
                  </a:ext>
                </a:extLst>
              </p:cNvPr>
              <p:cNvSpPr>
                <a:spLocks noChangeShapeType="1"/>
              </p:cNvSpPr>
              <p:nvPr userDrawn="1"/>
            </p:nvSpPr>
            <p:spPr bwMode="auto">
              <a:xfrm>
                <a:off x="110977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2" name="Line 99">
                <a:extLst>
                  <a:ext uri="{FF2B5EF4-FFF2-40B4-BE49-F238E27FC236}">
                    <a16:creationId xmlns:a16="http://schemas.microsoft.com/office/drawing/2014/main" id="{A31DB2EC-9640-D9BC-6C42-C4F1AF9DC837}"/>
                  </a:ext>
                </a:extLst>
              </p:cNvPr>
              <p:cNvSpPr>
                <a:spLocks noChangeShapeType="1"/>
              </p:cNvSpPr>
              <p:nvPr userDrawn="1"/>
            </p:nvSpPr>
            <p:spPr bwMode="auto">
              <a:xfrm>
                <a:off x="125584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3" name="Line 99">
                <a:extLst>
                  <a:ext uri="{FF2B5EF4-FFF2-40B4-BE49-F238E27FC236}">
                    <a16:creationId xmlns:a16="http://schemas.microsoft.com/office/drawing/2014/main" id="{0D651954-0B30-F38F-14DC-E03035669BC2}"/>
                  </a:ext>
                </a:extLst>
              </p:cNvPr>
              <p:cNvSpPr>
                <a:spLocks noChangeShapeType="1"/>
              </p:cNvSpPr>
              <p:nvPr userDrawn="1"/>
            </p:nvSpPr>
            <p:spPr bwMode="auto">
              <a:xfrm>
                <a:off x="140192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4" name="Line 99">
                <a:extLst>
                  <a:ext uri="{FF2B5EF4-FFF2-40B4-BE49-F238E27FC236}">
                    <a16:creationId xmlns:a16="http://schemas.microsoft.com/office/drawing/2014/main" id="{AF899AC9-523E-11F1-B1EB-F0ECA2E8CA47}"/>
                  </a:ext>
                </a:extLst>
              </p:cNvPr>
              <p:cNvSpPr>
                <a:spLocks noChangeShapeType="1"/>
              </p:cNvSpPr>
              <p:nvPr userDrawn="1"/>
            </p:nvSpPr>
            <p:spPr bwMode="auto">
              <a:xfrm>
                <a:off x="154799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5" name="Line 99">
                <a:extLst>
                  <a:ext uri="{FF2B5EF4-FFF2-40B4-BE49-F238E27FC236}">
                    <a16:creationId xmlns:a16="http://schemas.microsoft.com/office/drawing/2014/main" id="{58B99480-3BD3-7988-576E-5D02F42EB1FB}"/>
                  </a:ext>
                </a:extLst>
              </p:cNvPr>
              <p:cNvSpPr>
                <a:spLocks noChangeShapeType="1"/>
              </p:cNvSpPr>
              <p:nvPr userDrawn="1"/>
            </p:nvSpPr>
            <p:spPr bwMode="auto">
              <a:xfrm>
                <a:off x="169406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6" name="Line 99">
                <a:extLst>
                  <a:ext uri="{FF2B5EF4-FFF2-40B4-BE49-F238E27FC236}">
                    <a16:creationId xmlns:a16="http://schemas.microsoft.com/office/drawing/2014/main" id="{A07BD139-1D9E-C926-9D46-2A0FD5F7AA2C}"/>
                  </a:ext>
                </a:extLst>
              </p:cNvPr>
              <p:cNvSpPr>
                <a:spLocks noChangeShapeType="1"/>
              </p:cNvSpPr>
              <p:nvPr userDrawn="1"/>
            </p:nvSpPr>
            <p:spPr bwMode="auto">
              <a:xfrm>
                <a:off x="184014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7" name="Line 99">
                <a:extLst>
                  <a:ext uri="{FF2B5EF4-FFF2-40B4-BE49-F238E27FC236}">
                    <a16:creationId xmlns:a16="http://schemas.microsoft.com/office/drawing/2014/main" id="{70D20086-DFDF-0955-D67E-A0D128FFE5F1}"/>
                  </a:ext>
                </a:extLst>
              </p:cNvPr>
              <p:cNvSpPr>
                <a:spLocks noChangeShapeType="1"/>
              </p:cNvSpPr>
              <p:nvPr userDrawn="1"/>
            </p:nvSpPr>
            <p:spPr bwMode="auto">
              <a:xfrm>
                <a:off x="198621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8" name="Line 99">
                <a:extLst>
                  <a:ext uri="{FF2B5EF4-FFF2-40B4-BE49-F238E27FC236}">
                    <a16:creationId xmlns:a16="http://schemas.microsoft.com/office/drawing/2014/main" id="{6F22D9A9-791E-EA51-4546-BC5E3AA0BDCD}"/>
                  </a:ext>
                </a:extLst>
              </p:cNvPr>
              <p:cNvSpPr>
                <a:spLocks noChangeShapeType="1"/>
              </p:cNvSpPr>
              <p:nvPr userDrawn="1"/>
            </p:nvSpPr>
            <p:spPr bwMode="auto">
              <a:xfrm>
                <a:off x="213228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19" name="Line 99">
                <a:extLst>
                  <a:ext uri="{FF2B5EF4-FFF2-40B4-BE49-F238E27FC236}">
                    <a16:creationId xmlns:a16="http://schemas.microsoft.com/office/drawing/2014/main" id="{221CBA00-5B01-0D5C-7F44-36FB006CABC8}"/>
                  </a:ext>
                </a:extLst>
              </p:cNvPr>
              <p:cNvSpPr>
                <a:spLocks noChangeShapeType="1"/>
              </p:cNvSpPr>
              <p:nvPr userDrawn="1"/>
            </p:nvSpPr>
            <p:spPr bwMode="auto">
              <a:xfrm>
                <a:off x="227836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0" name="Line 99">
                <a:extLst>
                  <a:ext uri="{FF2B5EF4-FFF2-40B4-BE49-F238E27FC236}">
                    <a16:creationId xmlns:a16="http://schemas.microsoft.com/office/drawing/2014/main" id="{37FFA2FD-4AED-AA87-AB7B-0109623572C6}"/>
                  </a:ext>
                </a:extLst>
              </p:cNvPr>
              <p:cNvSpPr>
                <a:spLocks noChangeShapeType="1"/>
              </p:cNvSpPr>
              <p:nvPr userDrawn="1"/>
            </p:nvSpPr>
            <p:spPr bwMode="auto">
              <a:xfrm>
                <a:off x="242443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1" name="Line 99">
                <a:extLst>
                  <a:ext uri="{FF2B5EF4-FFF2-40B4-BE49-F238E27FC236}">
                    <a16:creationId xmlns:a16="http://schemas.microsoft.com/office/drawing/2014/main" id="{C4608083-DCEE-2DAE-F67A-23DAF0F34CB7}"/>
                  </a:ext>
                </a:extLst>
              </p:cNvPr>
              <p:cNvSpPr>
                <a:spLocks noChangeShapeType="1"/>
              </p:cNvSpPr>
              <p:nvPr userDrawn="1"/>
            </p:nvSpPr>
            <p:spPr bwMode="auto">
              <a:xfrm>
                <a:off x="257050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2" name="Line 99">
                <a:extLst>
                  <a:ext uri="{FF2B5EF4-FFF2-40B4-BE49-F238E27FC236}">
                    <a16:creationId xmlns:a16="http://schemas.microsoft.com/office/drawing/2014/main" id="{7F6EB13E-616D-D823-7395-63C2EDB9D0F4}"/>
                  </a:ext>
                </a:extLst>
              </p:cNvPr>
              <p:cNvSpPr>
                <a:spLocks noChangeShapeType="1"/>
              </p:cNvSpPr>
              <p:nvPr userDrawn="1"/>
            </p:nvSpPr>
            <p:spPr bwMode="auto">
              <a:xfrm>
                <a:off x="271657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3" name="Line 99">
                <a:extLst>
                  <a:ext uri="{FF2B5EF4-FFF2-40B4-BE49-F238E27FC236}">
                    <a16:creationId xmlns:a16="http://schemas.microsoft.com/office/drawing/2014/main" id="{01DCC07B-2C2F-4CD9-9733-5AAF264CA80F}"/>
                  </a:ext>
                </a:extLst>
              </p:cNvPr>
              <p:cNvSpPr>
                <a:spLocks noChangeShapeType="1"/>
              </p:cNvSpPr>
              <p:nvPr userDrawn="1"/>
            </p:nvSpPr>
            <p:spPr bwMode="auto">
              <a:xfrm>
                <a:off x="286265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4" name="Line 99">
                <a:extLst>
                  <a:ext uri="{FF2B5EF4-FFF2-40B4-BE49-F238E27FC236}">
                    <a16:creationId xmlns:a16="http://schemas.microsoft.com/office/drawing/2014/main" id="{2C50E33E-D67F-9369-BADE-DDE769AB4504}"/>
                  </a:ext>
                </a:extLst>
              </p:cNvPr>
              <p:cNvSpPr>
                <a:spLocks noChangeShapeType="1"/>
              </p:cNvSpPr>
              <p:nvPr userDrawn="1"/>
            </p:nvSpPr>
            <p:spPr bwMode="auto">
              <a:xfrm>
                <a:off x="300872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5" name="Line 99">
                <a:extLst>
                  <a:ext uri="{FF2B5EF4-FFF2-40B4-BE49-F238E27FC236}">
                    <a16:creationId xmlns:a16="http://schemas.microsoft.com/office/drawing/2014/main" id="{BD116BAE-FD43-66D5-BDC9-18D7369B82F6}"/>
                  </a:ext>
                </a:extLst>
              </p:cNvPr>
              <p:cNvSpPr>
                <a:spLocks noChangeShapeType="1"/>
              </p:cNvSpPr>
              <p:nvPr userDrawn="1"/>
            </p:nvSpPr>
            <p:spPr bwMode="auto">
              <a:xfrm>
                <a:off x="315479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6" name="Line 99">
                <a:extLst>
                  <a:ext uri="{FF2B5EF4-FFF2-40B4-BE49-F238E27FC236}">
                    <a16:creationId xmlns:a16="http://schemas.microsoft.com/office/drawing/2014/main" id="{CBD9D441-E110-B5CC-9B63-5DB828FF8D41}"/>
                  </a:ext>
                </a:extLst>
              </p:cNvPr>
              <p:cNvSpPr>
                <a:spLocks noChangeShapeType="1"/>
              </p:cNvSpPr>
              <p:nvPr userDrawn="1"/>
            </p:nvSpPr>
            <p:spPr bwMode="auto">
              <a:xfrm>
                <a:off x="330087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7" name="Line 99">
                <a:extLst>
                  <a:ext uri="{FF2B5EF4-FFF2-40B4-BE49-F238E27FC236}">
                    <a16:creationId xmlns:a16="http://schemas.microsoft.com/office/drawing/2014/main" id="{1789C1DF-E283-7BDF-E7F6-66AE845CCEEE}"/>
                  </a:ext>
                </a:extLst>
              </p:cNvPr>
              <p:cNvSpPr>
                <a:spLocks noChangeShapeType="1"/>
              </p:cNvSpPr>
              <p:nvPr userDrawn="1"/>
            </p:nvSpPr>
            <p:spPr bwMode="auto">
              <a:xfrm>
                <a:off x="344694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8" name="Line 99">
                <a:extLst>
                  <a:ext uri="{FF2B5EF4-FFF2-40B4-BE49-F238E27FC236}">
                    <a16:creationId xmlns:a16="http://schemas.microsoft.com/office/drawing/2014/main" id="{1A5CA1A4-FE98-27AE-6C21-80B027459FD2}"/>
                  </a:ext>
                </a:extLst>
              </p:cNvPr>
              <p:cNvSpPr>
                <a:spLocks noChangeShapeType="1"/>
              </p:cNvSpPr>
              <p:nvPr userDrawn="1"/>
            </p:nvSpPr>
            <p:spPr bwMode="auto">
              <a:xfrm>
                <a:off x="359301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29" name="Line 99">
                <a:extLst>
                  <a:ext uri="{FF2B5EF4-FFF2-40B4-BE49-F238E27FC236}">
                    <a16:creationId xmlns:a16="http://schemas.microsoft.com/office/drawing/2014/main" id="{816249D9-6B59-EB49-C896-C460273035DC}"/>
                  </a:ext>
                </a:extLst>
              </p:cNvPr>
              <p:cNvSpPr>
                <a:spLocks noChangeShapeType="1"/>
              </p:cNvSpPr>
              <p:nvPr userDrawn="1"/>
            </p:nvSpPr>
            <p:spPr bwMode="auto">
              <a:xfrm>
                <a:off x="373909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0" name="Line 99">
                <a:extLst>
                  <a:ext uri="{FF2B5EF4-FFF2-40B4-BE49-F238E27FC236}">
                    <a16:creationId xmlns:a16="http://schemas.microsoft.com/office/drawing/2014/main" id="{9A7BFF43-0D81-42E1-BC1F-3D7F18F2F4E2}"/>
                  </a:ext>
                </a:extLst>
              </p:cNvPr>
              <p:cNvSpPr>
                <a:spLocks noChangeShapeType="1"/>
              </p:cNvSpPr>
              <p:nvPr userDrawn="1"/>
            </p:nvSpPr>
            <p:spPr bwMode="auto">
              <a:xfrm>
                <a:off x="388516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1" name="Line 99">
                <a:extLst>
                  <a:ext uri="{FF2B5EF4-FFF2-40B4-BE49-F238E27FC236}">
                    <a16:creationId xmlns:a16="http://schemas.microsoft.com/office/drawing/2014/main" id="{7ACB8251-E16F-B721-5C56-77448A4AA135}"/>
                  </a:ext>
                </a:extLst>
              </p:cNvPr>
              <p:cNvSpPr>
                <a:spLocks noChangeShapeType="1"/>
              </p:cNvSpPr>
              <p:nvPr userDrawn="1"/>
            </p:nvSpPr>
            <p:spPr bwMode="auto">
              <a:xfrm>
                <a:off x="403123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2" name="Line 99">
                <a:extLst>
                  <a:ext uri="{FF2B5EF4-FFF2-40B4-BE49-F238E27FC236}">
                    <a16:creationId xmlns:a16="http://schemas.microsoft.com/office/drawing/2014/main" id="{F87EC994-61A1-4338-44D7-4391A6014AE4}"/>
                  </a:ext>
                </a:extLst>
              </p:cNvPr>
              <p:cNvSpPr>
                <a:spLocks noChangeShapeType="1"/>
              </p:cNvSpPr>
              <p:nvPr userDrawn="1"/>
            </p:nvSpPr>
            <p:spPr bwMode="auto">
              <a:xfrm>
                <a:off x="417730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3" name="Line 99">
                <a:extLst>
                  <a:ext uri="{FF2B5EF4-FFF2-40B4-BE49-F238E27FC236}">
                    <a16:creationId xmlns:a16="http://schemas.microsoft.com/office/drawing/2014/main" id="{F7CF9F7D-DC20-C3FE-9658-28F4D0B27198}"/>
                  </a:ext>
                </a:extLst>
              </p:cNvPr>
              <p:cNvSpPr>
                <a:spLocks noChangeShapeType="1"/>
              </p:cNvSpPr>
              <p:nvPr userDrawn="1"/>
            </p:nvSpPr>
            <p:spPr bwMode="auto">
              <a:xfrm>
                <a:off x="432338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4" name="Line 99">
                <a:extLst>
                  <a:ext uri="{FF2B5EF4-FFF2-40B4-BE49-F238E27FC236}">
                    <a16:creationId xmlns:a16="http://schemas.microsoft.com/office/drawing/2014/main" id="{6F74FECE-7E12-2981-67F1-F2524194798E}"/>
                  </a:ext>
                </a:extLst>
              </p:cNvPr>
              <p:cNvSpPr>
                <a:spLocks noChangeShapeType="1"/>
              </p:cNvSpPr>
              <p:nvPr userDrawn="1"/>
            </p:nvSpPr>
            <p:spPr bwMode="auto">
              <a:xfrm>
                <a:off x="446945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5" name="Line 99">
                <a:extLst>
                  <a:ext uri="{FF2B5EF4-FFF2-40B4-BE49-F238E27FC236}">
                    <a16:creationId xmlns:a16="http://schemas.microsoft.com/office/drawing/2014/main" id="{44051EA0-FC74-4AE0-534E-0072230DC32E}"/>
                  </a:ext>
                </a:extLst>
              </p:cNvPr>
              <p:cNvSpPr>
                <a:spLocks noChangeShapeType="1"/>
              </p:cNvSpPr>
              <p:nvPr userDrawn="1"/>
            </p:nvSpPr>
            <p:spPr bwMode="auto">
              <a:xfrm>
                <a:off x="461552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6" name="Line 99">
                <a:extLst>
                  <a:ext uri="{FF2B5EF4-FFF2-40B4-BE49-F238E27FC236}">
                    <a16:creationId xmlns:a16="http://schemas.microsoft.com/office/drawing/2014/main" id="{A13C16BC-1F05-01AF-D486-14FA8010185D}"/>
                  </a:ext>
                </a:extLst>
              </p:cNvPr>
              <p:cNvSpPr>
                <a:spLocks noChangeShapeType="1"/>
              </p:cNvSpPr>
              <p:nvPr userDrawn="1"/>
            </p:nvSpPr>
            <p:spPr bwMode="auto">
              <a:xfrm>
                <a:off x="476160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7" name="Line 99">
                <a:extLst>
                  <a:ext uri="{FF2B5EF4-FFF2-40B4-BE49-F238E27FC236}">
                    <a16:creationId xmlns:a16="http://schemas.microsoft.com/office/drawing/2014/main" id="{E0EC6D30-07B1-85C6-451B-2085F8CFCF38}"/>
                  </a:ext>
                </a:extLst>
              </p:cNvPr>
              <p:cNvSpPr>
                <a:spLocks noChangeShapeType="1"/>
              </p:cNvSpPr>
              <p:nvPr userDrawn="1"/>
            </p:nvSpPr>
            <p:spPr bwMode="auto">
              <a:xfrm>
                <a:off x="490767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8" name="Line 99">
                <a:extLst>
                  <a:ext uri="{FF2B5EF4-FFF2-40B4-BE49-F238E27FC236}">
                    <a16:creationId xmlns:a16="http://schemas.microsoft.com/office/drawing/2014/main" id="{27EB10BB-6083-1ECC-C162-A3CE0344A67F}"/>
                  </a:ext>
                </a:extLst>
              </p:cNvPr>
              <p:cNvSpPr>
                <a:spLocks noChangeShapeType="1"/>
              </p:cNvSpPr>
              <p:nvPr userDrawn="1"/>
            </p:nvSpPr>
            <p:spPr bwMode="auto">
              <a:xfrm>
                <a:off x="505374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39" name="Line 99">
                <a:extLst>
                  <a:ext uri="{FF2B5EF4-FFF2-40B4-BE49-F238E27FC236}">
                    <a16:creationId xmlns:a16="http://schemas.microsoft.com/office/drawing/2014/main" id="{A292C6F7-8779-839D-5EAC-80CAD3C2719D}"/>
                  </a:ext>
                </a:extLst>
              </p:cNvPr>
              <p:cNvSpPr>
                <a:spLocks noChangeShapeType="1"/>
              </p:cNvSpPr>
              <p:nvPr userDrawn="1"/>
            </p:nvSpPr>
            <p:spPr bwMode="auto">
              <a:xfrm>
                <a:off x="519982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0" name="Line 99">
                <a:extLst>
                  <a:ext uri="{FF2B5EF4-FFF2-40B4-BE49-F238E27FC236}">
                    <a16:creationId xmlns:a16="http://schemas.microsoft.com/office/drawing/2014/main" id="{8B7CC5EA-E173-1A09-FB5A-667CEC5BE325}"/>
                  </a:ext>
                </a:extLst>
              </p:cNvPr>
              <p:cNvSpPr>
                <a:spLocks noChangeShapeType="1"/>
              </p:cNvSpPr>
              <p:nvPr userDrawn="1"/>
            </p:nvSpPr>
            <p:spPr bwMode="auto">
              <a:xfrm>
                <a:off x="534589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1" name="Line 99">
                <a:extLst>
                  <a:ext uri="{FF2B5EF4-FFF2-40B4-BE49-F238E27FC236}">
                    <a16:creationId xmlns:a16="http://schemas.microsoft.com/office/drawing/2014/main" id="{7D64B4AF-B015-03D9-C315-E0AF92848614}"/>
                  </a:ext>
                </a:extLst>
              </p:cNvPr>
              <p:cNvSpPr>
                <a:spLocks noChangeShapeType="1"/>
              </p:cNvSpPr>
              <p:nvPr userDrawn="1"/>
            </p:nvSpPr>
            <p:spPr bwMode="auto">
              <a:xfrm>
                <a:off x="549196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2" name="Line 99">
                <a:extLst>
                  <a:ext uri="{FF2B5EF4-FFF2-40B4-BE49-F238E27FC236}">
                    <a16:creationId xmlns:a16="http://schemas.microsoft.com/office/drawing/2014/main" id="{7DBE5F50-7AAD-F893-B7ED-54F47523F4AF}"/>
                  </a:ext>
                </a:extLst>
              </p:cNvPr>
              <p:cNvSpPr>
                <a:spLocks noChangeShapeType="1"/>
              </p:cNvSpPr>
              <p:nvPr userDrawn="1"/>
            </p:nvSpPr>
            <p:spPr bwMode="auto">
              <a:xfrm>
                <a:off x="563803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3" name="Line 99">
                <a:extLst>
                  <a:ext uri="{FF2B5EF4-FFF2-40B4-BE49-F238E27FC236}">
                    <a16:creationId xmlns:a16="http://schemas.microsoft.com/office/drawing/2014/main" id="{C8629F48-8573-2F04-34C0-6BBE4C29085E}"/>
                  </a:ext>
                </a:extLst>
              </p:cNvPr>
              <p:cNvSpPr>
                <a:spLocks noChangeShapeType="1"/>
              </p:cNvSpPr>
              <p:nvPr userDrawn="1"/>
            </p:nvSpPr>
            <p:spPr bwMode="auto">
              <a:xfrm>
                <a:off x="578411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4" name="Line 99">
                <a:extLst>
                  <a:ext uri="{FF2B5EF4-FFF2-40B4-BE49-F238E27FC236}">
                    <a16:creationId xmlns:a16="http://schemas.microsoft.com/office/drawing/2014/main" id="{F92CEFCB-85AF-5E52-77DB-BC1762F43B0C}"/>
                  </a:ext>
                </a:extLst>
              </p:cNvPr>
              <p:cNvSpPr>
                <a:spLocks noChangeShapeType="1"/>
              </p:cNvSpPr>
              <p:nvPr userDrawn="1"/>
            </p:nvSpPr>
            <p:spPr bwMode="auto">
              <a:xfrm>
                <a:off x="593018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5" name="Line 99">
                <a:extLst>
                  <a:ext uri="{FF2B5EF4-FFF2-40B4-BE49-F238E27FC236}">
                    <a16:creationId xmlns:a16="http://schemas.microsoft.com/office/drawing/2014/main" id="{1C716779-55D3-576B-1975-2A0B92BB2FC6}"/>
                  </a:ext>
                </a:extLst>
              </p:cNvPr>
              <p:cNvSpPr>
                <a:spLocks noChangeShapeType="1"/>
              </p:cNvSpPr>
              <p:nvPr userDrawn="1"/>
            </p:nvSpPr>
            <p:spPr bwMode="auto">
              <a:xfrm>
                <a:off x="607625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6" name="Line 99">
                <a:extLst>
                  <a:ext uri="{FF2B5EF4-FFF2-40B4-BE49-F238E27FC236}">
                    <a16:creationId xmlns:a16="http://schemas.microsoft.com/office/drawing/2014/main" id="{1BF4DA56-77D5-EC9B-9E54-DC1BDE593533}"/>
                  </a:ext>
                </a:extLst>
              </p:cNvPr>
              <p:cNvSpPr>
                <a:spLocks noChangeShapeType="1"/>
              </p:cNvSpPr>
              <p:nvPr userDrawn="1"/>
            </p:nvSpPr>
            <p:spPr bwMode="auto">
              <a:xfrm>
                <a:off x="622233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7" name="Line 99">
                <a:extLst>
                  <a:ext uri="{FF2B5EF4-FFF2-40B4-BE49-F238E27FC236}">
                    <a16:creationId xmlns:a16="http://schemas.microsoft.com/office/drawing/2014/main" id="{7669478B-6844-39BD-5BC1-1832C1529799}"/>
                  </a:ext>
                </a:extLst>
              </p:cNvPr>
              <p:cNvSpPr>
                <a:spLocks noChangeShapeType="1"/>
              </p:cNvSpPr>
              <p:nvPr userDrawn="1"/>
            </p:nvSpPr>
            <p:spPr bwMode="auto">
              <a:xfrm>
                <a:off x="636840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8" name="Line 99">
                <a:extLst>
                  <a:ext uri="{FF2B5EF4-FFF2-40B4-BE49-F238E27FC236}">
                    <a16:creationId xmlns:a16="http://schemas.microsoft.com/office/drawing/2014/main" id="{4A6144E8-9E8C-2180-AE4E-187486640106}"/>
                  </a:ext>
                </a:extLst>
              </p:cNvPr>
              <p:cNvSpPr>
                <a:spLocks noChangeShapeType="1"/>
              </p:cNvSpPr>
              <p:nvPr userDrawn="1"/>
            </p:nvSpPr>
            <p:spPr bwMode="auto">
              <a:xfrm>
                <a:off x="651447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49" name="Line 99">
                <a:extLst>
                  <a:ext uri="{FF2B5EF4-FFF2-40B4-BE49-F238E27FC236}">
                    <a16:creationId xmlns:a16="http://schemas.microsoft.com/office/drawing/2014/main" id="{D4190B1B-7D3B-09B5-4D50-7B7D79555BA4}"/>
                  </a:ext>
                </a:extLst>
              </p:cNvPr>
              <p:cNvSpPr>
                <a:spLocks noChangeShapeType="1"/>
              </p:cNvSpPr>
              <p:nvPr userDrawn="1"/>
            </p:nvSpPr>
            <p:spPr bwMode="auto">
              <a:xfrm>
                <a:off x="666055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0" name="Line 99">
                <a:extLst>
                  <a:ext uri="{FF2B5EF4-FFF2-40B4-BE49-F238E27FC236}">
                    <a16:creationId xmlns:a16="http://schemas.microsoft.com/office/drawing/2014/main" id="{F5A86387-6762-0867-248C-F7F756EC5CB1}"/>
                  </a:ext>
                </a:extLst>
              </p:cNvPr>
              <p:cNvSpPr>
                <a:spLocks noChangeShapeType="1"/>
              </p:cNvSpPr>
              <p:nvPr userDrawn="1"/>
            </p:nvSpPr>
            <p:spPr bwMode="auto">
              <a:xfrm>
                <a:off x="680662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1" name="Line 99">
                <a:extLst>
                  <a:ext uri="{FF2B5EF4-FFF2-40B4-BE49-F238E27FC236}">
                    <a16:creationId xmlns:a16="http://schemas.microsoft.com/office/drawing/2014/main" id="{5D426398-76A2-7BF6-C5F9-729EAF62B6E9}"/>
                  </a:ext>
                </a:extLst>
              </p:cNvPr>
              <p:cNvSpPr>
                <a:spLocks noChangeShapeType="1"/>
              </p:cNvSpPr>
              <p:nvPr userDrawn="1"/>
            </p:nvSpPr>
            <p:spPr bwMode="auto">
              <a:xfrm>
                <a:off x="695269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2" name="Line 99">
                <a:extLst>
                  <a:ext uri="{FF2B5EF4-FFF2-40B4-BE49-F238E27FC236}">
                    <a16:creationId xmlns:a16="http://schemas.microsoft.com/office/drawing/2014/main" id="{A397D2F2-3303-38CA-2540-BEEC82FAE7B9}"/>
                  </a:ext>
                </a:extLst>
              </p:cNvPr>
              <p:cNvSpPr>
                <a:spLocks noChangeShapeType="1"/>
              </p:cNvSpPr>
              <p:nvPr userDrawn="1"/>
            </p:nvSpPr>
            <p:spPr bwMode="auto">
              <a:xfrm>
                <a:off x="709876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3" name="Line 99">
                <a:extLst>
                  <a:ext uri="{FF2B5EF4-FFF2-40B4-BE49-F238E27FC236}">
                    <a16:creationId xmlns:a16="http://schemas.microsoft.com/office/drawing/2014/main" id="{68940CFD-407E-6582-B156-040A698697BA}"/>
                  </a:ext>
                </a:extLst>
              </p:cNvPr>
              <p:cNvSpPr>
                <a:spLocks noChangeShapeType="1"/>
              </p:cNvSpPr>
              <p:nvPr userDrawn="1"/>
            </p:nvSpPr>
            <p:spPr bwMode="auto">
              <a:xfrm>
                <a:off x="724484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4" name="Line 99">
                <a:extLst>
                  <a:ext uri="{FF2B5EF4-FFF2-40B4-BE49-F238E27FC236}">
                    <a16:creationId xmlns:a16="http://schemas.microsoft.com/office/drawing/2014/main" id="{C70690C7-D46F-B033-1C73-EEA510F6B60D}"/>
                  </a:ext>
                </a:extLst>
              </p:cNvPr>
              <p:cNvSpPr>
                <a:spLocks noChangeShapeType="1"/>
              </p:cNvSpPr>
              <p:nvPr userDrawn="1"/>
            </p:nvSpPr>
            <p:spPr bwMode="auto">
              <a:xfrm>
                <a:off x="739091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5" name="Line 99">
                <a:extLst>
                  <a:ext uri="{FF2B5EF4-FFF2-40B4-BE49-F238E27FC236}">
                    <a16:creationId xmlns:a16="http://schemas.microsoft.com/office/drawing/2014/main" id="{1959974B-6889-4EC9-A258-2F4B7F149CF0}"/>
                  </a:ext>
                </a:extLst>
              </p:cNvPr>
              <p:cNvSpPr>
                <a:spLocks noChangeShapeType="1"/>
              </p:cNvSpPr>
              <p:nvPr userDrawn="1"/>
            </p:nvSpPr>
            <p:spPr bwMode="auto">
              <a:xfrm>
                <a:off x="753698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6" name="Line 99">
                <a:extLst>
                  <a:ext uri="{FF2B5EF4-FFF2-40B4-BE49-F238E27FC236}">
                    <a16:creationId xmlns:a16="http://schemas.microsoft.com/office/drawing/2014/main" id="{52DF74CA-55E4-8442-62F1-B75F3952CD5E}"/>
                  </a:ext>
                </a:extLst>
              </p:cNvPr>
              <p:cNvSpPr>
                <a:spLocks noChangeShapeType="1"/>
              </p:cNvSpPr>
              <p:nvPr userDrawn="1"/>
            </p:nvSpPr>
            <p:spPr bwMode="auto">
              <a:xfrm>
                <a:off x="768306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7" name="Line 99">
                <a:extLst>
                  <a:ext uri="{FF2B5EF4-FFF2-40B4-BE49-F238E27FC236}">
                    <a16:creationId xmlns:a16="http://schemas.microsoft.com/office/drawing/2014/main" id="{FFEAA447-4AFE-D132-3D96-2D9D4CC11BE9}"/>
                  </a:ext>
                </a:extLst>
              </p:cNvPr>
              <p:cNvSpPr>
                <a:spLocks noChangeShapeType="1"/>
              </p:cNvSpPr>
              <p:nvPr userDrawn="1"/>
            </p:nvSpPr>
            <p:spPr bwMode="auto">
              <a:xfrm>
                <a:off x="782913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8" name="Line 99">
                <a:extLst>
                  <a:ext uri="{FF2B5EF4-FFF2-40B4-BE49-F238E27FC236}">
                    <a16:creationId xmlns:a16="http://schemas.microsoft.com/office/drawing/2014/main" id="{C82464D9-5AB7-247D-CF36-0A41B18409E6}"/>
                  </a:ext>
                </a:extLst>
              </p:cNvPr>
              <p:cNvSpPr>
                <a:spLocks noChangeShapeType="1"/>
              </p:cNvSpPr>
              <p:nvPr userDrawn="1"/>
            </p:nvSpPr>
            <p:spPr bwMode="auto">
              <a:xfrm>
                <a:off x="797520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59" name="Line 99">
                <a:extLst>
                  <a:ext uri="{FF2B5EF4-FFF2-40B4-BE49-F238E27FC236}">
                    <a16:creationId xmlns:a16="http://schemas.microsoft.com/office/drawing/2014/main" id="{784557B7-DCF7-F9DC-6439-D98AC8E5DDFE}"/>
                  </a:ext>
                </a:extLst>
              </p:cNvPr>
              <p:cNvSpPr>
                <a:spLocks noChangeShapeType="1"/>
              </p:cNvSpPr>
              <p:nvPr userDrawn="1"/>
            </p:nvSpPr>
            <p:spPr bwMode="auto">
              <a:xfrm>
                <a:off x="812128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0" name="Line 99">
                <a:extLst>
                  <a:ext uri="{FF2B5EF4-FFF2-40B4-BE49-F238E27FC236}">
                    <a16:creationId xmlns:a16="http://schemas.microsoft.com/office/drawing/2014/main" id="{C7B61EC0-F020-75F7-E09A-E5B4D90F66E2}"/>
                  </a:ext>
                </a:extLst>
              </p:cNvPr>
              <p:cNvSpPr>
                <a:spLocks noChangeShapeType="1"/>
              </p:cNvSpPr>
              <p:nvPr userDrawn="1"/>
            </p:nvSpPr>
            <p:spPr bwMode="auto">
              <a:xfrm>
                <a:off x="826735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1" name="Line 99">
                <a:extLst>
                  <a:ext uri="{FF2B5EF4-FFF2-40B4-BE49-F238E27FC236}">
                    <a16:creationId xmlns:a16="http://schemas.microsoft.com/office/drawing/2014/main" id="{371A9473-3813-2CAD-32FF-6AE36B73165F}"/>
                  </a:ext>
                </a:extLst>
              </p:cNvPr>
              <p:cNvSpPr>
                <a:spLocks noChangeShapeType="1"/>
              </p:cNvSpPr>
              <p:nvPr userDrawn="1"/>
            </p:nvSpPr>
            <p:spPr bwMode="auto">
              <a:xfrm>
                <a:off x="841342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2" name="Line 99">
                <a:extLst>
                  <a:ext uri="{FF2B5EF4-FFF2-40B4-BE49-F238E27FC236}">
                    <a16:creationId xmlns:a16="http://schemas.microsoft.com/office/drawing/2014/main" id="{C14CEE1F-7A5A-49DB-B8EE-BA5F03BE08C4}"/>
                  </a:ext>
                </a:extLst>
              </p:cNvPr>
              <p:cNvSpPr>
                <a:spLocks noChangeShapeType="1"/>
              </p:cNvSpPr>
              <p:nvPr userDrawn="1"/>
            </p:nvSpPr>
            <p:spPr bwMode="auto">
              <a:xfrm>
                <a:off x="855949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3" name="Line 99">
                <a:extLst>
                  <a:ext uri="{FF2B5EF4-FFF2-40B4-BE49-F238E27FC236}">
                    <a16:creationId xmlns:a16="http://schemas.microsoft.com/office/drawing/2014/main" id="{6B3AB22E-8287-C0C4-1F07-42B02FA0DF59}"/>
                  </a:ext>
                </a:extLst>
              </p:cNvPr>
              <p:cNvSpPr>
                <a:spLocks noChangeShapeType="1"/>
              </p:cNvSpPr>
              <p:nvPr userDrawn="1"/>
            </p:nvSpPr>
            <p:spPr bwMode="auto">
              <a:xfrm>
                <a:off x="870557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4" name="Line 99">
                <a:extLst>
                  <a:ext uri="{FF2B5EF4-FFF2-40B4-BE49-F238E27FC236}">
                    <a16:creationId xmlns:a16="http://schemas.microsoft.com/office/drawing/2014/main" id="{8AAA4764-03CE-F4CF-62C4-0C093CF3AF9C}"/>
                  </a:ext>
                </a:extLst>
              </p:cNvPr>
              <p:cNvSpPr>
                <a:spLocks noChangeShapeType="1"/>
              </p:cNvSpPr>
              <p:nvPr userDrawn="1"/>
            </p:nvSpPr>
            <p:spPr bwMode="auto">
              <a:xfrm>
                <a:off x="885164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5" name="Line 99">
                <a:extLst>
                  <a:ext uri="{FF2B5EF4-FFF2-40B4-BE49-F238E27FC236}">
                    <a16:creationId xmlns:a16="http://schemas.microsoft.com/office/drawing/2014/main" id="{A7D1F35A-A1EE-3A7C-AF0E-23FB95B7DE85}"/>
                  </a:ext>
                </a:extLst>
              </p:cNvPr>
              <p:cNvSpPr>
                <a:spLocks noChangeShapeType="1"/>
              </p:cNvSpPr>
              <p:nvPr userDrawn="1"/>
            </p:nvSpPr>
            <p:spPr bwMode="auto">
              <a:xfrm>
                <a:off x="899771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6" name="Line 99">
                <a:extLst>
                  <a:ext uri="{FF2B5EF4-FFF2-40B4-BE49-F238E27FC236}">
                    <a16:creationId xmlns:a16="http://schemas.microsoft.com/office/drawing/2014/main" id="{48A81E18-4803-29EF-44A1-2F80ADD756AB}"/>
                  </a:ext>
                </a:extLst>
              </p:cNvPr>
              <p:cNvSpPr>
                <a:spLocks noChangeShapeType="1"/>
              </p:cNvSpPr>
              <p:nvPr userDrawn="1"/>
            </p:nvSpPr>
            <p:spPr bwMode="auto">
              <a:xfrm>
                <a:off x="914379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7" name="Line 99">
                <a:extLst>
                  <a:ext uri="{FF2B5EF4-FFF2-40B4-BE49-F238E27FC236}">
                    <a16:creationId xmlns:a16="http://schemas.microsoft.com/office/drawing/2014/main" id="{0C9F4296-E4D1-8648-442C-AEDA4624F60E}"/>
                  </a:ext>
                </a:extLst>
              </p:cNvPr>
              <p:cNvSpPr>
                <a:spLocks noChangeShapeType="1"/>
              </p:cNvSpPr>
              <p:nvPr userDrawn="1"/>
            </p:nvSpPr>
            <p:spPr bwMode="auto">
              <a:xfrm>
                <a:off x="928986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8" name="Line 99">
                <a:extLst>
                  <a:ext uri="{FF2B5EF4-FFF2-40B4-BE49-F238E27FC236}">
                    <a16:creationId xmlns:a16="http://schemas.microsoft.com/office/drawing/2014/main" id="{D434FB40-BF9E-A47B-3D08-9F8973F25E17}"/>
                  </a:ext>
                </a:extLst>
              </p:cNvPr>
              <p:cNvSpPr>
                <a:spLocks noChangeShapeType="1"/>
              </p:cNvSpPr>
              <p:nvPr userDrawn="1"/>
            </p:nvSpPr>
            <p:spPr bwMode="auto">
              <a:xfrm>
                <a:off x="943593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69" name="Line 99">
                <a:extLst>
                  <a:ext uri="{FF2B5EF4-FFF2-40B4-BE49-F238E27FC236}">
                    <a16:creationId xmlns:a16="http://schemas.microsoft.com/office/drawing/2014/main" id="{471BA36D-EE38-F7FF-15C7-27EFC73A5CFB}"/>
                  </a:ext>
                </a:extLst>
              </p:cNvPr>
              <p:cNvSpPr>
                <a:spLocks noChangeShapeType="1"/>
              </p:cNvSpPr>
              <p:nvPr userDrawn="1"/>
            </p:nvSpPr>
            <p:spPr bwMode="auto">
              <a:xfrm>
                <a:off x="958201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70" name="Line 99">
                <a:extLst>
                  <a:ext uri="{FF2B5EF4-FFF2-40B4-BE49-F238E27FC236}">
                    <a16:creationId xmlns:a16="http://schemas.microsoft.com/office/drawing/2014/main" id="{C734D61F-57AF-8488-87B7-F90CF5CE8F79}"/>
                  </a:ext>
                </a:extLst>
              </p:cNvPr>
              <p:cNvSpPr>
                <a:spLocks noChangeShapeType="1"/>
              </p:cNvSpPr>
              <p:nvPr userDrawn="1"/>
            </p:nvSpPr>
            <p:spPr bwMode="auto">
              <a:xfrm>
                <a:off x="972808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71" name="Line 99">
                <a:extLst>
                  <a:ext uri="{FF2B5EF4-FFF2-40B4-BE49-F238E27FC236}">
                    <a16:creationId xmlns:a16="http://schemas.microsoft.com/office/drawing/2014/main" id="{4B21A672-82FD-BB38-85DC-6941BD17F38B}"/>
                  </a:ext>
                </a:extLst>
              </p:cNvPr>
              <p:cNvSpPr>
                <a:spLocks noChangeShapeType="1"/>
              </p:cNvSpPr>
              <p:nvPr userDrawn="1"/>
            </p:nvSpPr>
            <p:spPr bwMode="auto">
              <a:xfrm>
                <a:off x="987415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72" name="Line 99">
                <a:extLst>
                  <a:ext uri="{FF2B5EF4-FFF2-40B4-BE49-F238E27FC236}">
                    <a16:creationId xmlns:a16="http://schemas.microsoft.com/office/drawing/2014/main" id="{A767366E-37A7-2439-4449-0EB625109492}"/>
                  </a:ext>
                </a:extLst>
              </p:cNvPr>
              <p:cNvSpPr>
                <a:spLocks noChangeShapeType="1"/>
              </p:cNvSpPr>
              <p:nvPr userDrawn="1"/>
            </p:nvSpPr>
            <p:spPr bwMode="auto">
              <a:xfrm>
                <a:off x="1002022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73" name="Line 99">
                <a:extLst>
                  <a:ext uri="{FF2B5EF4-FFF2-40B4-BE49-F238E27FC236}">
                    <a16:creationId xmlns:a16="http://schemas.microsoft.com/office/drawing/2014/main" id="{EC7E6EAF-C037-CDDE-0FEF-EAE6183D3314}"/>
                  </a:ext>
                </a:extLst>
              </p:cNvPr>
              <p:cNvSpPr>
                <a:spLocks noChangeShapeType="1"/>
              </p:cNvSpPr>
              <p:nvPr userDrawn="1"/>
            </p:nvSpPr>
            <p:spPr bwMode="auto">
              <a:xfrm>
                <a:off x="1016630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74" name="Line 99">
                <a:extLst>
                  <a:ext uri="{FF2B5EF4-FFF2-40B4-BE49-F238E27FC236}">
                    <a16:creationId xmlns:a16="http://schemas.microsoft.com/office/drawing/2014/main" id="{99321FF7-19A4-ACE8-461D-CB56E55E953D}"/>
                  </a:ext>
                </a:extLst>
              </p:cNvPr>
              <p:cNvSpPr>
                <a:spLocks noChangeShapeType="1"/>
              </p:cNvSpPr>
              <p:nvPr userDrawn="1"/>
            </p:nvSpPr>
            <p:spPr bwMode="auto">
              <a:xfrm>
                <a:off x="1031445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275" name="Line 99">
                <a:extLst>
                  <a:ext uri="{FF2B5EF4-FFF2-40B4-BE49-F238E27FC236}">
                    <a16:creationId xmlns:a16="http://schemas.microsoft.com/office/drawing/2014/main" id="{D786F1C9-B0D7-2CE1-1055-A7A31BB38546}"/>
                  </a:ext>
                </a:extLst>
              </p:cNvPr>
              <p:cNvSpPr>
                <a:spLocks noChangeShapeType="1"/>
              </p:cNvSpPr>
              <p:nvPr userDrawn="1"/>
            </p:nvSpPr>
            <p:spPr bwMode="auto">
              <a:xfrm>
                <a:off x="1045847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grpSp>
        <p:cxnSp>
          <p:nvCxnSpPr>
            <p:cNvPr id="280" name="直線コネクタ 279">
              <a:extLst>
                <a:ext uri="{FF2B5EF4-FFF2-40B4-BE49-F238E27FC236}">
                  <a16:creationId xmlns:a16="http://schemas.microsoft.com/office/drawing/2014/main" id="{82614A7C-67A9-B03E-659B-55F7DC44CB6E}"/>
                </a:ext>
              </a:extLst>
            </p:cNvPr>
            <p:cNvCxnSpPr/>
            <p:nvPr userDrawn="1"/>
          </p:nvCxnSpPr>
          <p:spPr>
            <a:xfrm>
              <a:off x="233338" y="8270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直線コネクタ 281">
              <a:extLst>
                <a:ext uri="{FF2B5EF4-FFF2-40B4-BE49-F238E27FC236}">
                  <a16:creationId xmlns:a16="http://schemas.microsoft.com/office/drawing/2014/main" id="{9BA1FA2E-ED8C-763A-AA3E-45E7AE28BCE4}"/>
                </a:ext>
              </a:extLst>
            </p:cNvPr>
            <p:cNvCxnSpPr/>
            <p:nvPr userDrawn="1"/>
          </p:nvCxnSpPr>
          <p:spPr>
            <a:xfrm>
              <a:off x="233338" y="9710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直線コネクタ 282">
              <a:extLst>
                <a:ext uri="{FF2B5EF4-FFF2-40B4-BE49-F238E27FC236}">
                  <a16:creationId xmlns:a16="http://schemas.microsoft.com/office/drawing/2014/main" id="{1FA05CA7-1411-3D2E-2B4E-FFFF96016272}"/>
                </a:ext>
              </a:extLst>
            </p:cNvPr>
            <p:cNvCxnSpPr/>
            <p:nvPr userDrawn="1"/>
          </p:nvCxnSpPr>
          <p:spPr>
            <a:xfrm>
              <a:off x="233338" y="11151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直線コネクタ 283">
              <a:extLst>
                <a:ext uri="{FF2B5EF4-FFF2-40B4-BE49-F238E27FC236}">
                  <a16:creationId xmlns:a16="http://schemas.microsoft.com/office/drawing/2014/main" id="{E8CA9002-7F3E-09F8-A544-F486D730E57B}"/>
                </a:ext>
              </a:extLst>
            </p:cNvPr>
            <p:cNvCxnSpPr/>
            <p:nvPr userDrawn="1"/>
          </p:nvCxnSpPr>
          <p:spPr>
            <a:xfrm>
              <a:off x="233338" y="12591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直線コネクタ 284">
              <a:extLst>
                <a:ext uri="{FF2B5EF4-FFF2-40B4-BE49-F238E27FC236}">
                  <a16:creationId xmlns:a16="http://schemas.microsoft.com/office/drawing/2014/main" id="{506F13AA-51CA-73DF-6016-F4975D1E15EC}"/>
                </a:ext>
              </a:extLst>
            </p:cNvPr>
            <p:cNvCxnSpPr/>
            <p:nvPr userDrawn="1"/>
          </p:nvCxnSpPr>
          <p:spPr>
            <a:xfrm>
              <a:off x="233338" y="14031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 name="直線コネクタ 285">
              <a:extLst>
                <a:ext uri="{FF2B5EF4-FFF2-40B4-BE49-F238E27FC236}">
                  <a16:creationId xmlns:a16="http://schemas.microsoft.com/office/drawing/2014/main" id="{4821C3CE-0C8C-6F46-8645-58FC8C9467B7}"/>
                </a:ext>
              </a:extLst>
            </p:cNvPr>
            <p:cNvCxnSpPr/>
            <p:nvPr userDrawn="1"/>
          </p:nvCxnSpPr>
          <p:spPr>
            <a:xfrm>
              <a:off x="233338" y="15471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直線コネクタ 286">
              <a:extLst>
                <a:ext uri="{FF2B5EF4-FFF2-40B4-BE49-F238E27FC236}">
                  <a16:creationId xmlns:a16="http://schemas.microsoft.com/office/drawing/2014/main" id="{90FCDE4D-3BDE-6C8D-5FE5-AB5591A716A1}"/>
                </a:ext>
              </a:extLst>
            </p:cNvPr>
            <p:cNvCxnSpPr/>
            <p:nvPr userDrawn="1"/>
          </p:nvCxnSpPr>
          <p:spPr>
            <a:xfrm>
              <a:off x="233338" y="16911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直線コネクタ 287">
              <a:extLst>
                <a:ext uri="{FF2B5EF4-FFF2-40B4-BE49-F238E27FC236}">
                  <a16:creationId xmlns:a16="http://schemas.microsoft.com/office/drawing/2014/main" id="{7EA38992-B661-8B7C-1E4C-D1B66777795D}"/>
                </a:ext>
              </a:extLst>
            </p:cNvPr>
            <p:cNvCxnSpPr/>
            <p:nvPr userDrawn="1"/>
          </p:nvCxnSpPr>
          <p:spPr>
            <a:xfrm>
              <a:off x="233338" y="18351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直線コネクタ 288">
              <a:extLst>
                <a:ext uri="{FF2B5EF4-FFF2-40B4-BE49-F238E27FC236}">
                  <a16:creationId xmlns:a16="http://schemas.microsoft.com/office/drawing/2014/main" id="{1E93715A-4323-1D60-967F-2EC51CC535BF}"/>
                </a:ext>
              </a:extLst>
            </p:cNvPr>
            <p:cNvCxnSpPr/>
            <p:nvPr userDrawn="1"/>
          </p:nvCxnSpPr>
          <p:spPr>
            <a:xfrm>
              <a:off x="233338" y="19791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直線コネクタ 289">
              <a:extLst>
                <a:ext uri="{FF2B5EF4-FFF2-40B4-BE49-F238E27FC236}">
                  <a16:creationId xmlns:a16="http://schemas.microsoft.com/office/drawing/2014/main" id="{90FC93BD-F4BB-04DC-AC18-A1304629FFDF}"/>
                </a:ext>
              </a:extLst>
            </p:cNvPr>
            <p:cNvCxnSpPr/>
            <p:nvPr userDrawn="1"/>
          </p:nvCxnSpPr>
          <p:spPr>
            <a:xfrm>
              <a:off x="233338" y="21231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直線コネクタ 290">
              <a:extLst>
                <a:ext uri="{FF2B5EF4-FFF2-40B4-BE49-F238E27FC236}">
                  <a16:creationId xmlns:a16="http://schemas.microsoft.com/office/drawing/2014/main" id="{F0A2D522-CAB5-9AB1-5BAA-DD8CD33E33A5}"/>
                </a:ext>
              </a:extLst>
            </p:cNvPr>
            <p:cNvCxnSpPr/>
            <p:nvPr userDrawn="1"/>
          </p:nvCxnSpPr>
          <p:spPr>
            <a:xfrm>
              <a:off x="233338" y="22671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直線コネクタ 291">
              <a:extLst>
                <a:ext uri="{FF2B5EF4-FFF2-40B4-BE49-F238E27FC236}">
                  <a16:creationId xmlns:a16="http://schemas.microsoft.com/office/drawing/2014/main" id="{488E7BF5-1BDD-7145-499F-8CF1C206C67B}"/>
                </a:ext>
              </a:extLst>
            </p:cNvPr>
            <p:cNvCxnSpPr/>
            <p:nvPr userDrawn="1"/>
          </p:nvCxnSpPr>
          <p:spPr>
            <a:xfrm>
              <a:off x="233338" y="24111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直線コネクタ 292">
              <a:extLst>
                <a:ext uri="{FF2B5EF4-FFF2-40B4-BE49-F238E27FC236}">
                  <a16:creationId xmlns:a16="http://schemas.microsoft.com/office/drawing/2014/main" id="{CB12F813-184B-291A-FD0C-2F7E57AAFE93}"/>
                </a:ext>
              </a:extLst>
            </p:cNvPr>
            <p:cNvCxnSpPr/>
            <p:nvPr userDrawn="1"/>
          </p:nvCxnSpPr>
          <p:spPr>
            <a:xfrm>
              <a:off x="233338" y="25552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直線コネクタ 293">
              <a:extLst>
                <a:ext uri="{FF2B5EF4-FFF2-40B4-BE49-F238E27FC236}">
                  <a16:creationId xmlns:a16="http://schemas.microsoft.com/office/drawing/2014/main" id="{1E5D6B1A-12E8-D86F-85B6-A16C61F26EEC}"/>
                </a:ext>
              </a:extLst>
            </p:cNvPr>
            <p:cNvCxnSpPr/>
            <p:nvPr userDrawn="1"/>
          </p:nvCxnSpPr>
          <p:spPr>
            <a:xfrm>
              <a:off x="233338" y="26992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直線コネクタ 294">
              <a:extLst>
                <a:ext uri="{FF2B5EF4-FFF2-40B4-BE49-F238E27FC236}">
                  <a16:creationId xmlns:a16="http://schemas.microsoft.com/office/drawing/2014/main" id="{41271B1E-9BA8-EF6A-B01E-F608022D1A6A}"/>
                </a:ext>
              </a:extLst>
            </p:cNvPr>
            <p:cNvCxnSpPr/>
            <p:nvPr userDrawn="1"/>
          </p:nvCxnSpPr>
          <p:spPr>
            <a:xfrm>
              <a:off x="233338" y="28432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直線コネクタ 295">
              <a:extLst>
                <a:ext uri="{FF2B5EF4-FFF2-40B4-BE49-F238E27FC236}">
                  <a16:creationId xmlns:a16="http://schemas.microsoft.com/office/drawing/2014/main" id="{84C0FC18-60A3-7BCF-1F0D-4F96A206D8D3}"/>
                </a:ext>
              </a:extLst>
            </p:cNvPr>
            <p:cNvCxnSpPr/>
            <p:nvPr userDrawn="1"/>
          </p:nvCxnSpPr>
          <p:spPr>
            <a:xfrm>
              <a:off x="233338" y="29872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直線コネクタ 296">
              <a:extLst>
                <a:ext uri="{FF2B5EF4-FFF2-40B4-BE49-F238E27FC236}">
                  <a16:creationId xmlns:a16="http://schemas.microsoft.com/office/drawing/2014/main" id="{0E7DFDBB-5059-EB37-FA37-5E0544AC9313}"/>
                </a:ext>
              </a:extLst>
            </p:cNvPr>
            <p:cNvCxnSpPr/>
            <p:nvPr userDrawn="1"/>
          </p:nvCxnSpPr>
          <p:spPr>
            <a:xfrm>
              <a:off x="233338" y="31312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直線コネクタ 297">
              <a:extLst>
                <a:ext uri="{FF2B5EF4-FFF2-40B4-BE49-F238E27FC236}">
                  <a16:creationId xmlns:a16="http://schemas.microsoft.com/office/drawing/2014/main" id="{EFAC85FA-625A-D230-28C5-D833A67A0056}"/>
                </a:ext>
              </a:extLst>
            </p:cNvPr>
            <p:cNvCxnSpPr/>
            <p:nvPr userDrawn="1"/>
          </p:nvCxnSpPr>
          <p:spPr>
            <a:xfrm>
              <a:off x="233338" y="32752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 name="直線コネクタ 298">
              <a:extLst>
                <a:ext uri="{FF2B5EF4-FFF2-40B4-BE49-F238E27FC236}">
                  <a16:creationId xmlns:a16="http://schemas.microsoft.com/office/drawing/2014/main" id="{C05E5AB7-5985-5DC1-1F4A-A0EC17C83B5D}"/>
                </a:ext>
              </a:extLst>
            </p:cNvPr>
            <p:cNvCxnSpPr/>
            <p:nvPr userDrawn="1"/>
          </p:nvCxnSpPr>
          <p:spPr>
            <a:xfrm>
              <a:off x="233338" y="34192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直線コネクタ 299">
              <a:extLst>
                <a:ext uri="{FF2B5EF4-FFF2-40B4-BE49-F238E27FC236}">
                  <a16:creationId xmlns:a16="http://schemas.microsoft.com/office/drawing/2014/main" id="{7002C3AC-57B2-ADA7-AD4A-AF3275D48459}"/>
                </a:ext>
              </a:extLst>
            </p:cNvPr>
            <p:cNvCxnSpPr/>
            <p:nvPr userDrawn="1"/>
          </p:nvCxnSpPr>
          <p:spPr>
            <a:xfrm>
              <a:off x="233338" y="35632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直線コネクタ 300">
              <a:extLst>
                <a:ext uri="{FF2B5EF4-FFF2-40B4-BE49-F238E27FC236}">
                  <a16:creationId xmlns:a16="http://schemas.microsoft.com/office/drawing/2014/main" id="{BF897A51-8BCA-9F79-78B7-4035CE571CCB}"/>
                </a:ext>
              </a:extLst>
            </p:cNvPr>
            <p:cNvCxnSpPr/>
            <p:nvPr userDrawn="1"/>
          </p:nvCxnSpPr>
          <p:spPr>
            <a:xfrm>
              <a:off x="233338" y="37072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直線コネクタ 301">
              <a:extLst>
                <a:ext uri="{FF2B5EF4-FFF2-40B4-BE49-F238E27FC236}">
                  <a16:creationId xmlns:a16="http://schemas.microsoft.com/office/drawing/2014/main" id="{DCAA40C2-849B-1335-38CB-F8E5B0ED53ED}"/>
                </a:ext>
              </a:extLst>
            </p:cNvPr>
            <p:cNvCxnSpPr/>
            <p:nvPr userDrawn="1"/>
          </p:nvCxnSpPr>
          <p:spPr>
            <a:xfrm>
              <a:off x="233338" y="38512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直線コネクタ 302">
              <a:extLst>
                <a:ext uri="{FF2B5EF4-FFF2-40B4-BE49-F238E27FC236}">
                  <a16:creationId xmlns:a16="http://schemas.microsoft.com/office/drawing/2014/main" id="{30BB687D-C4BC-3B59-5B1F-7272F4D3ABC1}"/>
                </a:ext>
              </a:extLst>
            </p:cNvPr>
            <p:cNvCxnSpPr/>
            <p:nvPr userDrawn="1"/>
          </p:nvCxnSpPr>
          <p:spPr>
            <a:xfrm>
              <a:off x="233338" y="39953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直線コネクタ 303">
              <a:extLst>
                <a:ext uri="{FF2B5EF4-FFF2-40B4-BE49-F238E27FC236}">
                  <a16:creationId xmlns:a16="http://schemas.microsoft.com/office/drawing/2014/main" id="{F3795257-B03B-8D04-266F-CBDEEA68CE9C}"/>
                </a:ext>
              </a:extLst>
            </p:cNvPr>
            <p:cNvCxnSpPr/>
            <p:nvPr userDrawn="1"/>
          </p:nvCxnSpPr>
          <p:spPr>
            <a:xfrm>
              <a:off x="233338" y="41393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 name="直線コネクタ 304">
              <a:extLst>
                <a:ext uri="{FF2B5EF4-FFF2-40B4-BE49-F238E27FC236}">
                  <a16:creationId xmlns:a16="http://schemas.microsoft.com/office/drawing/2014/main" id="{A8294D0B-08F0-CFEE-9CA1-211BD5EE25AF}"/>
                </a:ext>
              </a:extLst>
            </p:cNvPr>
            <p:cNvCxnSpPr/>
            <p:nvPr userDrawn="1"/>
          </p:nvCxnSpPr>
          <p:spPr>
            <a:xfrm>
              <a:off x="233338" y="42833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直線コネクタ 305">
              <a:extLst>
                <a:ext uri="{FF2B5EF4-FFF2-40B4-BE49-F238E27FC236}">
                  <a16:creationId xmlns:a16="http://schemas.microsoft.com/office/drawing/2014/main" id="{E444592B-ABE4-FA02-6F87-6E7A6EA29A68}"/>
                </a:ext>
              </a:extLst>
            </p:cNvPr>
            <p:cNvCxnSpPr/>
            <p:nvPr userDrawn="1"/>
          </p:nvCxnSpPr>
          <p:spPr>
            <a:xfrm>
              <a:off x="233338" y="44273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 name="直線コネクタ 306">
              <a:extLst>
                <a:ext uri="{FF2B5EF4-FFF2-40B4-BE49-F238E27FC236}">
                  <a16:creationId xmlns:a16="http://schemas.microsoft.com/office/drawing/2014/main" id="{4A9907C0-204B-DFFE-C14E-40642C48C3F7}"/>
                </a:ext>
              </a:extLst>
            </p:cNvPr>
            <p:cNvCxnSpPr/>
            <p:nvPr userDrawn="1"/>
          </p:nvCxnSpPr>
          <p:spPr>
            <a:xfrm>
              <a:off x="233338" y="45713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直線コネクタ 307">
              <a:extLst>
                <a:ext uri="{FF2B5EF4-FFF2-40B4-BE49-F238E27FC236}">
                  <a16:creationId xmlns:a16="http://schemas.microsoft.com/office/drawing/2014/main" id="{23A0E46E-5837-C85E-82FF-28A0AD3ECAC3}"/>
                </a:ext>
              </a:extLst>
            </p:cNvPr>
            <p:cNvCxnSpPr/>
            <p:nvPr userDrawn="1"/>
          </p:nvCxnSpPr>
          <p:spPr>
            <a:xfrm>
              <a:off x="233338" y="47153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直線コネクタ 308">
              <a:extLst>
                <a:ext uri="{FF2B5EF4-FFF2-40B4-BE49-F238E27FC236}">
                  <a16:creationId xmlns:a16="http://schemas.microsoft.com/office/drawing/2014/main" id="{E116B365-2880-F179-6513-FB2F1160BFD8}"/>
                </a:ext>
              </a:extLst>
            </p:cNvPr>
            <p:cNvCxnSpPr/>
            <p:nvPr userDrawn="1"/>
          </p:nvCxnSpPr>
          <p:spPr>
            <a:xfrm>
              <a:off x="233338" y="48593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 name="直線コネクタ 309">
              <a:extLst>
                <a:ext uri="{FF2B5EF4-FFF2-40B4-BE49-F238E27FC236}">
                  <a16:creationId xmlns:a16="http://schemas.microsoft.com/office/drawing/2014/main" id="{221FFAB3-FFEB-E8A4-B8DC-E13C1E7455C7}"/>
                </a:ext>
              </a:extLst>
            </p:cNvPr>
            <p:cNvCxnSpPr/>
            <p:nvPr userDrawn="1"/>
          </p:nvCxnSpPr>
          <p:spPr>
            <a:xfrm>
              <a:off x="233338" y="50033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1" name="直線コネクタ 310">
              <a:extLst>
                <a:ext uri="{FF2B5EF4-FFF2-40B4-BE49-F238E27FC236}">
                  <a16:creationId xmlns:a16="http://schemas.microsoft.com/office/drawing/2014/main" id="{97A7B83C-DA46-CD56-2171-086F2DAFFD57}"/>
                </a:ext>
              </a:extLst>
            </p:cNvPr>
            <p:cNvCxnSpPr/>
            <p:nvPr userDrawn="1"/>
          </p:nvCxnSpPr>
          <p:spPr>
            <a:xfrm>
              <a:off x="233338" y="51473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直線コネクタ 311">
              <a:extLst>
                <a:ext uri="{FF2B5EF4-FFF2-40B4-BE49-F238E27FC236}">
                  <a16:creationId xmlns:a16="http://schemas.microsoft.com/office/drawing/2014/main" id="{AF8518A7-0706-E630-2D35-6B84C1E101F8}"/>
                </a:ext>
              </a:extLst>
            </p:cNvPr>
            <p:cNvCxnSpPr/>
            <p:nvPr userDrawn="1"/>
          </p:nvCxnSpPr>
          <p:spPr>
            <a:xfrm>
              <a:off x="233338" y="52913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 name="直線コネクタ 312">
              <a:extLst>
                <a:ext uri="{FF2B5EF4-FFF2-40B4-BE49-F238E27FC236}">
                  <a16:creationId xmlns:a16="http://schemas.microsoft.com/office/drawing/2014/main" id="{067CC789-14E8-F501-1223-4BB6B49E206D}"/>
                </a:ext>
              </a:extLst>
            </p:cNvPr>
            <p:cNvCxnSpPr/>
            <p:nvPr userDrawn="1"/>
          </p:nvCxnSpPr>
          <p:spPr>
            <a:xfrm>
              <a:off x="233338" y="54354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 name="直線コネクタ 313">
              <a:extLst>
                <a:ext uri="{FF2B5EF4-FFF2-40B4-BE49-F238E27FC236}">
                  <a16:creationId xmlns:a16="http://schemas.microsoft.com/office/drawing/2014/main" id="{3CC3E1C4-7F56-B2F7-05A3-05AD68225976}"/>
                </a:ext>
              </a:extLst>
            </p:cNvPr>
            <p:cNvCxnSpPr/>
            <p:nvPr userDrawn="1"/>
          </p:nvCxnSpPr>
          <p:spPr>
            <a:xfrm>
              <a:off x="233338" y="55794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 name="直線コネクタ 314">
              <a:extLst>
                <a:ext uri="{FF2B5EF4-FFF2-40B4-BE49-F238E27FC236}">
                  <a16:creationId xmlns:a16="http://schemas.microsoft.com/office/drawing/2014/main" id="{A2383D54-2DFA-883D-9430-82F975392C6B}"/>
                </a:ext>
              </a:extLst>
            </p:cNvPr>
            <p:cNvCxnSpPr/>
            <p:nvPr userDrawn="1"/>
          </p:nvCxnSpPr>
          <p:spPr>
            <a:xfrm>
              <a:off x="233338" y="57234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 name="直線コネクタ 315">
              <a:extLst>
                <a:ext uri="{FF2B5EF4-FFF2-40B4-BE49-F238E27FC236}">
                  <a16:creationId xmlns:a16="http://schemas.microsoft.com/office/drawing/2014/main" id="{33F30DFF-E383-CE31-C922-87F12A3E76B5}"/>
                </a:ext>
              </a:extLst>
            </p:cNvPr>
            <p:cNvCxnSpPr/>
            <p:nvPr userDrawn="1"/>
          </p:nvCxnSpPr>
          <p:spPr>
            <a:xfrm>
              <a:off x="233338" y="58674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 name="直線コネクタ 316">
              <a:extLst>
                <a:ext uri="{FF2B5EF4-FFF2-40B4-BE49-F238E27FC236}">
                  <a16:creationId xmlns:a16="http://schemas.microsoft.com/office/drawing/2014/main" id="{8248DC06-33BD-E0D4-7885-59FC14212F65}"/>
                </a:ext>
              </a:extLst>
            </p:cNvPr>
            <p:cNvCxnSpPr/>
            <p:nvPr userDrawn="1"/>
          </p:nvCxnSpPr>
          <p:spPr>
            <a:xfrm>
              <a:off x="233338" y="60114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 name="直線コネクタ 317">
              <a:extLst>
                <a:ext uri="{FF2B5EF4-FFF2-40B4-BE49-F238E27FC236}">
                  <a16:creationId xmlns:a16="http://schemas.microsoft.com/office/drawing/2014/main" id="{26C35001-760D-0D96-BCF3-BD12D8C86A83}"/>
                </a:ext>
              </a:extLst>
            </p:cNvPr>
            <p:cNvCxnSpPr/>
            <p:nvPr userDrawn="1"/>
          </p:nvCxnSpPr>
          <p:spPr>
            <a:xfrm>
              <a:off x="233338" y="61554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 name="直線コネクタ 318">
              <a:extLst>
                <a:ext uri="{FF2B5EF4-FFF2-40B4-BE49-F238E27FC236}">
                  <a16:creationId xmlns:a16="http://schemas.microsoft.com/office/drawing/2014/main" id="{0C6CA3BB-29C3-E7F1-55DB-2874381B38B1}"/>
                </a:ext>
              </a:extLst>
            </p:cNvPr>
            <p:cNvCxnSpPr/>
            <p:nvPr userDrawn="1"/>
          </p:nvCxnSpPr>
          <p:spPr>
            <a:xfrm>
              <a:off x="233338" y="62994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直線コネクタ 319">
              <a:extLst>
                <a:ext uri="{FF2B5EF4-FFF2-40B4-BE49-F238E27FC236}">
                  <a16:creationId xmlns:a16="http://schemas.microsoft.com/office/drawing/2014/main" id="{1CACAB2E-2753-E67F-C29F-C8A03D06A74A}"/>
                </a:ext>
              </a:extLst>
            </p:cNvPr>
            <p:cNvCxnSpPr/>
            <p:nvPr userDrawn="1"/>
          </p:nvCxnSpPr>
          <p:spPr>
            <a:xfrm>
              <a:off x="233338" y="64434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1" name="直線コネクタ 320">
              <a:extLst>
                <a:ext uri="{FF2B5EF4-FFF2-40B4-BE49-F238E27FC236}">
                  <a16:creationId xmlns:a16="http://schemas.microsoft.com/office/drawing/2014/main" id="{1DDE3BE5-413D-6A81-7A3B-5196FC154F93}"/>
                </a:ext>
              </a:extLst>
            </p:cNvPr>
            <p:cNvCxnSpPr/>
            <p:nvPr userDrawn="1"/>
          </p:nvCxnSpPr>
          <p:spPr>
            <a:xfrm>
              <a:off x="233338" y="65874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直線コネクタ 321">
              <a:extLst>
                <a:ext uri="{FF2B5EF4-FFF2-40B4-BE49-F238E27FC236}">
                  <a16:creationId xmlns:a16="http://schemas.microsoft.com/office/drawing/2014/main" id="{4776F49B-9F5E-2967-D96E-DA1274DD2069}"/>
                </a:ext>
              </a:extLst>
            </p:cNvPr>
            <p:cNvCxnSpPr/>
            <p:nvPr userDrawn="1"/>
          </p:nvCxnSpPr>
          <p:spPr>
            <a:xfrm>
              <a:off x="233338" y="67314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直線コネクタ 322">
              <a:extLst>
                <a:ext uri="{FF2B5EF4-FFF2-40B4-BE49-F238E27FC236}">
                  <a16:creationId xmlns:a16="http://schemas.microsoft.com/office/drawing/2014/main" id="{41442375-0B7C-A2FE-FBA9-078843AFECFE}"/>
                </a:ext>
              </a:extLst>
            </p:cNvPr>
            <p:cNvCxnSpPr/>
            <p:nvPr userDrawn="1"/>
          </p:nvCxnSpPr>
          <p:spPr>
            <a:xfrm>
              <a:off x="233338" y="6876181"/>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4" name="直線コネクタ 323">
              <a:extLst>
                <a:ext uri="{FF2B5EF4-FFF2-40B4-BE49-F238E27FC236}">
                  <a16:creationId xmlns:a16="http://schemas.microsoft.com/office/drawing/2014/main" id="{CA1A7A2B-F972-2F9B-27C3-843E1C151F67}"/>
                </a:ext>
              </a:extLst>
            </p:cNvPr>
            <p:cNvCxnSpPr/>
            <p:nvPr userDrawn="1"/>
          </p:nvCxnSpPr>
          <p:spPr>
            <a:xfrm>
              <a:off x="233338" y="7020197"/>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直線コネクタ 324">
              <a:extLst>
                <a:ext uri="{FF2B5EF4-FFF2-40B4-BE49-F238E27FC236}">
                  <a16:creationId xmlns:a16="http://schemas.microsoft.com/office/drawing/2014/main" id="{46CEF3E5-2EDB-4F9E-546B-546381BEED0C}"/>
                </a:ext>
              </a:extLst>
            </p:cNvPr>
            <p:cNvCxnSpPr/>
            <p:nvPr userDrawn="1"/>
          </p:nvCxnSpPr>
          <p:spPr>
            <a:xfrm>
              <a:off x="233338" y="7163509"/>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テキスト プレースホルダー 2">
            <a:extLst>
              <a:ext uri="{FF2B5EF4-FFF2-40B4-BE49-F238E27FC236}">
                <a16:creationId xmlns:a16="http://schemas.microsoft.com/office/drawing/2014/main" id="{1176BCBA-15D9-601D-80B5-FAB48645BC99}"/>
              </a:ext>
            </a:extLst>
          </p:cNvPr>
          <p:cNvSpPr>
            <a:spLocks noGrp="1"/>
          </p:cNvSpPr>
          <p:nvPr>
            <p:ph type="body" idx="1"/>
          </p:nvPr>
        </p:nvSpPr>
        <p:spPr>
          <a:xfrm>
            <a:off x="628608" y="1826112"/>
            <a:ext cx="7886784" cy="435069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4387203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hf hdr="0" ftr="0" dt="0"/>
  <p:txStyles>
    <p:titleStyle>
      <a:lvl1pPr algn="l" defTabSz="779178" rtl="0" eaLnBrk="1" latinLnBrk="0" hangingPunct="1">
        <a:lnSpc>
          <a:spcPct val="90000"/>
        </a:lnSpc>
        <a:spcBef>
          <a:spcPct val="0"/>
        </a:spcBef>
        <a:buNone/>
        <a:defRPr kumimoji="1" sz="3750" kern="1200">
          <a:solidFill>
            <a:schemeClr val="tx1"/>
          </a:solidFill>
          <a:latin typeface="+mj-lt"/>
          <a:ea typeface="+mj-ea"/>
          <a:cs typeface="+mj-cs"/>
        </a:defRPr>
      </a:lvl1pPr>
    </p:titleStyle>
    <p:bodyStyle>
      <a:lvl1pPr marL="0" indent="0" algn="l" defTabSz="779178" rtl="0" eaLnBrk="1" latinLnBrk="0" hangingPunct="1">
        <a:lnSpc>
          <a:spcPct val="100000"/>
        </a:lnSpc>
        <a:spcBef>
          <a:spcPts val="0"/>
        </a:spcBef>
        <a:buFont typeface="Arial" panose="020B0604020202020204" pitchFamily="34" charset="0"/>
        <a:buNone/>
        <a:defRPr kumimoji="1" sz="2386" kern="1200">
          <a:solidFill>
            <a:schemeClr val="tx1"/>
          </a:solidFill>
          <a:latin typeface="+mn-lt"/>
          <a:ea typeface="+mn-ea"/>
          <a:cs typeface="+mn-cs"/>
        </a:defRPr>
      </a:lvl1pPr>
      <a:lvl2pPr marL="389588" indent="0" algn="l" defTabSz="779178" rtl="0" eaLnBrk="1" latinLnBrk="0" hangingPunct="1">
        <a:lnSpc>
          <a:spcPct val="100000"/>
        </a:lnSpc>
        <a:spcBef>
          <a:spcPts val="0"/>
        </a:spcBef>
        <a:buFont typeface="Arial" panose="020B0604020202020204" pitchFamily="34" charset="0"/>
        <a:buNone/>
        <a:defRPr kumimoji="1" sz="2045" kern="1200">
          <a:solidFill>
            <a:schemeClr val="tx1"/>
          </a:solidFill>
          <a:latin typeface="+mn-lt"/>
          <a:ea typeface="+mn-ea"/>
          <a:cs typeface="+mn-cs"/>
        </a:defRPr>
      </a:lvl2pPr>
      <a:lvl3pPr marL="779178" indent="0" algn="l" defTabSz="779178" rtl="0" eaLnBrk="1" latinLnBrk="0" hangingPunct="1">
        <a:lnSpc>
          <a:spcPct val="100000"/>
        </a:lnSpc>
        <a:spcBef>
          <a:spcPts val="0"/>
        </a:spcBef>
        <a:buFont typeface="Arial" panose="020B0604020202020204" pitchFamily="34" charset="0"/>
        <a:buNone/>
        <a:defRPr kumimoji="1" sz="1704" kern="1200">
          <a:solidFill>
            <a:schemeClr val="tx1"/>
          </a:solidFill>
          <a:latin typeface="+mn-lt"/>
          <a:ea typeface="+mn-ea"/>
          <a:cs typeface="+mn-cs"/>
        </a:defRPr>
      </a:lvl3pPr>
      <a:lvl4pPr marL="1168766" indent="0" algn="l" defTabSz="779178" rtl="0" eaLnBrk="1" latinLnBrk="0" hangingPunct="1">
        <a:lnSpc>
          <a:spcPct val="100000"/>
        </a:lnSpc>
        <a:spcBef>
          <a:spcPts val="0"/>
        </a:spcBef>
        <a:buFont typeface="Arial" panose="020B0604020202020204" pitchFamily="34" charset="0"/>
        <a:buNone/>
        <a:defRPr kumimoji="1" sz="1534" kern="1200">
          <a:solidFill>
            <a:schemeClr val="tx1"/>
          </a:solidFill>
          <a:latin typeface="+mn-lt"/>
          <a:ea typeface="+mn-ea"/>
          <a:cs typeface="+mn-cs"/>
        </a:defRPr>
      </a:lvl4pPr>
      <a:lvl5pPr marL="1558355" indent="0" algn="l" defTabSz="779178" rtl="0" eaLnBrk="1" latinLnBrk="0" hangingPunct="1">
        <a:lnSpc>
          <a:spcPct val="100000"/>
        </a:lnSpc>
        <a:spcBef>
          <a:spcPts val="0"/>
        </a:spcBef>
        <a:buFont typeface="Arial" panose="020B0604020202020204" pitchFamily="34" charset="0"/>
        <a:buNone/>
        <a:defRPr kumimoji="1" sz="1534" kern="1200">
          <a:solidFill>
            <a:schemeClr val="tx1"/>
          </a:solidFill>
          <a:latin typeface="+mn-lt"/>
          <a:ea typeface="+mn-ea"/>
          <a:cs typeface="+mn-cs"/>
        </a:defRPr>
      </a:lvl5pPr>
      <a:lvl6pPr marL="2142739" indent="-194795" algn="l" defTabSz="779178"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27" indent="-194795" algn="l" defTabSz="779178"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917" indent="-194795" algn="l" defTabSz="779178"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505" indent="-194795" algn="l" defTabSz="779178"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p:bodyStyle>
    <p:otherStyle>
      <a:defPPr>
        <a:defRPr lang="en-US"/>
      </a:defPPr>
      <a:lvl1pPr marL="0" algn="l" defTabSz="779178" rtl="0" eaLnBrk="1" latinLnBrk="0" hangingPunct="1">
        <a:defRPr kumimoji="1" sz="1534" kern="1200">
          <a:solidFill>
            <a:schemeClr val="tx1"/>
          </a:solidFill>
          <a:latin typeface="+mn-lt"/>
          <a:ea typeface="+mn-ea"/>
          <a:cs typeface="+mn-cs"/>
        </a:defRPr>
      </a:lvl1pPr>
      <a:lvl2pPr marL="389589" algn="l" defTabSz="779178" rtl="0" eaLnBrk="1" latinLnBrk="0" hangingPunct="1">
        <a:defRPr kumimoji="1" sz="1534" kern="1200">
          <a:solidFill>
            <a:schemeClr val="tx1"/>
          </a:solidFill>
          <a:latin typeface="+mn-lt"/>
          <a:ea typeface="+mn-ea"/>
          <a:cs typeface="+mn-cs"/>
        </a:defRPr>
      </a:lvl2pPr>
      <a:lvl3pPr marL="779178" algn="l" defTabSz="779178" rtl="0" eaLnBrk="1" latinLnBrk="0" hangingPunct="1">
        <a:defRPr kumimoji="1" sz="1534" kern="1200">
          <a:solidFill>
            <a:schemeClr val="tx1"/>
          </a:solidFill>
          <a:latin typeface="+mn-lt"/>
          <a:ea typeface="+mn-ea"/>
          <a:cs typeface="+mn-cs"/>
        </a:defRPr>
      </a:lvl3pPr>
      <a:lvl4pPr marL="1168766" algn="l" defTabSz="779178" rtl="0" eaLnBrk="1" latinLnBrk="0" hangingPunct="1">
        <a:defRPr kumimoji="1" sz="1534" kern="1200">
          <a:solidFill>
            <a:schemeClr val="tx1"/>
          </a:solidFill>
          <a:latin typeface="+mn-lt"/>
          <a:ea typeface="+mn-ea"/>
          <a:cs typeface="+mn-cs"/>
        </a:defRPr>
      </a:lvl4pPr>
      <a:lvl5pPr marL="1558355" algn="l" defTabSz="779178" rtl="0" eaLnBrk="1" latinLnBrk="0" hangingPunct="1">
        <a:defRPr kumimoji="1" sz="1534" kern="1200">
          <a:solidFill>
            <a:schemeClr val="tx1"/>
          </a:solidFill>
          <a:latin typeface="+mn-lt"/>
          <a:ea typeface="+mn-ea"/>
          <a:cs typeface="+mn-cs"/>
        </a:defRPr>
      </a:lvl5pPr>
      <a:lvl6pPr marL="1947944" algn="l" defTabSz="779178" rtl="0" eaLnBrk="1" latinLnBrk="0" hangingPunct="1">
        <a:defRPr kumimoji="1" sz="1534" kern="1200">
          <a:solidFill>
            <a:schemeClr val="tx1"/>
          </a:solidFill>
          <a:latin typeface="+mn-lt"/>
          <a:ea typeface="+mn-ea"/>
          <a:cs typeface="+mn-cs"/>
        </a:defRPr>
      </a:lvl6pPr>
      <a:lvl7pPr marL="2337534" algn="l" defTabSz="779178" rtl="0" eaLnBrk="1" latinLnBrk="0" hangingPunct="1">
        <a:defRPr kumimoji="1" sz="1534" kern="1200">
          <a:solidFill>
            <a:schemeClr val="tx1"/>
          </a:solidFill>
          <a:latin typeface="+mn-lt"/>
          <a:ea typeface="+mn-ea"/>
          <a:cs typeface="+mn-cs"/>
        </a:defRPr>
      </a:lvl7pPr>
      <a:lvl8pPr marL="2727123" algn="l" defTabSz="779178" rtl="0" eaLnBrk="1" latinLnBrk="0" hangingPunct="1">
        <a:defRPr kumimoji="1" sz="1534" kern="1200">
          <a:solidFill>
            <a:schemeClr val="tx1"/>
          </a:solidFill>
          <a:latin typeface="+mn-lt"/>
          <a:ea typeface="+mn-ea"/>
          <a:cs typeface="+mn-cs"/>
        </a:defRPr>
      </a:lvl8pPr>
      <a:lvl9pPr marL="3116711" algn="l" defTabSz="779178" rtl="0" eaLnBrk="1" latinLnBrk="0" hangingPunct="1">
        <a:defRPr kumimoji="1"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4" pos="147">
          <p15:clr>
            <a:srgbClr val="F26B43"/>
          </p15:clr>
        </p15:guide>
        <p15:guide id="5" pos="6588">
          <p15:clr>
            <a:srgbClr val="F26B43"/>
          </p15:clr>
        </p15:guide>
        <p15:guide id="6" orient="horz" pos="4604">
          <p15:clr>
            <a:srgbClr val="F26B43"/>
          </p15:clr>
        </p15:guide>
        <p15:guide id="7" orient="horz" pos="158">
          <p15:clr>
            <a:srgbClr val="F26B43"/>
          </p15:clr>
        </p15:guide>
        <p15:guide id="8" orient="horz" pos="455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23268" y="1044112"/>
            <a:ext cx="8497464"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grpSp>
      </p:grpSp>
    </p:spTree>
    <p:extLst>
      <p:ext uri="{BB962C8B-B14F-4D97-AF65-F5344CB8AC3E}">
        <p14:creationId xmlns:p14="http://schemas.microsoft.com/office/powerpoint/2010/main" val="1965693363"/>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Lst>
  <p:hf sldNum="0" hdr="0" ftr="0" dt="0"/>
  <p:txStyles>
    <p:titleStyle>
      <a:lvl1pPr algn="l" defTabSz="779169" rtl="0" eaLnBrk="1" latinLnBrk="0" hangingPunct="1">
        <a:lnSpc>
          <a:spcPct val="90000"/>
        </a:lnSpc>
        <a:spcBef>
          <a:spcPct val="0"/>
        </a:spcBef>
        <a:buNone/>
        <a:defRPr kumimoji="1" sz="3750" kern="1200">
          <a:solidFill>
            <a:schemeClr val="tx1"/>
          </a:solidFill>
          <a:latin typeface="+mj-lt"/>
          <a:ea typeface="+mj-ea"/>
          <a:cs typeface="+mj-cs"/>
        </a:defRPr>
      </a:lvl1pPr>
    </p:titleStyle>
    <p:bodyStyle>
      <a:lvl1pPr marL="194793" indent="-194793" algn="l" defTabSz="779169" rtl="0" eaLnBrk="1" latinLnBrk="0" hangingPunct="1">
        <a:lnSpc>
          <a:spcPct val="90000"/>
        </a:lnSpc>
        <a:spcBef>
          <a:spcPts val="852"/>
        </a:spcBef>
        <a:buFont typeface="Arial" panose="020B0604020202020204" pitchFamily="34" charset="0"/>
        <a:buChar char="•"/>
        <a:defRPr kumimoji="1" sz="2386" kern="1200">
          <a:solidFill>
            <a:schemeClr val="tx1"/>
          </a:solidFill>
          <a:latin typeface="+mn-lt"/>
          <a:ea typeface="+mn-ea"/>
          <a:cs typeface="+mn-cs"/>
        </a:defRPr>
      </a:lvl1pPr>
      <a:lvl2pPr marL="584376" indent="-194793" algn="l" defTabSz="779169" rtl="0" eaLnBrk="1" latinLnBrk="0" hangingPunct="1">
        <a:lnSpc>
          <a:spcPct val="90000"/>
        </a:lnSpc>
        <a:spcBef>
          <a:spcPts val="426"/>
        </a:spcBef>
        <a:buFont typeface="Arial" panose="020B0604020202020204" pitchFamily="34" charset="0"/>
        <a:buChar char="•"/>
        <a:defRPr kumimoji="1" sz="2045" kern="1200">
          <a:solidFill>
            <a:schemeClr val="tx1"/>
          </a:solidFill>
          <a:latin typeface="+mn-lt"/>
          <a:ea typeface="+mn-ea"/>
          <a:cs typeface="+mn-cs"/>
        </a:defRPr>
      </a:lvl2pPr>
      <a:lvl3pPr marL="973962" indent="-194793" algn="l" defTabSz="779169" rtl="0" eaLnBrk="1" latinLnBrk="0" hangingPunct="1">
        <a:lnSpc>
          <a:spcPct val="90000"/>
        </a:lnSpc>
        <a:spcBef>
          <a:spcPts val="426"/>
        </a:spcBef>
        <a:buFont typeface="Arial" panose="020B0604020202020204" pitchFamily="34" charset="0"/>
        <a:buChar char="•"/>
        <a:defRPr kumimoji="1" sz="1704" kern="1200">
          <a:solidFill>
            <a:schemeClr val="tx1"/>
          </a:solidFill>
          <a:latin typeface="+mn-lt"/>
          <a:ea typeface="+mn-ea"/>
          <a:cs typeface="+mn-cs"/>
        </a:defRPr>
      </a:lvl3pPr>
      <a:lvl4pPr marL="1363545"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4pPr>
      <a:lvl5pPr marL="1753129"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5pPr>
      <a:lvl6pPr marL="2142714"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298"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84"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67"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p:bodyStyle>
    <p:otherStyle>
      <a:defPPr>
        <a:defRPr lang="en-US"/>
      </a:defPPr>
      <a:lvl1pPr marL="0" algn="l" defTabSz="779169" rtl="0" eaLnBrk="1" latinLnBrk="0" hangingPunct="1">
        <a:defRPr kumimoji="1" sz="1534" kern="1200">
          <a:solidFill>
            <a:schemeClr val="tx1"/>
          </a:solidFill>
          <a:latin typeface="+mn-lt"/>
          <a:ea typeface="+mn-ea"/>
          <a:cs typeface="+mn-cs"/>
        </a:defRPr>
      </a:lvl1pPr>
      <a:lvl2pPr marL="389584" algn="l" defTabSz="779169" rtl="0" eaLnBrk="1" latinLnBrk="0" hangingPunct="1">
        <a:defRPr kumimoji="1" sz="1534" kern="1200">
          <a:solidFill>
            <a:schemeClr val="tx1"/>
          </a:solidFill>
          <a:latin typeface="+mn-lt"/>
          <a:ea typeface="+mn-ea"/>
          <a:cs typeface="+mn-cs"/>
        </a:defRPr>
      </a:lvl2pPr>
      <a:lvl3pPr marL="779169" algn="l" defTabSz="779169" rtl="0" eaLnBrk="1" latinLnBrk="0" hangingPunct="1">
        <a:defRPr kumimoji="1" sz="1534" kern="1200">
          <a:solidFill>
            <a:schemeClr val="tx1"/>
          </a:solidFill>
          <a:latin typeface="+mn-lt"/>
          <a:ea typeface="+mn-ea"/>
          <a:cs typeface="+mn-cs"/>
        </a:defRPr>
      </a:lvl3pPr>
      <a:lvl4pPr marL="1168753" algn="l" defTabSz="779169" rtl="0" eaLnBrk="1" latinLnBrk="0" hangingPunct="1">
        <a:defRPr kumimoji="1" sz="1534" kern="1200">
          <a:solidFill>
            <a:schemeClr val="tx1"/>
          </a:solidFill>
          <a:latin typeface="+mn-lt"/>
          <a:ea typeface="+mn-ea"/>
          <a:cs typeface="+mn-cs"/>
        </a:defRPr>
      </a:lvl4pPr>
      <a:lvl5pPr marL="1558337" algn="l" defTabSz="779169" rtl="0" eaLnBrk="1" latinLnBrk="0" hangingPunct="1">
        <a:defRPr kumimoji="1" sz="1534" kern="1200">
          <a:solidFill>
            <a:schemeClr val="tx1"/>
          </a:solidFill>
          <a:latin typeface="+mn-lt"/>
          <a:ea typeface="+mn-ea"/>
          <a:cs typeface="+mn-cs"/>
        </a:defRPr>
      </a:lvl5pPr>
      <a:lvl6pPr marL="1947922" algn="l" defTabSz="779169" rtl="0" eaLnBrk="1" latinLnBrk="0" hangingPunct="1">
        <a:defRPr kumimoji="1" sz="1534" kern="1200">
          <a:solidFill>
            <a:schemeClr val="tx1"/>
          </a:solidFill>
          <a:latin typeface="+mn-lt"/>
          <a:ea typeface="+mn-ea"/>
          <a:cs typeface="+mn-cs"/>
        </a:defRPr>
      </a:lvl6pPr>
      <a:lvl7pPr marL="2337508" algn="l" defTabSz="779169" rtl="0" eaLnBrk="1" latinLnBrk="0" hangingPunct="1">
        <a:defRPr kumimoji="1" sz="1534" kern="1200">
          <a:solidFill>
            <a:schemeClr val="tx1"/>
          </a:solidFill>
          <a:latin typeface="+mn-lt"/>
          <a:ea typeface="+mn-ea"/>
          <a:cs typeface="+mn-cs"/>
        </a:defRPr>
      </a:lvl7pPr>
      <a:lvl8pPr marL="2727091" algn="l" defTabSz="779169" rtl="0" eaLnBrk="1" latinLnBrk="0" hangingPunct="1">
        <a:defRPr kumimoji="1" sz="1534" kern="1200">
          <a:solidFill>
            <a:schemeClr val="tx1"/>
          </a:solidFill>
          <a:latin typeface="+mn-lt"/>
          <a:ea typeface="+mn-ea"/>
          <a:cs typeface="+mn-cs"/>
        </a:defRPr>
      </a:lvl8pPr>
      <a:lvl9pPr marL="3116675" algn="l" defTabSz="779169" rtl="0" eaLnBrk="1" latinLnBrk="0" hangingPunct="1">
        <a:defRPr kumimoji="1"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48">
          <p15:clr>
            <a:srgbClr val="F26B43"/>
          </p15:clr>
        </p15:guide>
        <p15:guide id="2" orient="horz" pos="2630">
          <p15:clr>
            <a:srgbClr val="F26B43"/>
          </p15:clr>
        </p15:guide>
        <p15:guide id="3" orient="horz" pos="544">
          <p15:clr>
            <a:srgbClr val="F26B43"/>
          </p15:clr>
        </p15:guide>
        <p15:guide id="4" pos="258">
          <p15:clr>
            <a:srgbClr val="F26B43"/>
          </p15:clr>
        </p15:guide>
        <p15:guide id="5" pos="7038">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A26DF16-7525-422B-87F4-094CDA04A3FC}" type="datetimeFigureOut">
              <a:rPr kumimoji="1" lang="ja-JP" altLang="en-US" smtClean="0"/>
              <a:t>2025/1/17</a:t>
            </a:fld>
            <a:endParaRPr kumimoji="1" lang="ja-JP" altLang="en-US" dirty="0"/>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48897803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44">
                <a:solidFill>
                  <a:schemeClr val="tx1">
                    <a:tint val="75000"/>
                  </a:schemeClr>
                </a:solidFill>
              </a:defRPr>
            </a:lvl1pPr>
          </a:lstStyle>
          <a:p>
            <a:fld id="{0D3FD275-154F-4A6C-8210-FE0A5E6BD097}" type="datetime1">
              <a:rPr kumimoji="1" lang="ja-JP" altLang="en-US" smtClean="0"/>
              <a:t>2025/1/17</a:t>
            </a:fld>
            <a:endParaRPr kumimoji="1" lang="ja-JP" altLang="en-US"/>
          </a:p>
        </p:txBody>
      </p:sp>
      <p:sp>
        <p:nvSpPr>
          <p:cNvPr id="5" name="フッター プレースホルダー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4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44">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86443644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Lst>
  <p:hf hdr="0" ftr="0" dt="0"/>
  <p:txStyles>
    <p:titleStyle>
      <a:lvl1pPr algn="ctr" defTabSz="719255" rtl="0" eaLnBrk="1" latinLnBrk="0" hangingPunct="1">
        <a:spcBef>
          <a:spcPct val="0"/>
        </a:spcBef>
        <a:buNone/>
        <a:defRPr kumimoji="1" sz="3462" kern="1200">
          <a:solidFill>
            <a:schemeClr val="tx1"/>
          </a:solidFill>
          <a:latin typeface="+mj-lt"/>
          <a:ea typeface="+mj-ea"/>
          <a:cs typeface="+mj-cs"/>
        </a:defRPr>
      </a:lvl1pPr>
    </p:titleStyle>
    <p:bodyStyle>
      <a:lvl1pPr marL="269721" indent="-269721" algn="l" defTabSz="719255" rtl="0" eaLnBrk="1" latinLnBrk="0" hangingPunct="1">
        <a:spcBef>
          <a:spcPct val="20000"/>
        </a:spcBef>
        <a:buFont typeface="Arial" pitchFamily="34" charset="0"/>
        <a:buChar char="•"/>
        <a:defRPr kumimoji="1" sz="2517" kern="1200">
          <a:solidFill>
            <a:schemeClr val="tx1"/>
          </a:solidFill>
          <a:latin typeface="+mn-lt"/>
          <a:ea typeface="+mn-ea"/>
          <a:cs typeface="+mn-cs"/>
        </a:defRPr>
      </a:lvl1pPr>
      <a:lvl2pPr marL="584394" indent="-224767" algn="l" defTabSz="719255" rtl="0" eaLnBrk="1" latinLnBrk="0" hangingPunct="1">
        <a:spcBef>
          <a:spcPct val="20000"/>
        </a:spcBef>
        <a:buFont typeface="Arial" pitchFamily="34" charset="0"/>
        <a:buChar char="–"/>
        <a:defRPr kumimoji="1" sz="2203" kern="1200">
          <a:solidFill>
            <a:schemeClr val="tx1"/>
          </a:solidFill>
          <a:latin typeface="+mn-lt"/>
          <a:ea typeface="+mn-ea"/>
          <a:cs typeface="+mn-cs"/>
        </a:defRPr>
      </a:lvl2pPr>
      <a:lvl3pPr marL="899068" indent="-179813" algn="l" defTabSz="719255" rtl="0" eaLnBrk="1" latinLnBrk="0" hangingPunct="1">
        <a:spcBef>
          <a:spcPct val="20000"/>
        </a:spcBef>
        <a:buFont typeface="Arial" pitchFamily="34" charset="0"/>
        <a:buChar char="•"/>
        <a:defRPr kumimoji="1" sz="1888" kern="1200">
          <a:solidFill>
            <a:schemeClr val="tx1"/>
          </a:solidFill>
          <a:latin typeface="+mn-lt"/>
          <a:ea typeface="+mn-ea"/>
          <a:cs typeface="+mn-cs"/>
        </a:defRPr>
      </a:lvl3pPr>
      <a:lvl4pPr marL="1258696"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4pPr>
      <a:lvl5pPr marL="1618323"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5pPr>
      <a:lvl6pPr marL="1977949"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6pPr>
      <a:lvl7pPr marL="2337577"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7pPr>
      <a:lvl8pPr marL="2697204"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8pPr>
      <a:lvl9pPr marL="3056831" indent="-179813" algn="l" defTabSz="719255" rtl="0" eaLnBrk="1" latinLnBrk="0" hangingPunct="1">
        <a:spcBef>
          <a:spcPct val="20000"/>
        </a:spcBef>
        <a:buFont typeface="Arial" pitchFamily="34" charset="0"/>
        <a:buChar char="•"/>
        <a:defRPr kumimoji="1" sz="1573" kern="1200">
          <a:solidFill>
            <a:schemeClr val="tx1"/>
          </a:solidFill>
          <a:latin typeface="+mn-lt"/>
          <a:ea typeface="+mn-ea"/>
          <a:cs typeface="+mn-cs"/>
        </a:defRPr>
      </a:lvl9pPr>
    </p:bodyStyle>
    <p:otherStyle>
      <a:defPPr>
        <a:defRPr lang="ja-JP"/>
      </a:defPPr>
      <a:lvl1pPr marL="0" algn="l" defTabSz="719255" rtl="0" eaLnBrk="1" latinLnBrk="0" hangingPunct="1">
        <a:defRPr kumimoji="1" sz="1416" kern="1200">
          <a:solidFill>
            <a:schemeClr val="tx1"/>
          </a:solidFill>
          <a:latin typeface="+mn-lt"/>
          <a:ea typeface="+mn-ea"/>
          <a:cs typeface="+mn-cs"/>
        </a:defRPr>
      </a:lvl1pPr>
      <a:lvl2pPr marL="359627" algn="l" defTabSz="719255" rtl="0" eaLnBrk="1" latinLnBrk="0" hangingPunct="1">
        <a:defRPr kumimoji="1" sz="1416" kern="1200">
          <a:solidFill>
            <a:schemeClr val="tx1"/>
          </a:solidFill>
          <a:latin typeface="+mn-lt"/>
          <a:ea typeface="+mn-ea"/>
          <a:cs typeface="+mn-cs"/>
        </a:defRPr>
      </a:lvl2pPr>
      <a:lvl3pPr marL="719255" algn="l" defTabSz="719255" rtl="0" eaLnBrk="1" latinLnBrk="0" hangingPunct="1">
        <a:defRPr kumimoji="1" sz="1416" kern="1200">
          <a:solidFill>
            <a:schemeClr val="tx1"/>
          </a:solidFill>
          <a:latin typeface="+mn-lt"/>
          <a:ea typeface="+mn-ea"/>
          <a:cs typeface="+mn-cs"/>
        </a:defRPr>
      </a:lvl3pPr>
      <a:lvl4pPr marL="1078881" algn="l" defTabSz="719255" rtl="0" eaLnBrk="1" latinLnBrk="0" hangingPunct="1">
        <a:defRPr kumimoji="1" sz="1416" kern="1200">
          <a:solidFill>
            <a:schemeClr val="tx1"/>
          </a:solidFill>
          <a:latin typeface="+mn-lt"/>
          <a:ea typeface="+mn-ea"/>
          <a:cs typeface="+mn-cs"/>
        </a:defRPr>
      </a:lvl4pPr>
      <a:lvl5pPr marL="1438508" algn="l" defTabSz="719255" rtl="0" eaLnBrk="1" latinLnBrk="0" hangingPunct="1">
        <a:defRPr kumimoji="1" sz="1416" kern="1200">
          <a:solidFill>
            <a:schemeClr val="tx1"/>
          </a:solidFill>
          <a:latin typeface="+mn-lt"/>
          <a:ea typeface="+mn-ea"/>
          <a:cs typeface="+mn-cs"/>
        </a:defRPr>
      </a:lvl5pPr>
      <a:lvl6pPr marL="1798136" algn="l" defTabSz="719255" rtl="0" eaLnBrk="1" latinLnBrk="0" hangingPunct="1">
        <a:defRPr kumimoji="1" sz="1416" kern="1200">
          <a:solidFill>
            <a:schemeClr val="tx1"/>
          </a:solidFill>
          <a:latin typeface="+mn-lt"/>
          <a:ea typeface="+mn-ea"/>
          <a:cs typeface="+mn-cs"/>
        </a:defRPr>
      </a:lvl6pPr>
      <a:lvl7pPr marL="2157763" algn="l" defTabSz="719255" rtl="0" eaLnBrk="1" latinLnBrk="0" hangingPunct="1">
        <a:defRPr kumimoji="1" sz="1416" kern="1200">
          <a:solidFill>
            <a:schemeClr val="tx1"/>
          </a:solidFill>
          <a:latin typeface="+mn-lt"/>
          <a:ea typeface="+mn-ea"/>
          <a:cs typeface="+mn-cs"/>
        </a:defRPr>
      </a:lvl7pPr>
      <a:lvl8pPr marL="2517390" algn="l" defTabSz="719255" rtl="0" eaLnBrk="1" latinLnBrk="0" hangingPunct="1">
        <a:defRPr kumimoji="1" sz="1416" kern="1200">
          <a:solidFill>
            <a:schemeClr val="tx1"/>
          </a:solidFill>
          <a:latin typeface="+mn-lt"/>
          <a:ea typeface="+mn-ea"/>
          <a:cs typeface="+mn-cs"/>
        </a:defRPr>
      </a:lvl8pPr>
      <a:lvl9pPr marL="2877017" algn="l" defTabSz="719255" rtl="0" eaLnBrk="1" latinLnBrk="0" hangingPunct="1">
        <a:defRPr kumimoji="1" sz="14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677" y="274954"/>
            <a:ext cx="82286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57677" y="6357039"/>
            <a:ext cx="2133555" cy="364205"/>
          </a:xfrm>
          <a:prstGeom prst="rect">
            <a:avLst/>
          </a:prstGeom>
        </p:spPr>
        <p:txBody>
          <a:bodyPr vert="horz" wrap="square" lIns="99551" tIns="49775" rIns="99551" bIns="49775" numCol="1" anchor="ctr" anchorCtr="0" compatLnSpc="1">
            <a:prstTxWarp prst="textNoShape">
              <a:avLst/>
            </a:prstTxWarp>
          </a:bodyPr>
          <a:lstStyle>
            <a:lvl1pPr eaLnBrk="1" hangingPunct="1">
              <a:defRPr sz="1087">
                <a:solidFill>
                  <a:srgbClr val="898989"/>
                </a:solidFill>
                <a:latin typeface="Calibri" panose="020F0502020204030204" pitchFamily="34" charset="0"/>
              </a:defRPr>
            </a:lvl1pPr>
          </a:lstStyle>
          <a:p>
            <a:pPr>
              <a:defRPr/>
            </a:pPr>
            <a:fld id="{13A8E20F-723C-43FA-AD65-4FDEA9C5AD85}" type="datetime1">
              <a:rPr lang="ja-JP" altLang="en-US" smtClean="0"/>
              <a:t>2025/1/17</a:t>
            </a:fld>
            <a:endParaRPr lang="ja-JP" altLang="en-US"/>
          </a:p>
        </p:txBody>
      </p:sp>
      <p:sp>
        <p:nvSpPr>
          <p:cNvPr id="5" name="フッター プレースホルダ 4"/>
          <p:cNvSpPr>
            <a:spLocks noGrp="1"/>
          </p:cNvSpPr>
          <p:nvPr>
            <p:ph type="ftr" sz="quarter" idx="3"/>
          </p:nvPr>
        </p:nvSpPr>
        <p:spPr>
          <a:xfrm>
            <a:off x="3123600" y="6357039"/>
            <a:ext cx="2896800" cy="364205"/>
          </a:xfrm>
          <a:prstGeom prst="rect">
            <a:avLst/>
          </a:prstGeom>
        </p:spPr>
        <p:txBody>
          <a:bodyPr vert="horz" lIns="99551" tIns="49775" rIns="99551" bIns="49775" rtlCol="0" anchor="ctr"/>
          <a:lstStyle>
            <a:lvl1pPr algn="ctr" defTabSz="416671" eaLnBrk="1" fontAlgn="auto" hangingPunct="1">
              <a:spcBef>
                <a:spcPts val="0"/>
              </a:spcBef>
              <a:spcAft>
                <a:spcPts val="0"/>
              </a:spcAft>
              <a:defRPr sz="1087">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2770" y="6357039"/>
            <a:ext cx="2133555" cy="364205"/>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2800">
                <a:solidFill>
                  <a:srgbClr val="898989"/>
                </a:solidFill>
                <a:latin typeface="Calibri" panose="020F0502020204030204" pitchFamily="34" charset="0"/>
              </a:defRPr>
            </a:lvl1pPr>
          </a:lstStyle>
          <a:p>
            <a:pPr>
              <a:defRPr/>
            </a:pPr>
            <a:fld id="{5E4B9717-188A-4610-8B9E-F419F2B6ECBA}" type="slidenum">
              <a:rPr lang="ja-JP" altLang="en-US" smtClean="0"/>
              <a:pPr>
                <a:defRPr/>
              </a:pPr>
              <a:t>‹#›</a:t>
            </a:fld>
            <a:endParaRPr lang="ja-JP" altLang="en-US" dirty="0"/>
          </a:p>
        </p:txBody>
      </p:sp>
    </p:spTree>
    <p:extLst>
      <p:ext uri="{BB962C8B-B14F-4D97-AF65-F5344CB8AC3E}">
        <p14:creationId xmlns:p14="http://schemas.microsoft.com/office/powerpoint/2010/main" val="21888912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909" r:id="rId12"/>
  </p:sldLayoutIdLst>
  <p:hf hdr="0" ftr="0" dt="0"/>
  <p:txStyles>
    <p:titleStyle>
      <a:lvl1pPr algn="ctr" defTabSz="415945" rtl="0" eaLnBrk="1" fontAlgn="base" hangingPunct="1">
        <a:spcBef>
          <a:spcPct val="0"/>
        </a:spcBef>
        <a:spcAft>
          <a:spcPct val="0"/>
        </a:spcAft>
        <a:defRPr kumimoji="1" sz="4018" kern="1200">
          <a:solidFill>
            <a:schemeClr val="tx1"/>
          </a:solidFill>
          <a:latin typeface="Meiryo Bold"/>
          <a:ea typeface="Meiryo Bold"/>
          <a:cs typeface="Meiryo Bold"/>
        </a:defRPr>
      </a:lvl1pPr>
      <a:lvl2pPr algn="ctr" defTabSz="415945"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2pPr>
      <a:lvl3pPr algn="ctr" defTabSz="415945"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3pPr>
      <a:lvl4pPr algn="ctr" defTabSz="415945"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4pPr>
      <a:lvl5pPr algn="ctr" defTabSz="415945"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5pPr>
      <a:lvl6pPr marL="416671" algn="ctr" defTabSz="416671"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6pPr>
      <a:lvl7pPr marL="833341" algn="ctr" defTabSz="416671"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7pPr>
      <a:lvl8pPr marL="1250011" algn="ctr" defTabSz="416671"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8pPr>
      <a:lvl9pPr marL="1666682" algn="ctr" defTabSz="416671" rtl="0" eaLnBrk="1" fontAlgn="base" hangingPunct="1">
        <a:spcBef>
          <a:spcPct val="0"/>
        </a:spcBef>
        <a:spcAft>
          <a:spcPct val="0"/>
        </a:spcAft>
        <a:defRPr kumimoji="1" sz="4018">
          <a:solidFill>
            <a:schemeClr val="tx1"/>
          </a:solidFill>
          <a:latin typeface="Meiryo Bold" charset="-128"/>
          <a:ea typeface="Meiryo Bold" charset="-128"/>
          <a:cs typeface="Meiryo Bold" charset="-128"/>
        </a:defRPr>
      </a:lvl9pPr>
    </p:titleStyle>
    <p:bodyStyle>
      <a:lvl1pPr marL="312292" indent="-312292" algn="l" defTabSz="415945" rtl="0" eaLnBrk="1" fontAlgn="base" hangingPunct="1">
        <a:spcBef>
          <a:spcPct val="20000"/>
        </a:spcBef>
        <a:spcAft>
          <a:spcPct val="0"/>
        </a:spcAft>
        <a:buFont typeface="Arial" panose="020B0604020202020204" pitchFamily="34" charset="0"/>
        <a:buChar char="•"/>
        <a:defRPr kumimoji="1" sz="3432" kern="1200">
          <a:solidFill>
            <a:schemeClr val="tx1"/>
          </a:solidFill>
          <a:latin typeface="+mn-lt"/>
          <a:ea typeface="+mn-ea"/>
          <a:cs typeface="ＭＳ Ｐゴシック" charset="-128"/>
        </a:defRPr>
      </a:lvl1pPr>
      <a:lvl2pPr marL="676410" indent="-259135" algn="l" defTabSz="415945" rtl="0" eaLnBrk="1" fontAlgn="base" hangingPunct="1">
        <a:spcBef>
          <a:spcPct val="20000"/>
        </a:spcBef>
        <a:spcAft>
          <a:spcPct val="0"/>
        </a:spcAft>
        <a:buFont typeface="Arial" panose="020B0604020202020204" pitchFamily="34" charset="0"/>
        <a:buChar char="–"/>
        <a:defRPr kumimoji="1" sz="2512" kern="1200">
          <a:solidFill>
            <a:schemeClr val="tx1"/>
          </a:solidFill>
          <a:latin typeface="+mn-lt"/>
          <a:ea typeface="+mn-ea"/>
          <a:cs typeface="+mn-cs"/>
        </a:defRPr>
      </a:lvl2pPr>
      <a:lvl3pPr marL="1040528" indent="-207308" algn="l" defTabSz="415945" rtl="0" eaLnBrk="1" fontAlgn="base" hangingPunct="1">
        <a:spcBef>
          <a:spcPct val="20000"/>
        </a:spcBef>
        <a:spcAft>
          <a:spcPct val="0"/>
        </a:spcAft>
        <a:buFont typeface="Arial" panose="020B0604020202020204" pitchFamily="34" charset="0"/>
        <a:buChar char="•"/>
        <a:defRPr kumimoji="1" sz="2177" kern="1200">
          <a:solidFill>
            <a:schemeClr val="tx1"/>
          </a:solidFill>
          <a:latin typeface="+mn-lt"/>
          <a:ea typeface="+mn-ea"/>
          <a:cs typeface="+mn-cs"/>
        </a:defRPr>
      </a:lvl3pPr>
      <a:lvl4pPr marL="1457802" indent="-207308" algn="l" defTabSz="415945" rtl="0" eaLnBrk="1" fontAlgn="base" hangingPunct="1">
        <a:spcBef>
          <a:spcPct val="20000"/>
        </a:spcBef>
        <a:spcAft>
          <a:spcPct val="0"/>
        </a:spcAft>
        <a:buFont typeface="Arial" panose="020B0604020202020204" pitchFamily="34" charset="0"/>
        <a:buChar char="–"/>
        <a:defRPr kumimoji="1" sz="1842" kern="1200">
          <a:solidFill>
            <a:schemeClr val="tx1"/>
          </a:solidFill>
          <a:latin typeface="+mn-lt"/>
          <a:ea typeface="+mn-ea"/>
          <a:cs typeface="+mn-cs"/>
        </a:defRPr>
      </a:lvl4pPr>
      <a:lvl5pPr marL="1873747" indent="-207308" algn="l" defTabSz="415945" rtl="0" eaLnBrk="1" fontAlgn="base" hangingPunct="1">
        <a:spcBef>
          <a:spcPct val="20000"/>
        </a:spcBef>
        <a:spcAft>
          <a:spcPct val="0"/>
        </a:spcAft>
        <a:buFont typeface="Arial" panose="020B0604020202020204" pitchFamily="34" charset="0"/>
        <a:buChar char="»"/>
        <a:defRPr kumimoji="1" sz="1842" kern="1200">
          <a:solidFill>
            <a:schemeClr val="tx1"/>
          </a:solidFill>
          <a:latin typeface="+mn-lt"/>
          <a:ea typeface="+mn-ea"/>
          <a:cs typeface="+mn-cs"/>
        </a:defRPr>
      </a:lvl5pPr>
      <a:lvl6pPr marL="2291686" indent="-208334" algn="l" defTabSz="416671" rtl="0" eaLnBrk="1" latinLnBrk="0" hangingPunct="1">
        <a:spcBef>
          <a:spcPct val="20000"/>
        </a:spcBef>
        <a:buFont typeface="Arial"/>
        <a:buChar char="•"/>
        <a:defRPr kumimoji="1" sz="1842" kern="1200">
          <a:solidFill>
            <a:schemeClr val="tx1"/>
          </a:solidFill>
          <a:latin typeface="+mn-lt"/>
          <a:ea typeface="+mn-ea"/>
          <a:cs typeface="+mn-cs"/>
        </a:defRPr>
      </a:lvl6pPr>
      <a:lvl7pPr marL="2708357" indent="-208334" algn="l" defTabSz="416671" rtl="0" eaLnBrk="1" latinLnBrk="0" hangingPunct="1">
        <a:spcBef>
          <a:spcPct val="20000"/>
        </a:spcBef>
        <a:buFont typeface="Arial"/>
        <a:buChar char="•"/>
        <a:defRPr kumimoji="1" sz="1842" kern="1200">
          <a:solidFill>
            <a:schemeClr val="tx1"/>
          </a:solidFill>
          <a:latin typeface="+mn-lt"/>
          <a:ea typeface="+mn-ea"/>
          <a:cs typeface="+mn-cs"/>
        </a:defRPr>
      </a:lvl7pPr>
      <a:lvl8pPr marL="3125027" indent="-208334" algn="l" defTabSz="416671" rtl="0" eaLnBrk="1" latinLnBrk="0" hangingPunct="1">
        <a:spcBef>
          <a:spcPct val="20000"/>
        </a:spcBef>
        <a:buFont typeface="Arial"/>
        <a:buChar char="•"/>
        <a:defRPr kumimoji="1" sz="1842" kern="1200">
          <a:solidFill>
            <a:schemeClr val="tx1"/>
          </a:solidFill>
          <a:latin typeface="+mn-lt"/>
          <a:ea typeface="+mn-ea"/>
          <a:cs typeface="+mn-cs"/>
        </a:defRPr>
      </a:lvl8pPr>
      <a:lvl9pPr marL="3541697" indent="-208334" algn="l" defTabSz="416671" rtl="0" eaLnBrk="1" latinLnBrk="0" hangingPunct="1">
        <a:spcBef>
          <a:spcPct val="20000"/>
        </a:spcBef>
        <a:buFont typeface="Arial"/>
        <a:buChar char="•"/>
        <a:defRPr kumimoji="1" sz="1842" kern="1200">
          <a:solidFill>
            <a:schemeClr val="tx1"/>
          </a:solidFill>
          <a:latin typeface="+mn-lt"/>
          <a:ea typeface="+mn-ea"/>
          <a:cs typeface="+mn-cs"/>
        </a:defRPr>
      </a:lvl9pPr>
    </p:bodyStyle>
    <p:otherStyle>
      <a:defPPr>
        <a:defRPr lang="ja-JP"/>
      </a:defPPr>
      <a:lvl1pPr marL="0" algn="l" defTabSz="416671" rtl="0" eaLnBrk="1" latinLnBrk="0" hangingPunct="1">
        <a:defRPr kumimoji="1" sz="1674" kern="1200">
          <a:solidFill>
            <a:schemeClr val="tx1"/>
          </a:solidFill>
          <a:latin typeface="+mn-lt"/>
          <a:ea typeface="+mn-ea"/>
          <a:cs typeface="+mn-cs"/>
        </a:defRPr>
      </a:lvl1pPr>
      <a:lvl2pPr marL="416671" algn="l" defTabSz="416671" rtl="0" eaLnBrk="1" latinLnBrk="0" hangingPunct="1">
        <a:defRPr kumimoji="1" sz="1674" kern="1200">
          <a:solidFill>
            <a:schemeClr val="tx1"/>
          </a:solidFill>
          <a:latin typeface="+mn-lt"/>
          <a:ea typeface="+mn-ea"/>
          <a:cs typeface="+mn-cs"/>
        </a:defRPr>
      </a:lvl2pPr>
      <a:lvl3pPr marL="833341" algn="l" defTabSz="416671" rtl="0" eaLnBrk="1" latinLnBrk="0" hangingPunct="1">
        <a:defRPr kumimoji="1" sz="1674" kern="1200">
          <a:solidFill>
            <a:schemeClr val="tx1"/>
          </a:solidFill>
          <a:latin typeface="+mn-lt"/>
          <a:ea typeface="+mn-ea"/>
          <a:cs typeface="+mn-cs"/>
        </a:defRPr>
      </a:lvl3pPr>
      <a:lvl4pPr marL="1250011" algn="l" defTabSz="416671" rtl="0" eaLnBrk="1" latinLnBrk="0" hangingPunct="1">
        <a:defRPr kumimoji="1" sz="1674" kern="1200">
          <a:solidFill>
            <a:schemeClr val="tx1"/>
          </a:solidFill>
          <a:latin typeface="+mn-lt"/>
          <a:ea typeface="+mn-ea"/>
          <a:cs typeface="+mn-cs"/>
        </a:defRPr>
      </a:lvl4pPr>
      <a:lvl5pPr marL="1666682" algn="l" defTabSz="416671" rtl="0" eaLnBrk="1" latinLnBrk="0" hangingPunct="1">
        <a:defRPr kumimoji="1" sz="1674" kern="1200">
          <a:solidFill>
            <a:schemeClr val="tx1"/>
          </a:solidFill>
          <a:latin typeface="+mn-lt"/>
          <a:ea typeface="+mn-ea"/>
          <a:cs typeface="+mn-cs"/>
        </a:defRPr>
      </a:lvl5pPr>
      <a:lvl6pPr marL="2083351" algn="l" defTabSz="416671" rtl="0" eaLnBrk="1" latinLnBrk="0" hangingPunct="1">
        <a:defRPr kumimoji="1" sz="1674" kern="1200">
          <a:solidFill>
            <a:schemeClr val="tx1"/>
          </a:solidFill>
          <a:latin typeface="+mn-lt"/>
          <a:ea typeface="+mn-ea"/>
          <a:cs typeface="+mn-cs"/>
        </a:defRPr>
      </a:lvl6pPr>
      <a:lvl7pPr marL="2500022" algn="l" defTabSz="416671" rtl="0" eaLnBrk="1" latinLnBrk="0" hangingPunct="1">
        <a:defRPr kumimoji="1" sz="1674" kern="1200">
          <a:solidFill>
            <a:schemeClr val="tx1"/>
          </a:solidFill>
          <a:latin typeface="+mn-lt"/>
          <a:ea typeface="+mn-ea"/>
          <a:cs typeface="+mn-cs"/>
        </a:defRPr>
      </a:lvl7pPr>
      <a:lvl8pPr marL="2916691" algn="l" defTabSz="416671" rtl="0" eaLnBrk="1" latinLnBrk="0" hangingPunct="1">
        <a:defRPr kumimoji="1" sz="1674" kern="1200">
          <a:solidFill>
            <a:schemeClr val="tx1"/>
          </a:solidFill>
          <a:latin typeface="+mn-lt"/>
          <a:ea typeface="+mn-ea"/>
          <a:cs typeface="+mn-cs"/>
        </a:defRPr>
      </a:lvl8pPr>
      <a:lvl9pPr marL="3333362" algn="l" defTabSz="416671" rtl="0" eaLnBrk="1" latinLnBrk="0" hangingPunct="1">
        <a:defRPr kumimoji="1" sz="167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23268" y="1044112"/>
            <a:ext cx="8497464"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grpSp>
      </p:grpSp>
    </p:spTree>
    <p:extLst>
      <p:ext uri="{BB962C8B-B14F-4D97-AF65-F5344CB8AC3E}">
        <p14:creationId xmlns:p14="http://schemas.microsoft.com/office/powerpoint/2010/main" val="9592409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l" defTabSz="795711" rtl="0" eaLnBrk="1" latinLnBrk="0" hangingPunct="1">
        <a:lnSpc>
          <a:spcPct val="90000"/>
        </a:lnSpc>
        <a:spcBef>
          <a:spcPct val="0"/>
        </a:spcBef>
        <a:buNone/>
        <a:defRPr kumimoji="1" sz="3829" kern="1200">
          <a:solidFill>
            <a:schemeClr val="tx1"/>
          </a:solidFill>
          <a:latin typeface="+mj-lt"/>
          <a:ea typeface="+mj-ea"/>
          <a:cs typeface="+mj-cs"/>
        </a:defRPr>
      </a:lvl1pPr>
    </p:titleStyle>
    <p:bodyStyle>
      <a:lvl1pPr marL="198927" indent="-198927" algn="l" defTabSz="795711" rtl="0" eaLnBrk="1" latinLnBrk="0" hangingPunct="1">
        <a:lnSpc>
          <a:spcPct val="90000"/>
        </a:lnSpc>
        <a:spcBef>
          <a:spcPts val="870"/>
        </a:spcBef>
        <a:buFont typeface="Arial" panose="020B0604020202020204" pitchFamily="34" charset="0"/>
        <a:buChar char="•"/>
        <a:defRPr kumimoji="1" sz="2436" kern="1200">
          <a:solidFill>
            <a:schemeClr val="tx1"/>
          </a:solidFill>
          <a:latin typeface="+mn-lt"/>
          <a:ea typeface="+mn-ea"/>
          <a:cs typeface="+mn-cs"/>
        </a:defRPr>
      </a:lvl1pPr>
      <a:lvl2pPr marL="596782" indent="-198927" algn="l" defTabSz="795711" rtl="0" eaLnBrk="1" latinLnBrk="0" hangingPunct="1">
        <a:lnSpc>
          <a:spcPct val="90000"/>
        </a:lnSpc>
        <a:spcBef>
          <a:spcPts val="435"/>
        </a:spcBef>
        <a:buFont typeface="Arial" panose="020B0604020202020204" pitchFamily="34" charset="0"/>
        <a:buChar char="•"/>
        <a:defRPr kumimoji="1" sz="2089" kern="1200">
          <a:solidFill>
            <a:schemeClr val="tx1"/>
          </a:solidFill>
          <a:latin typeface="+mn-lt"/>
          <a:ea typeface="+mn-ea"/>
          <a:cs typeface="+mn-cs"/>
        </a:defRPr>
      </a:lvl2pPr>
      <a:lvl3pPr marL="994638" indent="-198927" algn="l" defTabSz="795711" rtl="0" eaLnBrk="1" latinLnBrk="0" hangingPunct="1">
        <a:lnSpc>
          <a:spcPct val="90000"/>
        </a:lnSpc>
        <a:spcBef>
          <a:spcPts val="435"/>
        </a:spcBef>
        <a:buFont typeface="Arial" panose="020B0604020202020204" pitchFamily="34" charset="0"/>
        <a:buChar char="•"/>
        <a:defRPr kumimoji="1" sz="1741" kern="1200">
          <a:solidFill>
            <a:schemeClr val="tx1"/>
          </a:solidFill>
          <a:latin typeface="+mn-lt"/>
          <a:ea typeface="+mn-ea"/>
          <a:cs typeface="+mn-cs"/>
        </a:defRPr>
      </a:lvl3pPr>
      <a:lvl4pPr marL="1392494" indent="-198927" algn="l" defTabSz="795711"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4pPr>
      <a:lvl5pPr marL="1790350" indent="-198927" algn="l" defTabSz="795711"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5pPr>
      <a:lvl6pPr marL="2188205" indent="-198927" algn="l" defTabSz="795711"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6pPr>
      <a:lvl7pPr marL="2586060" indent="-198927" algn="l" defTabSz="795711"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7pPr>
      <a:lvl8pPr marL="2983916" indent="-198927" algn="l" defTabSz="795711"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8pPr>
      <a:lvl9pPr marL="3381771" indent="-198927" algn="l" defTabSz="795711"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9pPr>
    </p:bodyStyle>
    <p:otherStyle>
      <a:defPPr>
        <a:defRPr lang="en-US"/>
      </a:defPPr>
      <a:lvl1pPr marL="0" algn="l" defTabSz="795711" rtl="0" eaLnBrk="1" latinLnBrk="0" hangingPunct="1">
        <a:defRPr kumimoji="1" sz="1567" kern="1200">
          <a:solidFill>
            <a:schemeClr val="tx1"/>
          </a:solidFill>
          <a:latin typeface="+mn-lt"/>
          <a:ea typeface="+mn-ea"/>
          <a:cs typeface="+mn-cs"/>
        </a:defRPr>
      </a:lvl1pPr>
      <a:lvl2pPr marL="397856" algn="l" defTabSz="795711" rtl="0" eaLnBrk="1" latinLnBrk="0" hangingPunct="1">
        <a:defRPr kumimoji="1" sz="1567" kern="1200">
          <a:solidFill>
            <a:schemeClr val="tx1"/>
          </a:solidFill>
          <a:latin typeface="+mn-lt"/>
          <a:ea typeface="+mn-ea"/>
          <a:cs typeface="+mn-cs"/>
        </a:defRPr>
      </a:lvl2pPr>
      <a:lvl3pPr marL="795711" algn="l" defTabSz="795711" rtl="0" eaLnBrk="1" latinLnBrk="0" hangingPunct="1">
        <a:defRPr kumimoji="1" sz="1567" kern="1200">
          <a:solidFill>
            <a:schemeClr val="tx1"/>
          </a:solidFill>
          <a:latin typeface="+mn-lt"/>
          <a:ea typeface="+mn-ea"/>
          <a:cs typeface="+mn-cs"/>
        </a:defRPr>
      </a:lvl3pPr>
      <a:lvl4pPr marL="1193567" algn="l" defTabSz="795711" rtl="0" eaLnBrk="1" latinLnBrk="0" hangingPunct="1">
        <a:defRPr kumimoji="1" sz="1567" kern="1200">
          <a:solidFill>
            <a:schemeClr val="tx1"/>
          </a:solidFill>
          <a:latin typeface="+mn-lt"/>
          <a:ea typeface="+mn-ea"/>
          <a:cs typeface="+mn-cs"/>
        </a:defRPr>
      </a:lvl4pPr>
      <a:lvl5pPr marL="1591423" algn="l" defTabSz="795711" rtl="0" eaLnBrk="1" latinLnBrk="0" hangingPunct="1">
        <a:defRPr kumimoji="1" sz="1567" kern="1200">
          <a:solidFill>
            <a:schemeClr val="tx1"/>
          </a:solidFill>
          <a:latin typeface="+mn-lt"/>
          <a:ea typeface="+mn-ea"/>
          <a:cs typeface="+mn-cs"/>
        </a:defRPr>
      </a:lvl5pPr>
      <a:lvl6pPr marL="1989278" algn="l" defTabSz="795711" rtl="0" eaLnBrk="1" latinLnBrk="0" hangingPunct="1">
        <a:defRPr kumimoji="1" sz="1567" kern="1200">
          <a:solidFill>
            <a:schemeClr val="tx1"/>
          </a:solidFill>
          <a:latin typeface="+mn-lt"/>
          <a:ea typeface="+mn-ea"/>
          <a:cs typeface="+mn-cs"/>
        </a:defRPr>
      </a:lvl6pPr>
      <a:lvl7pPr marL="2387133" algn="l" defTabSz="795711" rtl="0" eaLnBrk="1" latinLnBrk="0" hangingPunct="1">
        <a:defRPr kumimoji="1" sz="1567" kern="1200">
          <a:solidFill>
            <a:schemeClr val="tx1"/>
          </a:solidFill>
          <a:latin typeface="+mn-lt"/>
          <a:ea typeface="+mn-ea"/>
          <a:cs typeface="+mn-cs"/>
        </a:defRPr>
      </a:lvl7pPr>
      <a:lvl8pPr marL="2784988" algn="l" defTabSz="795711" rtl="0" eaLnBrk="1" latinLnBrk="0" hangingPunct="1">
        <a:defRPr kumimoji="1" sz="1567" kern="1200">
          <a:solidFill>
            <a:schemeClr val="tx1"/>
          </a:solidFill>
          <a:latin typeface="+mn-lt"/>
          <a:ea typeface="+mn-ea"/>
          <a:cs typeface="+mn-cs"/>
        </a:defRPr>
      </a:lvl8pPr>
      <a:lvl9pPr marL="3182842" algn="l" defTabSz="795711" rtl="0" eaLnBrk="1" latinLnBrk="0" hangingPunct="1">
        <a:defRPr kumimoji="1" sz="15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23268" y="1044112"/>
            <a:ext cx="8497464"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grpSp>
    </p:spTree>
    <p:extLst>
      <p:ext uri="{BB962C8B-B14F-4D97-AF65-F5344CB8AC3E}">
        <p14:creationId xmlns:p14="http://schemas.microsoft.com/office/powerpoint/2010/main" val="313196752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hf hdr="0" ftr="0" dt="0"/>
  <p:txStyles>
    <p:titleStyle>
      <a:lvl1pPr algn="l" defTabSz="844079"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79"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58" indent="-211021" algn="l" defTabSz="844079"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099" indent="-211021" algn="l" defTabSz="844079"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37"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76"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16"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54"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295"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33" indent="-211021" algn="l" defTabSz="844079"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79" rtl="0" eaLnBrk="1" latinLnBrk="0" hangingPunct="1">
        <a:defRPr kumimoji="1" sz="1662" kern="1200">
          <a:solidFill>
            <a:schemeClr val="tx1"/>
          </a:solidFill>
          <a:latin typeface="+mn-lt"/>
          <a:ea typeface="+mn-ea"/>
          <a:cs typeface="+mn-cs"/>
        </a:defRPr>
      </a:lvl1pPr>
      <a:lvl2pPr marL="422039" algn="l" defTabSz="844079" rtl="0" eaLnBrk="1" latinLnBrk="0" hangingPunct="1">
        <a:defRPr kumimoji="1" sz="1662" kern="1200">
          <a:solidFill>
            <a:schemeClr val="tx1"/>
          </a:solidFill>
          <a:latin typeface="+mn-lt"/>
          <a:ea typeface="+mn-ea"/>
          <a:cs typeface="+mn-cs"/>
        </a:defRPr>
      </a:lvl2pPr>
      <a:lvl3pPr marL="844079" algn="l" defTabSz="844079" rtl="0" eaLnBrk="1" latinLnBrk="0" hangingPunct="1">
        <a:defRPr kumimoji="1" sz="1662" kern="1200">
          <a:solidFill>
            <a:schemeClr val="tx1"/>
          </a:solidFill>
          <a:latin typeface="+mn-lt"/>
          <a:ea typeface="+mn-ea"/>
          <a:cs typeface="+mn-cs"/>
        </a:defRPr>
      </a:lvl3pPr>
      <a:lvl4pPr marL="1266117" algn="l" defTabSz="844079" rtl="0" eaLnBrk="1" latinLnBrk="0" hangingPunct="1">
        <a:defRPr kumimoji="1" sz="1662" kern="1200">
          <a:solidFill>
            <a:schemeClr val="tx1"/>
          </a:solidFill>
          <a:latin typeface="+mn-lt"/>
          <a:ea typeface="+mn-ea"/>
          <a:cs typeface="+mn-cs"/>
        </a:defRPr>
      </a:lvl4pPr>
      <a:lvl5pPr marL="1688156" algn="l" defTabSz="844079" rtl="0" eaLnBrk="1" latinLnBrk="0" hangingPunct="1">
        <a:defRPr kumimoji="1" sz="1662" kern="1200">
          <a:solidFill>
            <a:schemeClr val="tx1"/>
          </a:solidFill>
          <a:latin typeface="+mn-lt"/>
          <a:ea typeface="+mn-ea"/>
          <a:cs typeface="+mn-cs"/>
        </a:defRPr>
      </a:lvl5pPr>
      <a:lvl6pPr marL="2110196" algn="l" defTabSz="844079" rtl="0" eaLnBrk="1" latinLnBrk="0" hangingPunct="1">
        <a:defRPr kumimoji="1" sz="1662" kern="1200">
          <a:solidFill>
            <a:schemeClr val="tx1"/>
          </a:solidFill>
          <a:latin typeface="+mn-lt"/>
          <a:ea typeface="+mn-ea"/>
          <a:cs typeface="+mn-cs"/>
        </a:defRPr>
      </a:lvl6pPr>
      <a:lvl7pPr marL="2532237" algn="l" defTabSz="844079" rtl="0" eaLnBrk="1" latinLnBrk="0" hangingPunct="1">
        <a:defRPr kumimoji="1" sz="1662" kern="1200">
          <a:solidFill>
            <a:schemeClr val="tx1"/>
          </a:solidFill>
          <a:latin typeface="+mn-lt"/>
          <a:ea typeface="+mn-ea"/>
          <a:cs typeface="+mn-cs"/>
        </a:defRPr>
      </a:lvl7pPr>
      <a:lvl8pPr marL="2954275" algn="l" defTabSz="844079" rtl="0" eaLnBrk="1" latinLnBrk="0" hangingPunct="1">
        <a:defRPr kumimoji="1" sz="1662" kern="1200">
          <a:solidFill>
            <a:schemeClr val="tx1"/>
          </a:solidFill>
          <a:latin typeface="+mn-lt"/>
          <a:ea typeface="+mn-ea"/>
          <a:cs typeface="+mn-cs"/>
        </a:defRPr>
      </a:lvl8pPr>
      <a:lvl9pPr marL="3376314" algn="l" defTabSz="844079"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48">
          <p15:clr>
            <a:srgbClr val="F26B43"/>
          </p15:clr>
        </p15:guide>
        <p15:guide id="2" orient="horz" pos="2630">
          <p15:clr>
            <a:srgbClr val="F26B43"/>
          </p15:clr>
        </p15:guide>
        <p15:guide id="3" orient="horz" pos="544">
          <p15:clr>
            <a:srgbClr val="F26B43"/>
          </p15:clr>
        </p15:guide>
        <p15:guide id="4" pos="258">
          <p15:clr>
            <a:srgbClr val="F26B43"/>
          </p15:clr>
        </p15:guide>
        <p15:guide id="5" pos="7038">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23268" y="1044112"/>
            <a:ext cx="8497464"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21"/>
              </a:p>
            </p:txBody>
          </p:sp>
        </p:grpSp>
      </p:grpSp>
    </p:spTree>
    <p:extLst>
      <p:ext uri="{BB962C8B-B14F-4D97-AF65-F5344CB8AC3E}">
        <p14:creationId xmlns:p14="http://schemas.microsoft.com/office/powerpoint/2010/main" val="34032522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defTabSz="795706" rtl="0" eaLnBrk="1" latinLnBrk="0" hangingPunct="1">
        <a:lnSpc>
          <a:spcPct val="90000"/>
        </a:lnSpc>
        <a:spcBef>
          <a:spcPct val="0"/>
        </a:spcBef>
        <a:buNone/>
        <a:defRPr kumimoji="1" sz="3829" kern="1200">
          <a:solidFill>
            <a:schemeClr val="tx1"/>
          </a:solidFill>
          <a:latin typeface="+mj-lt"/>
          <a:ea typeface="+mj-ea"/>
          <a:cs typeface="+mj-cs"/>
        </a:defRPr>
      </a:lvl1pPr>
    </p:titleStyle>
    <p:bodyStyle>
      <a:lvl1pPr marL="198926" indent="-198926" algn="l" defTabSz="795706" rtl="0" eaLnBrk="1" latinLnBrk="0" hangingPunct="1">
        <a:lnSpc>
          <a:spcPct val="90000"/>
        </a:lnSpc>
        <a:spcBef>
          <a:spcPts val="870"/>
        </a:spcBef>
        <a:buFont typeface="Arial" panose="020B0604020202020204" pitchFamily="34" charset="0"/>
        <a:buChar char="•"/>
        <a:defRPr kumimoji="1" sz="2436" kern="1200">
          <a:solidFill>
            <a:schemeClr val="tx1"/>
          </a:solidFill>
          <a:latin typeface="+mn-lt"/>
          <a:ea typeface="+mn-ea"/>
          <a:cs typeface="+mn-cs"/>
        </a:defRPr>
      </a:lvl1pPr>
      <a:lvl2pPr marL="596779" indent="-198926" algn="l" defTabSz="795706" rtl="0" eaLnBrk="1" latinLnBrk="0" hangingPunct="1">
        <a:lnSpc>
          <a:spcPct val="90000"/>
        </a:lnSpc>
        <a:spcBef>
          <a:spcPts val="435"/>
        </a:spcBef>
        <a:buFont typeface="Arial" panose="020B0604020202020204" pitchFamily="34" charset="0"/>
        <a:buChar char="•"/>
        <a:defRPr kumimoji="1" sz="2089" kern="1200">
          <a:solidFill>
            <a:schemeClr val="tx1"/>
          </a:solidFill>
          <a:latin typeface="+mn-lt"/>
          <a:ea typeface="+mn-ea"/>
          <a:cs typeface="+mn-cs"/>
        </a:defRPr>
      </a:lvl2pPr>
      <a:lvl3pPr marL="994632" indent="-198926" algn="l" defTabSz="795706" rtl="0" eaLnBrk="1" latinLnBrk="0" hangingPunct="1">
        <a:lnSpc>
          <a:spcPct val="90000"/>
        </a:lnSpc>
        <a:spcBef>
          <a:spcPts val="435"/>
        </a:spcBef>
        <a:buFont typeface="Arial" panose="020B0604020202020204" pitchFamily="34" charset="0"/>
        <a:buChar char="•"/>
        <a:defRPr kumimoji="1" sz="1741" kern="1200">
          <a:solidFill>
            <a:schemeClr val="tx1"/>
          </a:solidFill>
          <a:latin typeface="+mn-lt"/>
          <a:ea typeface="+mn-ea"/>
          <a:cs typeface="+mn-cs"/>
        </a:defRPr>
      </a:lvl3pPr>
      <a:lvl4pPr marL="1392484" indent="-198926" algn="l" defTabSz="795706"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4pPr>
      <a:lvl5pPr marL="1790338" indent="-198926" algn="l" defTabSz="795706"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5pPr>
      <a:lvl6pPr marL="2188191" indent="-198926" algn="l" defTabSz="795706"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6pPr>
      <a:lvl7pPr marL="2586043" indent="-198926" algn="l" defTabSz="795706"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7pPr>
      <a:lvl8pPr marL="2983897" indent="-198926" algn="l" defTabSz="795706"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8pPr>
      <a:lvl9pPr marL="3381749" indent="-198926" algn="l" defTabSz="795706" rtl="0" eaLnBrk="1" latinLnBrk="0" hangingPunct="1">
        <a:lnSpc>
          <a:spcPct val="90000"/>
        </a:lnSpc>
        <a:spcBef>
          <a:spcPts val="435"/>
        </a:spcBef>
        <a:buFont typeface="Arial" panose="020B0604020202020204" pitchFamily="34" charset="0"/>
        <a:buChar char="•"/>
        <a:defRPr kumimoji="1" sz="1567" kern="1200">
          <a:solidFill>
            <a:schemeClr val="tx1"/>
          </a:solidFill>
          <a:latin typeface="+mn-lt"/>
          <a:ea typeface="+mn-ea"/>
          <a:cs typeface="+mn-cs"/>
        </a:defRPr>
      </a:lvl9pPr>
    </p:bodyStyle>
    <p:otherStyle>
      <a:defPPr>
        <a:defRPr lang="en-US"/>
      </a:defPPr>
      <a:lvl1pPr marL="0" algn="l" defTabSz="795706" rtl="0" eaLnBrk="1" latinLnBrk="0" hangingPunct="1">
        <a:defRPr kumimoji="1" sz="1567" kern="1200">
          <a:solidFill>
            <a:schemeClr val="tx1"/>
          </a:solidFill>
          <a:latin typeface="+mn-lt"/>
          <a:ea typeface="+mn-ea"/>
          <a:cs typeface="+mn-cs"/>
        </a:defRPr>
      </a:lvl1pPr>
      <a:lvl2pPr marL="397853" algn="l" defTabSz="795706" rtl="0" eaLnBrk="1" latinLnBrk="0" hangingPunct="1">
        <a:defRPr kumimoji="1" sz="1567" kern="1200">
          <a:solidFill>
            <a:schemeClr val="tx1"/>
          </a:solidFill>
          <a:latin typeface="+mn-lt"/>
          <a:ea typeface="+mn-ea"/>
          <a:cs typeface="+mn-cs"/>
        </a:defRPr>
      </a:lvl2pPr>
      <a:lvl3pPr marL="795706" algn="l" defTabSz="795706" rtl="0" eaLnBrk="1" latinLnBrk="0" hangingPunct="1">
        <a:defRPr kumimoji="1" sz="1567" kern="1200">
          <a:solidFill>
            <a:schemeClr val="tx1"/>
          </a:solidFill>
          <a:latin typeface="+mn-lt"/>
          <a:ea typeface="+mn-ea"/>
          <a:cs typeface="+mn-cs"/>
        </a:defRPr>
      </a:lvl3pPr>
      <a:lvl4pPr marL="1193559" algn="l" defTabSz="795706" rtl="0" eaLnBrk="1" latinLnBrk="0" hangingPunct="1">
        <a:defRPr kumimoji="1" sz="1567" kern="1200">
          <a:solidFill>
            <a:schemeClr val="tx1"/>
          </a:solidFill>
          <a:latin typeface="+mn-lt"/>
          <a:ea typeface="+mn-ea"/>
          <a:cs typeface="+mn-cs"/>
        </a:defRPr>
      </a:lvl4pPr>
      <a:lvl5pPr marL="1591411" algn="l" defTabSz="795706" rtl="0" eaLnBrk="1" latinLnBrk="0" hangingPunct="1">
        <a:defRPr kumimoji="1" sz="1567" kern="1200">
          <a:solidFill>
            <a:schemeClr val="tx1"/>
          </a:solidFill>
          <a:latin typeface="+mn-lt"/>
          <a:ea typeface="+mn-ea"/>
          <a:cs typeface="+mn-cs"/>
        </a:defRPr>
      </a:lvl5pPr>
      <a:lvl6pPr marL="1989265" algn="l" defTabSz="795706" rtl="0" eaLnBrk="1" latinLnBrk="0" hangingPunct="1">
        <a:defRPr kumimoji="1" sz="1567" kern="1200">
          <a:solidFill>
            <a:schemeClr val="tx1"/>
          </a:solidFill>
          <a:latin typeface="+mn-lt"/>
          <a:ea typeface="+mn-ea"/>
          <a:cs typeface="+mn-cs"/>
        </a:defRPr>
      </a:lvl6pPr>
      <a:lvl7pPr marL="2387117" algn="l" defTabSz="795706" rtl="0" eaLnBrk="1" latinLnBrk="0" hangingPunct="1">
        <a:defRPr kumimoji="1" sz="1567" kern="1200">
          <a:solidFill>
            <a:schemeClr val="tx1"/>
          </a:solidFill>
          <a:latin typeface="+mn-lt"/>
          <a:ea typeface="+mn-ea"/>
          <a:cs typeface="+mn-cs"/>
        </a:defRPr>
      </a:lvl7pPr>
      <a:lvl8pPr marL="2784970" algn="l" defTabSz="795706" rtl="0" eaLnBrk="1" latinLnBrk="0" hangingPunct="1">
        <a:defRPr kumimoji="1" sz="1567" kern="1200">
          <a:solidFill>
            <a:schemeClr val="tx1"/>
          </a:solidFill>
          <a:latin typeface="+mn-lt"/>
          <a:ea typeface="+mn-ea"/>
          <a:cs typeface="+mn-cs"/>
        </a:defRPr>
      </a:lvl8pPr>
      <a:lvl9pPr marL="3182822" algn="l" defTabSz="795706" rtl="0" eaLnBrk="1" latinLnBrk="0" hangingPunct="1">
        <a:defRPr kumimoji="1" sz="15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23268" y="1044112"/>
            <a:ext cx="8497464"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4"/>
              </a:p>
            </p:txBody>
          </p:sp>
        </p:grpSp>
      </p:grpSp>
    </p:spTree>
    <p:extLst>
      <p:ext uri="{BB962C8B-B14F-4D97-AF65-F5344CB8AC3E}">
        <p14:creationId xmlns:p14="http://schemas.microsoft.com/office/powerpoint/2010/main" val="6180207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hdr="0" ftr="0" dt="0"/>
  <p:txStyles>
    <p:titleStyle>
      <a:lvl1pPr algn="l" defTabSz="779169" rtl="0" eaLnBrk="1" latinLnBrk="0" hangingPunct="1">
        <a:lnSpc>
          <a:spcPct val="90000"/>
        </a:lnSpc>
        <a:spcBef>
          <a:spcPct val="0"/>
        </a:spcBef>
        <a:buNone/>
        <a:defRPr kumimoji="1" sz="3750" kern="1200">
          <a:solidFill>
            <a:schemeClr val="tx1"/>
          </a:solidFill>
          <a:latin typeface="+mj-lt"/>
          <a:ea typeface="+mj-ea"/>
          <a:cs typeface="+mj-cs"/>
        </a:defRPr>
      </a:lvl1pPr>
    </p:titleStyle>
    <p:bodyStyle>
      <a:lvl1pPr marL="194793" indent="-194793" algn="l" defTabSz="779169" rtl="0" eaLnBrk="1" latinLnBrk="0" hangingPunct="1">
        <a:lnSpc>
          <a:spcPct val="90000"/>
        </a:lnSpc>
        <a:spcBef>
          <a:spcPts val="852"/>
        </a:spcBef>
        <a:buFont typeface="Arial" panose="020B0604020202020204" pitchFamily="34" charset="0"/>
        <a:buChar char="•"/>
        <a:defRPr kumimoji="1" sz="2386" kern="1200">
          <a:solidFill>
            <a:schemeClr val="tx1"/>
          </a:solidFill>
          <a:latin typeface="+mn-lt"/>
          <a:ea typeface="+mn-ea"/>
          <a:cs typeface="+mn-cs"/>
        </a:defRPr>
      </a:lvl1pPr>
      <a:lvl2pPr marL="584376" indent="-194793" algn="l" defTabSz="779169" rtl="0" eaLnBrk="1" latinLnBrk="0" hangingPunct="1">
        <a:lnSpc>
          <a:spcPct val="90000"/>
        </a:lnSpc>
        <a:spcBef>
          <a:spcPts val="426"/>
        </a:spcBef>
        <a:buFont typeface="Arial" panose="020B0604020202020204" pitchFamily="34" charset="0"/>
        <a:buChar char="•"/>
        <a:defRPr kumimoji="1" sz="2045" kern="1200">
          <a:solidFill>
            <a:schemeClr val="tx1"/>
          </a:solidFill>
          <a:latin typeface="+mn-lt"/>
          <a:ea typeface="+mn-ea"/>
          <a:cs typeface="+mn-cs"/>
        </a:defRPr>
      </a:lvl2pPr>
      <a:lvl3pPr marL="973962" indent="-194793" algn="l" defTabSz="779169" rtl="0" eaLnBrk="1" latinLnBrk="0" hangingPunct="1">
        <a:lnSpc>
          <a:spcPct val="90000"/>
        </a:lnSpc>
        <a:spcBef>
          <a:spcPts val="426"/>
        </a:spcBef>
        <a:buFont typeface="Arial" panose="020B0604020202020204" pitchFamily="34" charset="0"/>
        <a:buChar char="•"/>
        <a:defRPr kumimoji="1" sz="1704" kern="1200">
          <a:solidFill>
            <a:schemeClr val="tx1"/>
          </a:solidFill>
          <a:latin typeface="+mn-lt"/>
          <a:ea typeface="+mn-ea"/>
          <a:cs typeface="+mn-cs"/>
        </a:defRPr>
      </a:lvl3pPr>
      <a:lvl4pPr marL="1363545"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4pPr>
      <a:lvl5pPr marL="1753129"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5pPr>
      <a:lvl6pPr marL="2142714"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298"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84"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67" indent="-194793" algn="l" defTabSz="779169"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p:bodyStyle>
    <p:otherStyle>
      <a:defPPr>
        <a:defRPr lang="en-US"/>
      </a:defPPr>
      <a:lvl1pPr marL="0" algn="l" defTabSz="779169" rtl="0" eaLnBrk="1" latinLnBrk="0" hangingPunct="1">
        <a:defRPr kumimoji="1" sz="1534" kern="1200">
          <a:solidFill>
            <a:schemeClr val="tx1"/>
          </a:solidFill>
          <a:latin typeface="+mn-lt"/>
          <a:ea typeface="+mn-ea"/>
          <a:cs typeface="+mn-cs"/>
        </a:defRPr>
      </a:lvl1pPr>
      <a:lvl2pPr marL="389584" algn="l" defTabSz="779169" rtl="0" eaLnBrk="1" latinLnBrk="0" hangingPunct="1">
        <a:defRPr kumimoji="1" sz="1534" kern="1200">
          <a:solidFill>
            <a:schemeClr val="tx1"/>
          </a:solidFill>
          <a:latin typeface="+mn-lt"/>
          <a:ea typeface="+mn-ea"/>
          <a:cs typeface="+mn-cs"/>
        </a:defRPr>
      </a:lvl2pPr>
      <a:lvl3pPr marL="779169" algn="l" defTabSz="779169" rtl="0" eaLnBrk="1" latinLnBrk="0" hangingPunct="1">
        <a:defRPr kumimoji="1" sz="1534" kern="1200">
          <a:solidFill>
            <a:schemeClr val="tx1"/>
          </a:solidFill>
          <a:latin typeface="+mn-lt"/>
          <a:ea typeface="+mn-ea"/>
          <a:cs typeface="+mn-cs"/>
        </a:defRPr>
      </a:lvl3pPr>
      <a:lvl4pPr marL="1168753" algn="l" defTabSz="779169" rtl="0" eaLnBrk="1" latinLnBrk="0" hangingPunct="1">
        <a:defRPr kumimoji="1" sz="1534" kern="1200">
          <a:solidFill>
            <a:schemeClr val="tx1"/>
          </a:solidFill>
          <a:latin typeface="+mn-lt"/>
          <a:ea typeface="+mn-ea"/>
          <a:cs typeface="+mn-cs"/>
        </a:defRPr>
      </a:lvl4pPr>
      <a:lvl5pPr marL="1558337" algn="l" defTabSz="779169" rtl="0" eaLnBrk="1" latinLnBrk="0" hangingPunct="1">
        <a:defRPr kumimoji="1" sz="1534" kern="1200">
          <a:solidFill>
            <a:schemeClr val="tx1"/>
          </a:solidFill>
          <a:latin typeface="+mn-lt"/>
          <a:ea typeface="+mn-ea"/>
          <a:cs typeface="+mn-cs"/>
        </a:defRPr>
      </a:lvl5pPr>
      <a:lvl6pPr marL="1947922" algn="l" defTabSz="779169" rtl="0" eaLnBrk="1" latinLnBrk="0" hangingPunct="1">
        <a:defRPr kumimoji="1" sz="1534" kern="1200">
          <a:solidFill>
            <a:schemeClr val="tx1"/>
          </a:solidFill>
          <a:latin typeface="+mn-lt"/>
          <a:ea typeface="+mn-ea"/>
          <a:cs typeface="+mn-cs"/>
        </a:defRPr>
      </a:lvl6pPr>
      <a:lvl7pPr marL="2337508" algn="l" defTabSz="779169" rtl="0" eaLnBrk="1" latinLnBrk="0" hangingPunct="1">
        <a:defRPr kumimoji="1" sz="1534" kern="1200">
          <a:solidFill>
            <a:schemeClr val="tx1"/>
          </a:solidFill>
          <a:latin typeface="+mn-lt"/>
          <a:ea typeface="+mn-ea"/>
          <a:cs typeface="+mn-cs"/>
        </a:defRPr>
      </a:lvl7pPr>
      <a:lvl8pPr marL="2727091" algn="l" defTabSz="779169" rtl="0" eaLnBrk="1" latinLnBrk="0" hangingPunct="1">
        <a:defRPr kumimoji="1" sz="1534" kern="1200">
          <a:solidFill>
            <a:schemeClr val="tx1"/>
          </a:solidFill>
          <a:latin typeface="+mn-lt"/>
          <a:ea typeface="+mn-ea"/>
          <a:cs typeface="+mn-cs"/>
        </a:defRPr>
      </a:lvl8pPr>
      <a:lvl9pPr marL="3116675" algn="l" defTabSz="779169" rtl="0" eaLnBrk="1" latinLnBrk="0" hangingPunct="1">
        <a:defRPr kumimoji="1"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48">
          <p15:clr>
            <a:srgbClr val="F26B43"/>
          </p15:clr>
        </p15:guide>
        <p15:guide id="2" orient="horz" pos="2630">
          <p15:clr>
            <a:srgbClr val="F26B43"/>
          </p15:clr>
        </p15:guide>
        <p15:guide id="3" orient="horz" pos="544">
          <p15:clr>
            <a:srgbClr val="F26B43"/>
          </p15:clr>
        </p15:guide>
        <p15:guide id="4" pos="258">
          <p15:clr>
            <a:srgbClr val="F26B43"/>
          </p15:clr>
        </p15:guide>
        <p15:guide id="5" pos="7038">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26" name="グループ化 325">
            <a:extLst>
              <a:ext uri="{FF2B5EF4-FFF2-40B4-BE49-F238E27FC236}">
                <a16:creationId xmlns:a16="http://schemas.microsoft.com/office/drawing/2014/main" id="{5514D00A-9C6B-F9E2-FD2E-88446EF1F48A}"/>
              </a:ext>
            </a:extLst>
          </p:cNvPr>
          <p:cNvGrpSpPr/>
          <p:nvPr userDrawn="1"/>
        </p:nvGrpSpPr>
        <p:grpSpPr>
          <a:xfrm>
            <a:off x="199559" y="750320"/>
            <a:ext cx="8744882" cy="5748286"/>
            <a:chOff x="233338" y="827088"/>
            <a:chExt cx="10225136" cy="6336421"/>
          </a:xfrm>
        </p:grpSpPr>
        <p:grpSp>
          <p:nvGrpSpPr>
            <p:cNvPr id="279" name="グループ化 278">
              <a:extLst>
                <a:ext uri="{FF2B5EF4-FFF2-40B4-BE49-F238E27FC236}">
                  <a16:creationId xmlns:a16="http://schemas.microsoft.com/office/drawing/2014/main" id="{67C8431A-59D0-DDCE-923D-787285B2E59C}"/>
                </a:ext>
              </a:extLst>
            </p:cNvPr>
            <p:cNvGrpSpPr/>
            <p:nvPr userDrawn="1"/>
          </p:nvGrpSpPr>
          <p:grpSpPr>
            <a:xfrm>
              <a:off x="233338" y="827509"/>
              <a:ext cx="10225136" cy="6336000"/>
              <a:chOff x="233338" y="827509"/>
              <a:chExt cx="10225136" cy="6336000"/>
            </a:xfrm>
          </p:grpSpPr>
          <p:sp>
            <p:nvSpPr>
              <p:cNvPr id="10" name="Line 99">
                <a:extLst>
                  <a:ext uri="{FF2B5EF4-FFF2-40B4-BE49-F238E27FC236}">
                    <a16:creationId xmlns:a16="http://schemas.microsoft.com/office/drawing/2014/main" id="{22C432F7-B450-34C2-20A5-D583A8480DF4}"/>
                  </a:ext>
                </a:extLst>
              </p:cNvPr>
              <p:cNvSpPr>
                <a:spLocks noChangeShapeType="1"/>
              </p:cNvSpPr>
              <p:nvPr userDrawn="1"/>
            </p:nvSpPr>
            <p:spPr bwMode="auto">
              <a:xfrm>
                <a:off x="23333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6" name="Line 99">
                <a:extLst>
                  <a:ext uri="{FF2B5EF4-FFF2-40B4-BE49-F238E27FC236}">
                    <a16:creationId xmlns:a16="http://schemas.microsoft.com/office/drawing/2014/main" id="{6CC6D54D-19A6-6900-E50A-2DC68AC89D64}"/>
                  </a:ext>
                </a:extLst>
              </p:cNvPr>
              <p:cNvSpPr>
                <a:spLocks noChangeShapeType="1"/>
              </p:cNvSpPr>
              <p:nvPr userDrawn="1"/>
            </p:nvSpPr>
            <p:spPr bwMode="auto">
              <a:xfrm>
                <a:off x="37941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7" name="Line 99">
                <a:extLst>
                  <a:ext uri="{FF2B5EF4-FFF2-40B4-BE49-F238E27FC236}">
                    <a16:creationId xmlns:a16="http://schemas.microsoft.com/office/drawing/2014/main" id="{58FFF9EB-112C-788D-CB6C-C5BCA4C64312}"/>
                  </a:ext>
                </a:extLst>
              </p:cNvPr>
              <p:cNvSpPr>
                <a:spLocks noChangeShapeType="1"/>
              </p:cNvSpPr>
              <p:nvPr userDrawn="1"/>
            </p:nvSpPr>
            <p:spPr bwMode="auto">
              <a:xfrm>
                <a:off x="52548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8" name="Line 99">
                <a:extLst>
                  <a:ext uri="{FF2B5EF4-FFF2-40B4-BE49-F238E27FC236}">
                    <a16:creationId xmlns:a16="http://schemas.microsoft.com/office/drawing/2014/main" id="{FA95CC0D-2957-18A8-0270-64F2F6AD766F}"/>
                  </a:ext>
                </a:extLst>
              </p:cNvPr>
              <p:cNvSpPr>
                <a:spLocks noChangeShapeType="1"/>
              </p:cNvSpPr>
              <p:nvPr userDrawn="1"/>
            </p:nvSpPr>
            <p:spPr bwMode="auto">
              <a:xfrm>
                <a:off x="67155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9" name="Line 99">
                <a:extLst>
                  <a:ext uri="{FF2B5EF4-FFF2-40B4-BE49-F238E27FC236}">
                    <a16:creationId xmlns:a16="http://schemas.microsoft.com/office/drawing/2014/main" id="{663FE1E7-C6DF-B2C6-A8D7-08A36ED54ECC}"/>
                  </a:ext>
                </a:extLst>
              </p:cNvPr>
              <p:cNvSpPr>
                <a:spLocks noChangeShapeType="1"/>
              </p:cNvSpPr>
              <p:nvPr userDrawn="1"/>
            </p:nvSpPr>
            <p:spPr bwMode="auto">
              <a:xfrm>
                <a:off x="81763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0" name="Line 99">
                <a:extLst>
                  <a:ext uri="{FF2B5EF4-FFF2-40B4-BE49-F238E27FC236}">
                    <a16:creationId xmlns:a16="http://schemas.microsoft.com/office/drawing/2014/main" id="{7E53C7E0-FE47-0FEF-DCFD-DF0AD794B99B}"/>
                  </a:ext>
                </a:extLst>
              </p:cNvPr>
              <p:cNvSpPr>
                <a:spLocks noChangeShapeType="1"/>
              </p:cNvSpPr>
              <p:nvPr userDrawn="1"/>
            </p:nvSpPr>
            <p:spPr bwMode="auto">
              <a:xfrm>
                <a:off x="96370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1" name="Line 99">
                <a:extLst>
                  <a:ext uri="{FF2B5EF4-FFF2-40B4-BE49-F238E27FC236}">
                    <a16:creationId xmlns:a16="http://schemas.microsoft.com/office/drawing/2014/main" id="{1B36FFBC-BA12-322A-60F4-1C18F0CD5898}"/>
                  </a:ext>
                </a:extLst>
              </p:cNvPr>
              <p:cNvSpPr>
                <a:spLocks noChangeShapeType="1"/>
              </p:cNvSpPr>
              <p:nvPr userDrawn="1"/>
            </p:nvSpPr>
            <p:spPr bwMode="auto">
              <a:xfrm>
                <a:off x="110977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2" name="Line 99">
                <a:extLst>
                  <a:ext uri="{FF2B5EF4-FFF2-40B4-BE49-F238E27FC236}">
                    <a16:creationId xmlns:a16="http://schemas.microsoft.com/office/drawing/2014/main" id="{A31DB2EC-9640-D9BC-6C42-C4F1AF9DC837}"/>
                  </a:ext>
                </a:extLst>
              </p:cNvPr>
              <p:cNvSpPr>
                <a:spLocks noChangeShapeType="1"/>
              </p:cNvSpPr>
              <p:nvPr userDrawn="1"/>
            </p:nvSpPr>
            <p:spPr bwMode="auto">
              <a:xfrm>
                <a:off x="125584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3" name="Line 99">
                <a:extLst>
                  <a:ext uri="{FF2B5EF4-FFF2-40B4-BE49-F238E27FC236}">
                    <a16:creationId xmlns:a16="http://schemas.microsoft.com/office/drawing/2014/main" id="{0D651954-0B30-F38F-14DC-E03035669BC2}"/>
                  </a:ext>
                </a:extLst>
              </p:cNvPr>
              <p:cNvSpPr>
                <a:spLocks noChangeShapeType="1"/>
              </p:cNvSpPr>
              <p:nvPr userDrawn="1"/>
            </p:nvSpPr>
            <p:spPr bwMode="auto">
              <a:xfrm>
                <a:off x="140192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4" name="Line 99">
                <a:extLst>
                  <a:ext uri="{FF2B5EF4-FFF2-40B4-BE49-F238E27FC236}">
                    <a16:creationId xmlns:a16="http://schemas.microsoft.com/office/drawing/2014/main" id="{AF899AC9-523E-11F1-B1EB-F0ECA2E8CA47}"/>
                  </a:ext>
                </a:extLst>
              </p:cNvPr>
              <p:cNvSpPr>
                <a:spLocks noChangeShapeType="1"/>
              </p:cNvSpPr>
              <p:nvPr userDrawn="1"/>
            </p:nvSpPr>
            <p:spPr bwMode="auto">
              <a:xfrm>
                <a:off x="154799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5" name="Line 99">
                <a:extLst>
                  <a:ext uri="{FF2B5EF4-FFF2-40B4-BE49-F238E27FC236}">
                    <a16:creationId xmlns:a16="http://schemas.microsoft.com/office/drawing/2014/main" id="{58B99480-3BD3-7988-576E-5D02F42EB1FB}"/>
                  </a:ext>
                </a:extLst>
              </p:cNvPr>
              <p:cNvSpPr>
                <a:spLocks noChangeShapeType="1"/>
              </p:cNvSpPr>
              <p:nvPr userDrawn="1"/>
            </p:nvSpPr>
            <p:spPr bwMode="auto">
              <a:xfrm>
                <a:off x="169406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6" name="Line 99">
                <a:extLst>
                  <a:ext uri="{FF2B5EF4-FFF2-40B4-BE49-F238E27FC236}">
                    <a16:creationId xmlns:a16="http://schemas.microsoft.com/office/drawing/2014/main" id="{A07BD139-1D9E-C926-9D46-2A0FD5F7AA2C}"/>
                  </a:ext>
                </a:extLst>
              </p:cNvPr>
              <p:cNvSpPr>
                <a:spLocks noChangeShapeType="1"/>
              </p:cNvSpPr>
              <p:nvPr userDrawn="1"/>
            </p:nvSpPr>
            <p:spPr bwMode="auto">
              <a:xfrm>
                <a:off x="184014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7" name="Line 99">
                <a:extLst>
                  <a:ext uri="{FF2B5EF4-FFF2-40B4-BE49-F238E27FC236}">
                    <a16:creationId xmlns:a16="http://schemas.microsoft.com/office/drawing/2014/main" id="{70D20086-DFDF-0955-D67E-A0D128FFE5F1}"/>
                  </a:ext>
                </a:extLst>
              </p:cNvPr>
              <p:cNvSpPr>
                <a:spLocks noChangeShapeType="1"/>
              </p:cNvSpPr>
              <p:nvPr userDrawn="1"/>
            </p:nvSpPr>
            <p:spPr bwMode="auto">
              <a:xfrm>
                <a:off x="198621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8" name="Line 99">
                <a:extLst>
                  <a:ext uri="{FF2B5EF4-FFF2-40B4-BE49-F238E27FC236}">
                    <a16:creationId xmlns:a16="http://schemas.microsoft.com/office/drawing/2014/main" id="{6F22D9A9-791E-EA51-4546-BC5E3AA0BDCD}"/>
                  </a:ext>
                </a:extLst>
              </p:cNvPr>
              <p:cNvSpPr>
                <a:spLocks noChangeShapeType="1"/>
              </p:cNvSpPr>
              <p:nvPr userDrawn="1"/>
            </p:nvSpPr>
            <p:spPr bwMode="auto">
              <a:xfrm>
                <a:off x="213228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19" name="Line 99">
                <a:extLst>
                  <a:ext uri="{FF2B5EF4-FFF2-40B4-BE49-F238E27FC236}">
                    <a16:creationId xmlns:a16="http://schemas.microsoft.com/office/drawing/2014/main" id="{221CBA00-5B01-0D5C-7F44-36FB006CABC8}"/>
                  </a:ext>
                </a:extLst>
              </p:cNvPr>
              <p:cNvSpPr>
                <a:spLocks noChangeShapeType="1"/>
              </p:cNvSpPr>
              <p:nvPr userDrawn="1"/>
            </p:nvSpPr>
            <p:spPr bwMode="auto">
              <a:xfrm>
                <a:off x="227836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0" name="Line 99">
                <a:extLst>
                  <a:ext uri="{FF2B5EF4-FFF2-40B4-BE49-F238E27FC236}">
                    <a16:creationId xmlns:a16="http://schemas.microsoft.com/office/drawing/2014/main" id="{37FFA2FD-4AED-AA87-AB7B-0109623572C6}"/>
                  </a:ext>
                </a:extLst>
              </p:cNvPr>
              <p:cNvSpPr>
                <a:spLocks noChangeShapeType="1"/>
              </p:cNvSpPr>
              <p:nvPr userDrawn="1"/>
            </p:nvSpPr>
            <p:spPr bwMode="auto">
              <a:xfrm>
                <a:off x="242443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1" name="Line 99">
                <a:extLst>
                  <a:ext uri="{FF2B5EF4-FFF2-40B4-BE49-F238E27FC236}">
                    <a16:creationId xmlns:a16="http://schemas.microsoft.com/office/drawing/2014/main" id="{C4608083-DCEE-2DAE-F67A-23DAF0F34CB7}"/>
                  </a:ext>
                </a:extLst>
              </p:cNvPr>
              <p:cNvSpPr>
                <a:spLocks noChangeShapeType="1"/>
              </p:cNvSpPr>
              <p:nvPr userDrawn="1"/>
            </p:nvSpPr>
            <p:spPr bwMode="auto">
              <a:xfrm>
                <a:off x="257050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2" name="Line 99">
                <a:extLst>
                  <a:ext uri="{FF2B5EF4-FFF2-40B4-BE49-F238E27FC236}">
                    <a16:creationId xmlns:a16="http://schemas.microsoft.com/office/drawing/2014/main" id="{7F6EB13E-616D-D823-7395-63C2EDB9D0F4}"/>
                  </a:ext>
                </a:extLst>
              </p:cNvPr>
              <p:cNvSpPr>
                <a:spLocks noChangeShapeType="1"/>
              </p:cNvSpPr>
              <p:nvPr userDrawn="1"/>
            </p:nvSpPr>
            <p:spPr bwMode="auto">
              <a:xfrm>
                <a:off x="271657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3" name="Line 99">
                <a:extLst>
                  <a:ext uri="{FF2B5EF4-FFF2-40B4-BE49-F238E27FC236}">
                    <a16:creationId xmlns:a16="http://schemas.microsoft.com/office/drawing/2014/main" id="{01DCC07B-2C2F-4CD9-9733-5AAF264CA80F}"/>
                  </a:ext>
                </a:extLst>
              </p:cNvPr>
              <p:cNvSpPr>
                <a:spLocks noChangeShapeType="1"/>
              </p:cNvSpPr>
              <p:nvPr userDrawn="1"/>
            </p:nvSpPr>
            <p:spPr bwMode="auto">
              <a:xfrm>
                <a:off x="286265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4" name="Line 99">
                <a:extLst>
                  <a:ext uri="{FF2B5EF4-FFF2-40B4-BE49-F238E27FC236}">
                    <a16:creationId xmlns:a16="http://schemas.microsoft.com/office/drawing/2014/main" id="{2C50E33E-D67F-9369-BADE-DDE769AB4504}"/>
                  </a:ext>
                </a:extLst>
              </p:cNvPr>
              <p:cNvSpPr>
                <a:spLocks noChangeShapeType="1"/>
              </p:cNvSpPr>
              <p:nvPr userDrawn="1"/>
            </p:nvSpPr>
            <p:spPr bwMode="auto">
              <a:xfrm>
                <a:off x="300872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5" name="Line 99">
                <a:extLst>
                  <a:ext uri="{FF2B5EF4-FFF2-40B4-BE49-F238E27FC236}">
                    <a16:creationId xmlns:a16="http://schemas.microsoft.com/office/drawing/2014/main" id="{BD116BAE-FD43-66D5-BDC9-18D7369B82F6}"/>
                  </a:ext>
                </a:extLst>
              </p:cNvPr>
              <p:cNvSpPr>
                <a:spLocks noChangeShapeType="1"/>
              </p:cNvSpPr>
              <p:nvPr userDrawn="1"/>
            </p:nvSpPr>
            <p:spPr bwMode="auto">
              <a:xfrm>
                <a:off x="315479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6" name="Line 99">
                <a:extLst>
                  <a:ext uri="{FF2B5EF4-FFF2-40B4-BE49-F238E27FC236}">
                    <a16:creationId xmlns:a16="http://schemas.microsoft.com/office/drawing/2014/main" id="{CBD9D441-E110-B5CC-9B63-5DB828FF8D41}"/>
                  </a:ext>
                </a:extLst>
              </p:cNvPr>
              <p:cNvSpPr>
                <a:spLocks noChangeShapeType="1"/>
              </p:cNvSpPr>
              <p:nvPr userDrawn="1"/>
            </p:nvSpPr>
            <p:spPr bwMode="auto">
              <a:xfrm>
                <a:off x="330087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7" name="Line 99">
                <a:extLst>
                  <a:ext uri="{FF2B5EF4-FFF2-40B4-BE49-F238E27FC236}">
                    <a16:creationId xmlns:a16="http://schemas.microsoft.com/office/drawing/2014/main" id="{1789C1DF-E283-7BDF-E7F6-66AE845CCEEE}"/>
                  </a:ext>
                </a:extLst>
              </p:cNvPr>
              <p:cNvSpPr>
                <a:spLocks noChangeShapeType="1"/>
              </p:cNvSpPr>
              <p:nvPr userDrawn="1"/>
            </p:nvSpPr>
            <p:spPr bwMode="auto">
              <a:xfrm>
                <a:off x="344694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8" name="Line 99">
                <a:extLst>
                  <a:ext uri="{FF2B5EF4-FFF2-40B4-BE49-F238E27FC236}">
                    <a16:creationId xmlns:a16="http://schemas.microsoft.com/office/drawing/2014/main" id="{1A5CA1A4-FE98-27AE-6C21-80B027459FD2}"/>
                  </a:ext>
                </a:extLst>
              </p:cNvPr>
              <p:cNvSpPr>
                <a:spLocks noChangeShapeType="1"/>
              </p:cNvSpPr>
              <p:nvPr userDrawn="1"/>
            </p:nvSpPr>
            <p:spPr bwMode="auto">
              <a:xfrm>
                <a:off x="359301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9" name="Line 99">
                <a:extLst>
                  <a:ext uri="{FF2B5EF4-FFF2-40B4-BE49-F238E27FC236}">
                    <a16:creationId xmlns:a16="http://schemas.microsoft.com/office/drawing/2014/main" id="{816249D9-6B59-EB49-C896-C460273035DC}"/>
                  </a:ext>
                </a:extLst>
              </p:cNvPr>
              <p:cNvSpPr>
                <a:spLocks noChangeShapeType="1"/>
              </p:cNvSpPr>
              <p:nvPr userDrawn="1"/>
            </p:nvSpPr>
            <p:spPr bwMode="auto">
              <a:xfrm>
                <a:off x="373909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0" name="Line 99">
                <a:extLst>
                  <a:ext uri="{FF2B5EF4-FFF2-40B4-BE49-F238E27FC236}">
                    <a16:creationId xmlns:a16="http://schemas.microsoft.com/office/drawing/2014/main" id="{9A7BFF43-0D81-42E1-BC1F-3D7F18F2F4E2}"/>
                  </a:ext>
                </a:extLst>
              </p:cNvPr>
              <p:cNvSpPr>
                <a:spLocks noChangeShapeType="1"/>
              </p:cNvSpPr>
              <p:nvPr userDrawn="1"/>
            </p:nvSpPr>
            <p:spPr bwMode="auto">
              <a:xfrm>
                <a:off x="388516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1" name="Line 99">
                <a:extLst>
                  <a:ext uri="{FF2B5EF4-FFF2-40B4-BE49-F238E27FC236}">
                    <a16:creationId xmlns:a16="http://schemas.microsoft.com/office/drawing/2014/main" id="{7ACB8251-E16F-B721-5C56-77448A4AA135}"/>
                  </a:ext>
                </a:extLst>
              </p:cNvPr>
              <p:cNvSpPr>
                <a:spLocks noChangeShapeType="1"/>
              </p:cNvSpPr>
              <p:nvPr userDrawn="1"/>
            </p:nvSpPr>
            <p:spPr bwMode="auto">
              <a:xfrm>
                <a:off x="403123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2" name="Line 99">
                <a:extLst>
                  <a:ext uri="{FF2B5EF4-FFF2-40B4-BE49-F238E27FC236}">
                    <a16:creationId xmlns:a16="http://schemas.microsoft.com/office/drawing/2014/main" id="{F87EC994-61A1-4338-44D7-4391A6014AE4}"/>
                  </a:ext>
                </a:extLst>
              </p:cNvPr>
              <p:cNvSpPr>
                <a:spLocks noChangeShapeType="1"/>
              </p:cNvSpPr>
              <p:nvPr userDrawn="1"/>
            </p:nvSpPr>
            <p:spPr bwMode="auto">
              <a:xfrm>
                <a:off x="417730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3" name="Line 99">
                <a:extLst>
                  <a:ext uri="{FF2B5EF4-FFF2-40B4-BE49-F238E27FC236}">
                    <a16:creationId xmlns:a16="http://schemas.microsoft.com/office/drawing/2014/main" id="{F7CF9F7D-DC20-C3FE-9658-28F4D0B27198}"/>
                  </a:ext>
                </a:extLst>
              </p:cNvPr>
              <p:cNvSpPr>
                <a:spLocks noChangeShapeType="1"/>
              </p:cNvSpPr>
              <p:nvPr userDrawn="1"/>
            </p:nvSpPr>
            <p:spPr bwMode="auto">
              <a:xfrm>
                <a:off x="432338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4" name="Line 99">
                <a:extLst>
                  <a:ext uri="{FF2B5EF4-FFF2-40B4-BE49-F238E27FC236}">
                    <a16:creationId xmlns:a16="http://schemas.microsoft.com/office/drawing/2014/main" id="{6F74FECE-7E12-2981-67F1-F2524194798E}"/>
                  </a:ext>
                </a:extLst>
              </p:cNvPr>
              <p:cNvSpPr>
                <a:spLocks noChangeShapeType="1"/>
              </p:cNvSpPr>
              <p:nvPr userDrawn="1"/>
            </p:nvSpPr>
            <p:spPr bwMode="auto">
              <a:xfrm>
                <a:off x="446945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5" name="Line 99">
                <a:extLst>
                  <a:ext uri="{FF2B5EF4-FFF2-40B4-BE49-F238E27FC236}">
                    <a16:creationId xmlns:a16="http://schemas.microsoft.com/office/drawing/2014/main" id="{44051EA0-FC74-4AE0-534E-0072230DC32E}"/>
                  </a:ext>
                </a:extLst>
              </p:cNvPr>
              <p:cNvSpPr>
                <a:spLocks noChangeShapeType="1"/>
              </p:cNvSpPr>
              <p:nvPr userDrawn="1"/>
            </p:nvSpPr>
            <p:spPr bwMode="auto">
              <a:xfrm>
                <a:off x="461552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6" name="Line 99">
                <a:extLst>
                  <a:ext uri="{FF2B5EF4-FFF2-40B4-BE49-F238E27FC236}">
                    <a16:creationId xmlns:a16="http://schemas.microsoft.com/office/drawing/2014/main" id="{A13C16BC-1F05-01AF-D486-14FA8010185D}"/>
                  </a:ext>
                </a:extLst>
              </p:cNvPr>
              <p:cNvSpPr>
                <a:spLocks noChangeShapeType="1"/>
              </p:cNvSpPr>
              <p:nvPr userDrawn="1"/>
            </p:nvSpPr>
            <p:spPr bwMode="auto">
              <a:xfrm>
                <a:off x="476160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7" name="Line 99">
                <a:extLst>
                  <a:ext uri="{FF2B5EF4-FFF2-40B4-BE49-F238E27FC236}">
                    <a16:creationId xmlns:a16="http://schemas.microsoft.com/office/drawing/2014/main" id="{E0EC6D30-07B1-85C6-451B-2085F8CFCF38}"/>
                  </a:ext>
                </a:extLst>
              </p:cNvPr>
              <p:cNvSpPr>
                <a:spLocks noChangeShapeType="1"/>
              </p:cNvSpPr>
              <p:nvPr userDrawn="1"/>
            </p:nvSpPr>
            <p:spPr bwMode="auto">
              <a:xfrm>
                <a:off x="490767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8" name="Line 99">
                <a:extLst>
                  <a:ext uri="{FF2B5EF4-FFF2-40B4-BE49-F238E27FC236}">
                    <a16:creationId xmlns:a16="http://schemas.microsoft.com/office/drawing/2014/main" id="{27EB10BB-6083-1ECC-C162-A3CE0344A67F}"/>
                  </a:ext>
                </a:extLst>
              </p:cNvPr>
              <p:cNvSpPr>
                <a:spLocks noChangeShapeType="1"/>
              </p:cNvSpPr>
              <p:nvPr userDrawn="1"/>
            </p:nvSpPr>
            <p:spPr bwMode="auto">
              <a:xfrm>
                <a:off x="505374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9" name="Line 99">
                <a:extLst>
                  <a:ext uri="{FF2B5EF4-FFF2-40B4-BE49-F238E27FC236}">
                    <a16:creationId xmlns:a16="http://schemas.microsoft.com/office/drawing/2014/main" id="{A292C6F7-8779-839D-5EAC-80CAD3C2719D}"/>
                  </a:ext>
                </a:extLst>
              </p:cNvPr>
              <p:cNvSpPr>
                <a:spLocks noChangeShapeType="1"/>
              </p:cNvSpPr>
              <p:nvPr userDrawn="1"/>
            </p:nvSpPr>
            <p:spPr bwMode="auto">
              <a:xfrm>
                <a:off x="519982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0" name="Line 99">
                <a:extLst>
                  <a:ext uri="{FF2B5EF4-FFF2-40B4-BE49-F238E27FC236}">
                    <a16:creationId xmlns:a16="http://schemas.microsoft.com/office/drawing/2014/main" id="{8B7CC5EA-E173-1A09-FB5A-667CEC5BE325}"/>
                  </a:ext>
                </a:extLst>
              </p:cNvPr>
              <p:cNvSpPr>
                <a:spLocks noChangeShapeType="1"/>
              </p:cNvSpPr>
              <p:nvPr userDrawn="1"/>
            </p:nvSpPr>
            <p:spPr bwMode="auto">
              <a:xfrm>
                <a:off x="534589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1" name="Line 99">
                <a:extLst>
                  <a:ext uri="{FF2B5EF4-FFF2-40B4-BE49-F238E27FC236}">
                    <a16:creationId xmlns:a16="http://schemas.microsoft.com/office/drawing/2014/main" id="{7D64B4AF-B015-03D9-C315-E0AF92848614}"/>
                  </a:ext>
                </a:extLst>
              </p:cNvPr>
              <p:cNvSpPr>
                <a:spLocks noChangeShapeType="1"/>
              </p:cNvSpPr>
              <p:nvPr userDrawn="1"/>
            </p:nvSpPr>
            <p:spPr bwMode="auto">
              <a:xfrm>
                <a:off x="549196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2" name="Line 99">
                <a:extLst>
                  <a:ext uri="{FF2B5EF4-FFF2-40B4-BE49-F238E27FC236}">
                    <a16:creationId xmlns:a16="http://schemas.microsoft.com/office/drawing/2014/main" id="{7DBE5F50-7AAD-F893-B7ED-54F47523F4AF}"/>
                  </a:ext>
                </a:extLst>
              </p:cNvPr>
              <p:cNvSpPr>
                <a:spLocks noChangeShapeType="1"/>
              </p:cNvSpPr>
              <p:nvPr userDrawn="1"/>
            </p:nvSpPr>
            <p:spPr bwMode="auto">
              <a:xfrm>
                <a:off x="563803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3" name="Line 99">
                <a:extLst>
                  <a:ext uri="{FF2B5EF4-FFF2-40B4-BE49-F238E27FC236}">
                    <a16:creationId xmlns:a16="http://schemas.microsoft.com/office/drawing/2014/main" id="{C8629F48-8573-2F04-34C0-6BBE4C29085E}"/>
                  </a:ext>
                </a:extLst>
              </p:cNvPr>
              <p:cNvSpPr>
                <a:spLocks noChangeShapeType="1"/>
              </p:cNvSpPr>
              <p:nvPr userDrawn="1"/>
            </p:nvSpPr>
            <p:spPr bwMode="auto">
              <a:xfrm>
                <a:off x="578411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4" name="Line 99">
                <a:extLst>
                  <a:ext uri="{FF2B5EF4-FFF2-40B4-BE49-F238E27FC236}">
                    <a16:creationId xmlns:a16="http://schemas.microsoft.com/office/drawing/2014/main" id="{F92CEFCB-85AF-5E52-77DB-BC1762F43B0C}"/>
                  </a:ext>
                </a:extLst>
              </p:cNvPr>
              <p:cNvSpPr>
                <a:spLocks noChangeShapeType="1"/>
              </p:cNvSpPr>
              <p:nvPr userDrawn="1"/>
            </p:nvSpPr>
            <p:spPr bwMode="auto">
              <a:xfrm>
                <a:off x="593018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5" name="Line 99">
                <a:extLst>
                  <a:ext uri="{FF2B5EF4-FFF2-40B4-BE49-F238E27FC236}">
                    <a16:creationId xmlns:a16="http://schemas.microsoft.com/office/drawing/2014/main" id="{1C716779-55D3-576B-1975-2A0B92BB2FC6}"/>
                  </a:ext>
                </a:extLst>
              </p:cNvPr>
              <p:cNvSpPr>
                <a:spLocks noChangeShapeType="1"/>
              </p:cNvSpPr>
              <p:nvPr userDrawn="1"/>
            </p:nvSpPr>
            <p:spPr bwMode="auto">
              <a:xfrm>
                <a:off x="607625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6" name="Line 99">
                <a:extLst>
                  <a:ext uri="{FF2B5EF4-FFF2-40B4-BE49-F238E27FC236}">
                    <a16:creationId xmlns:a16="http://schemas.microsoft.com/office/drawing/2014/main" id="{1BF4DA56-77D5-EC9B-9E54-DC1BDE593533}"/>
                  </a:ext>
                </a:extLst>
              </p:cNvPr>
              <p:cNvSpPr>
                <a:spLocks noChangeShapeType="1"/>
              </p:cNvSpPr>
              <p:nvPr userDrawn="1"/>
            </p:nvSpPr>
            <p:spPr bwMode="auto">
              <a:xfrm>
                <a:off x="622233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7" name="Line 99">
                <a:extLst>
                  <a:ext uri="{FF2B5EF4-FFF2-40B4-BE49-F238E27FC236}">
                    <a16:creationId xmlns:a16="http://schemas.microsoft.com/office/drawing/2014/main" id="{7669478B-6844-39BD-5BC1-1832C1529799}"/>
                  </a:ext>
                </a:extLst>
              </p:cNvPr>
              <p:cNvSpPr>
                <a:spLocks noChangeShapeType="1"/>
              </p:cNvSpPr>
              <p:nvPr userDrawn="1"/>
            </p:nvSpPr>
            <p:spPr bwMode="auto">
              <a:xfrm>
                <a:off x="636840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8" name="Line 99">
                <a:extLst>
                  <a:ext uri="{FF2B5EF4-FFF2-40B4-BE49-F238E27FC236}">
                    <a16:creationId xmlns:a16="http://schemas.microsoft.com/office/drawing/2014/main" id="{4A6144E8-9E8C-2180-AE4E-187486640106}"/>
                  </a:ext>
                </a:extLst>
              </p:cNvPr>
              <p:cNvSpPr>
                <a:spLocks noChangeShapeType="1"/>
              </p:cNvSpPr>
              <p:nvPr userDrawn="1"/>
            </p:nvSpPr>
            <p:spPr bwMode="auto">
              <a:xfrm>
                <a:off x="651447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9" name="Line 99">
                <a:extLst>
                  <a:ext uri="{FF2B5EF4-FFF2-40B4-BE49-F238E27FC236}">
                    <a16:creationId xmlns:a16="http://schemas.microsoft.com/office/drawing/2014/main" id="{D4190B1B-7D3B-09B5-4D50-7B7D79555BA4}"/>
                  </a:ext>
                </a:extLst>
              </p:cNvPr>
              <p:cNvSpPr>
                <a:spLocks noChangeShapeType="1"/>
              </p:cNvSpPr>
              <p:nvPr userDrawn="1"/>
            </p:nvSpPr>
            <p:spPr bwMode="auto">
              <a:xfrm>
                <a:off x="666055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0" name="Line 99">
                <a:extLst>
                  <a:ext uri="{FF2B5EF4-FFF2-40B4-BE49-F238E27FC236}">
                    <a16:creationId xmlns:a16="http://schemas.microsoft.com/office/drawing/2014/main" id="{F5A86387-6762-0867-248C-F7F756EC5CB1}"/>
                  </a:ext>
                </a:extLst>
              </p:cNvPr>
              <p:cNvSpPr>
                <a:spLocks noChangeShapeType="1"/>
              </p:cNvSpPr>
              <p:nvPr userDrawn="1"/>
            </p:nvSpPr>
            <p:spPr bwMode="auto">
              <a:xfrm>
                <a:off x="680662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1" name="Line 99">
                <a:extLst>
                  <a:ext uri="{FF2B5EF4-FFF2-40B4-BE49-F238E27FC236}">
                    <a16:creationId xmlns:a16="http://schemas.microsoft.com/office/drawing/2014/main" id="{5D426398-76A2-7BF6-C5F9-729EAF62B6E9}"/>
                  </a:ext>
                </a:extLst>
              </p:cNvPr>
              <p:cNvSpPr>
                <a:spLocks noChangeShapeType="1"/>
              </p:cNvSpPr>
              <p:nvPr userDrawn="1"/>
            </p:nvSpPr>
            <p:spPr bwMode="auto">
              <a:xfrm>
                <a:off x="695269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2" name="Line 99">
                <a:extLst>
                  <a:ext uri="{FF2B5EF4-FFF2-40B4-BE49-F238E27FC236}">
                    <a16:creationId xmlns:a16="http://schemas.microsoft.com/office/drawing/2014/main" id="{A397D2F2-3303-38CA-2540-BEEC82FAE7B9}"/>
                  </a:ext>
                </a:extLst>
              </p:cNvPr>
              <p:cNvSpPr>
                <a:spLocks noChangeShapeType="1"/>
              </p:cNvSpPr>
              <p:nvPr userDrawn="1"/>
            </p:nvSpPr>
            <p:spPr bwMode="auto">
              <a:xfrm>
                <a:off x="709876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3" name="Line 99">
                <a:extLst>
                  <a:ext uri="{FF2B5EF4-FFF2-40B4-BE49-F238E27FC236}">
                    <a16:creationId xmlns:a16="http://schemas.microsoft.com/office/drawing/2014/main" id="{68940CFD-407E-6582-B156-040A698697BA}"/>
                  </a:ext>
                </a:extLst>
              </p:cNvPr>
              <p:cNvSpPr>
                <a:spLocks noChangeShapeType="1"/>
              </p:cNvSpPr>
              <p:nvPr userDrawn="1"/>
            </p:nvSpPr>
            <p:spPr bwMode="auto">
              <a:xfrm>
                <a:off x="724484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4" name="Line 99">
                <a:extLst>
                  <a:ext uri="{FF2B5EF4-FFF2-40B4-BE49-F238E27FC236}">
                    <a16:creationId xmlns:a16="http://schemas.microsoft.com/office/drawing/2014/main" id="{C70690C7-D46F-B033-1C73-EEA510F6B60D}"/>
                  </a:ext>
                </a:extLst>
              </p:cNvPr>
              <p:cNvSpPr>
                <a:spLocks noChangeShapeType="1"/>
              </p:cNvSpPr>
              <p:nvPr userDrawn="1"/>
            </p:nvSpPr>
            <p:spPr bwMode="auto">
              <a:xfrm>
                <a:off x="739091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5" name="Line 99">
                <a:extLst>
                  <a:ext uri="{FF2B5EF4-FFF2-40B4-BE49-F238E27FC236}">
                    <a16:creationId xmlns:a16="http://schemas.microsoft.com/office/drawing/2014/main" id="{1959974B-6889-4EC9-A258-2F4B7F149CF0}"/>
                  </a:ext>
                </a:extLst>
              </p:cNvPr>
              <p:cNvSpPr>
                <a:spLocks noChangeShapeType="1"/>
              </p:cNvSpPr>
              <p:nvPr userDrawn="1"/>
            </p:nvSpPr>
            <p:spPr bwMode="auto">
              <a:xfrm>
                <a:off x="753698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6" name="Line 99">
                <a:extLst>
                  <a:ext uri="{FF2B5EF4-FFF2-40B4-BE49-F238E27FC236}">
                    <a16:creationId xmlns:a16="http://schemas.microsoft.com/office/drawing/2014/main" id="{52DF74CA-55E4-8442-62F1-B75F3952CD5E}"/>
                  </a:ext>
                </a:extLst>
              </p:cNvPr>
              <p:cNvSpPr>
                <a:spLocks noChangeShapeType="1"/>
              </p:cNvSpPr>
              <p:nvPr userDrawn="1"/>
            </p:nvSpPr>
            <p:spPr bwMode="auto">
              <a:xfrm>
                <a:off x="768306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7" name="Line 99">
                <a:extLst>
                  <a:ext uri="{FF2B5EF4-FFF2-40B4-BE49-F238E27FC236}">
                    <a16:creationId xmlns:a16="http://schemas.microsoft.com/office/drawing/2014/main" id="{FFEAA447-4AFE-D132-3D96-2D9D4CC11BE9}"/>
                  </a:ext>
                </a:extLst>
              </p:cNvPr>
              <p:cNvSpPr>
                <a:spLocks noChangeShapeType="1"/>
              </p:cNvSpPr>
              <p:nvPr userDrawn="1"/>
            </p:nvSpPr>
            <p:spPr bwMode="auto">
              <a:xfrm>
                <a:off x="782913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8" name="Line 99">
                <a:extLst>
                  <a:ext uri="{FF2B5EF4-FFF2-40B4-BE49-F238E27FC236}">
                    <a16:creationId xmlns:a16="http://schemas.microsoft.com/office/drawing/2014/main" id="{C82464D9-5AB7-247D-CF36-0A41B18409E6}"/>
                  </a:ext>
                </a:extLst>
              </p:cNvPr>
              <p:cNvSpPr>
                <a:spLocks noChangeShapeType="1"/>
              </p:cNvSpPr>
              <p:nvPr userDrawn="1"/>
            </p:nvSpPr>
            <p:spPr bwMode="auto">
              <a:xfrm>
                <a:off x="797520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59" name="Line 99">
                <a:extLst>
                  <a:ext uri="{FF2B5EF4-FFF2-40B4-BE49-F238E27FC236}">
                    <a16:creationId xmlns:a16="http://schemas.microsoft.com/office/drawing/2014/main" id="{784557B7-DCF7-F9DC-6439-D98AC8E5DDFE}"/>
                  </a:ext>
                </a:extLst>
              </p:cNvPr>
              <p:cNvSpPr>
                <a:spLocks noChangeShapeType="1"/>
              </p:cNvSpPr>
              <p:nvPr userDrawn="1"/>
            </p:nvSpPr>
            <p:spPr bwMode="auto">
              <a:xfrm>
                <a:off x="812128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0" name="Line 99">
                <a:extLst>
                  <a:ext uri="{FF2B5EF4-FFF2-40B4-BE49-F238E27FC236}">
                    <a16:creationId xmlns:a16="http://schemas.microsoft.com/office/drawing/2014/main" id="{C7B61EC0-F020-75F7-E09A-E5B4D90F66E2}"/>
                  </a:ext>
                </a:extLst>
              </p:cNvPr>
              <p:cNvSpPr>
                <a:spLocks noChangeShapeType="1"/>
              </p:cNvSpPr>
              <p:nvPr userDrawn="1"/>
            </p:nvSpPr>
            <p:spPr bwMode="auto">
              <a:xfrm>
                <a:off x="826735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1" name="Line 99">
                <a:extLst>
                  <a:ext uri="{FF2B5EF4-FFF2-40B4-BE49-F238E27FC236}">
                    <a16:creationId xmlns:a16="http://schemas.microsoft.com/office/drawing/2014/main" id="{371A9473-3813-2CAD-32FF-6AE36B73165F}"/>
                  </a:ext>
                </a:extLst>
              </p:cNvPr>
              <p:cNvSpPr>
                <a:spLocks noChangeShapeType="1"/>
              </p:cNvSpPr>
              <p:nvPr userDrawn="1"/>
            </p:nvSpPr>
            <p:spPr bwMode="auto">
              <a:xfrm>
                <a:off x="841342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2" name="Line 99">
                <a:extLst>
                  <a:ext uri="{FF2B5EF4-FFF2-40B4-BE49-F238E27FC236}">
                    <a16:creationId xmlns:a16="http://schemas.microsoft.com/office/drawing/2014/main" id="{C14CEE1F-7A5A-49DB-B8EE-BA5F03BE08C4}"/>
                  </a:ext>
                </a:extLst>
              </p:cNvPr>
              <p:cNvSpPr>
                <a:spLocks noChangeShapeType="1"/>
              </p:cNvSpPr>
              <p:nvPr userDrawn="1"/>
            </p:nvSpPr>
            <p:spPr bwMode="auto">
              <a:xfrm>
                <a:off x="855949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3" name="Line 99">
                <a:extLst>
                  <a:ext uri="{FF2B5EF4-FFF2-40B4-BE49-F238E27FC236}">
                    <a16:creationId xmlns:a16="http://schemas.microsoft.com/office/drawing/2014/main" id="{6B3AB22E-8287-C0C4-1F07-42B02FA0DF59}"/>
                  </a:ext>
                </a:extLst>
              </p:cNvPr>
              <p:cNvSpPr>
                <a:spLocks noChangeShapeType="1"/>
              </p:cNvSpPr>
              <p:nvPr userDrawn="1"/>
            </p:nvSpPr>
            <p:spPr bwMode="auto">
              <a:xfrm>
                <a:off x="870557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4" name="Line 99">
                <a:extLst>
                  <a:ext uri="{FF2B5EF4-FFF2-40B4-BE49-F238E27FC236}">
                    <a16:creationId xmlns:a16="http://schemas.microsoft.com/office/drawing/2014/main" id="{8AAA4764-03CE-F4CF-62C4-0C093CF3AF9C}"/>
                  </a:ext>
                </a:extLst>
              </p:cNvPr>
              <p:cNvSpPr>
                <a:spLocks noChangeShapeType="1"/>
              </p:cNvSpPr>
              <p:nvPr userDrawn="1"/>
            </p:nvSpPr>
            <p:spPr bwMode="auto">
              <a:xfrm>
                <a:off x="8851645"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5" name="Line 99">
                <a:extLst>
                  <a:ext uri="{FF2B5EF4-FFF2-40B4-BE49-F238E27FC236}">
                    <a16:creationId xmlns:a16="http://schemas.microsoft.com/office/drawing/2014/main" id="{A7D1F35A-A1EE-3A7C-AF0E-23FB95B7DE85}"/>
                  </a:ext>
                </a:extLst>
              </p:cNvPr>
              <p:cNvSpPr>
                <a:spLocks noChangeShapeType="1"/>
              </p:cNvSpPr>
              <p:nvPr userDrawn="1"/>
            </p:nvSpPr>
            <p:spPr bwMode="auto">
              <a:xfrm>
                <a:off x="899771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6" name="Line 99">
                <a:extLst>
                  <a:ext uri="{FF2B5EF4-FFF2-40B4-BE49-F238E27FC236}">
                    <a16:creationId xmlns:a16="http://schemas.microsoft.com/office/drawing/2014/main" id="{48A81E18-4803-29EF-44A1-2F80ADD756AB}"/>
                  </a:ext>
                </a:extLst>
              </p:cNvPr>
              <p:cNvSpPr>
                <a:spLocks noChangeShapeType="1"/>
              </p:cNvSpPr>
              <p:nvPr userDrawn="1"/>
            </p:nvSpPr>
            <p:spPr bwMode="auto">
              <a:xfrm>
                <a:off x="9143791"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7" name="Line 99">
                <a:extLst>
                  <a:ext uri="{FF2B5EF4-FFF2-40B4-BE49-F238E27FC236}">
                    <a16:creationId xmlns:a16="http://schemas.microsoft.com/office/drawing/2014/main" id="{0C9F4296-E4D1-8648-442C-AEDA4624F60E}"/>
                  </a:ext>
                </a:extLst>
              </p:cNvPr>
              <p:cNvSpPr>
                <a:spLocks noChangeShapeType="1"/>
              </p:cNvSpPr>
              <p:nvPr userDrawn="1"/>
            </p:nvSpPr>
            <p:spPr bwMode="auto">
              <a:xfrm>
                <a:off x="928986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8" name="Line 99">
                <a:extLst>
                  <a:ext uri="{FF2B5EF4-FFF2-40B4-BE49-F238E27FC236}">
                    <a16:creationId xmlns:a16="http://schemas.microsoft.com/office/drawing/2014/main" id="{D434FB40-BF9E-A47B-3D08-9F8973F25E17}"/>
                  </a:ext>
                </a:extLst>
              </p:cNvPr>
              <p:cNvSpPr>
                <a:spLocks noChangeShapeType="1"/>
              </p:cNvSpPr>
              <p:nvPr userDrawn="1"/>
            </p:nvSpPr>
            <p:spPr bwMode="auto">
              <a:xfrm>
                <a:off x="9435937"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9" name="Line 99">
                <a:extLst>
                  <a:ext uri="{FF2B5EF4-FFF2-40B4-BE49-F238E27FC236}">
                    <a16:creationId xmlns:a16="http://schemas.microsoft.com/office/drawing/2014/main" id="{471BA36D-EE38-F7FF-15C7-27EFC73A5CFB}"/>
                  </a:ext>
                </a:extLst>
              </p:cNvPr>
              <p:cNvSpPr>
                <a:spLocks noChangeShapeType="1"/>
              </p:cNvSpPr>
              <p:nvPr userDrawn="1"/>
            </p:nvSpPr>
            <p:spPr bwMode="auto">
              <a:xfrm>
                <a:off x="9582010"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70" name="Line 99">
                <a:extLst>
                  <a:ext uri="{FF2B5EF4-FFF2-40B4-BE49-F238E27FC236}">
                    <a16:creationId xmlns:a16="http://schemas.microsoft.com/office/drawing/2014/main" id="{C734D61F-57AF-8488-87B7-F90CF5CE8F79}"/>
                  </a:ext>
                </a:extLst>
              </p:cNvPr>
              <p:cNvSpPr>
                <a:spLocks noChangeShapeType="1"/>
              </p:cNvSpPr>
              <p:nvPr userDrawn="1"/>
            </p:nvSpPr>
            <p:spPr bwMode="auto">
              <a:xfrm>
                <a:off x="9728083"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71" name="Line 99">
                <a:extLst>
                  <a:ext uri="{FF2B5EF4-FFF2-40B4-BE49-F238E27FC236}">
                    <a16:creationId xmlns:a16="http://schemas.microsoft.com/office/drawing/2014/main" id="{4B21A672-82FD-BB38-85DC-6941BD17F38B}"/>
                  </a:ext>
                </a:extLst>
              </p:cNvPr>
              <p:cNvSpPr>
                <a:spLocks noChangeShapeType="1"/>
              </p:cNvSpPr>
              <p:nvPr userDrawn="1"/>
            </p:nvSpPr>
            <p:spPr bwMode="auto">
              <a:xfrm>
                <a:off x="9874156"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72" name="Line 99">
                <a:extLst>
                  <a:ext uri="{FF2B5EF4-FFF2-40B4-BE49-F238E27FC236}">
                    <a16:creationId xmlns:a16="http://schemas.microsoft.com/office/drawing/2014/main" id="{A767366E-37A7-2439-4449-0EB625109492}"/>
                  </a:ext>
                </a:extLst>
              </p:cNvPr>
              <p:cNvSpPr>
                <a:spLocks noChangeShapeType="1"/>
              </p:cNvSpPr>
              <p:nvPr userDrawn="1"/>
            </p:nvSpPr>
            <p:spPr bwMode="auto">
              <a:xfrm>
                <a:off x="10020229"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73" name="Line 99">
                <a:extLst>
                  <a:ext uri="{FF2B5EF4-FFF2-40B4-BE49-F238E27FC236}">
                    <a16:creationId xmlns:a16="http://schemas.microsoft.com/office/drawing/2014/main" id="{EC7E6EAF-C037-CDDE-0FEF-EAE6183D3314}"/>
                  </a:ext>
                </a:extLst>
              </p:cNvPr>
              <p:cNvSpPr>
                <a:spLocks noChangeShapeType="1"/>
              </p:cNvSpPr>
              <p:nvPr userDrawn="1"/>
            </p:nvSpPr>
            <p:spPr bwMode="auto">
              <a:xfrm>
                <a:off x="10166302"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74" name="Line 99">
                <a:extLst>
                  <a:ext uri="{FF2B5EF4-FFF2-40B4-BE49-F238E27FC236}">
                    <a16:creationId xmlns:a16="http://schemas.microsoft.com/office/drawing/2014/main" id="{99321FF7-19A4-ACE8-461D-CB56E55E953D}"/>
                  </a:ext>
                </a:extLst>
              </p:cNvPr>
              <p:cNvSpPr>
                <a:spLocks noChangeShapeType="1"/>
              </p:cNvSpPr>
              <p:nvPr userDrawn="1"/>
            </p:nvSpPr>
            <p:spPr bwMode="auto">
              <a:xfrm>
                <a:off x="10314458"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75" name="Line 99">
                <a:extLst>
                  <a:ext uri="{FF2B5EF4-FFF2-40B4-BE49-F238E27FC236}">
                    <a16:creationId xmlns:a16="http://schemas.microsoft.com/office/drawing/2014/main" id="{D786F1C9-B0D7-2CE1-1055-A7A31BB38546}"/>
                  </a:ext>
                </a:extLst>
              </p:cNvPr>
              <p:cNvSpPr>
                <a:spLocks noChangeShapeType="1"/>
              </p:cNvSpPr>
              <p:nvPr userDrawn="1"/>
            </p:nvSpPr>
            <p:spPr bwMode="auto">
              <a:xfrm>
                <a:off x="10458474" y="827509"/>
                <a:ext cx="0" cy="633600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cxnSp>
          <p:nvCxnSpPr>
            <p:cNvPr id="280" name="直線コネクタ 279">
              <a:extLst>
                <a:ext uri="{FF2B5EF4-FFF2-40B4-BE49-F238E27FC236}">
                  <a16:creationId xmlns:a16="http://schemas.microsoft.com/office/drawing/2014/main" id="{82614A7C-67A9-B03E-659B-55F7DC44CB6E}"/>
                </a:ext>
              </a:extLst>
            </p:cNvPr>
            <p:cNvCxnSpPr/>
            <p:nvPr userDrawn="1"/>
          </p:nvCxnSpPr>
          <p:spPr>
            <a:xfrm>
              <a:off x="233338" y="8270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直線コネクタ 281">
              <a:extLst>
                <a:ext uri="{FF2B5EF4-FFF2-40B4-BE49-F238E27FC236}">
                  <a16:creationId xmlns:a16="http://schemas.microsoft.com/office/drawing/2014/main" id="{9BA1FA2E-ED8C-763A-AA3E-45E7AE28BCE4}"/>
                </a:ext>
              </a:extLst>
            </p:cNvPr>
            <p:cNvCxnSpPr/>
            <p:nvPr userDrawn="1"/>
          </p:nvCxnSpPr>
          <p:spPr>
            <a:xfrm>
              <a:off x="233338" y="9710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直線コネクタ 282">
              <a:extLst>
                <a:ext uri="{FF2B5EF4-FFF2-40B4-BE49-F238E27FC236}">
                  <a16:creationId xmlns:a16="http://schemas.microsoft.com/office/drawing/2014/main" id="{1FA05CA7-1411-3D2E-2B4E-FFFF96016272}"/>
                </a:ext>
              </a:extLst>
            </p:cNvPr>
            <p:cNvCxnSpPr/>
            <p:nvPr userDrawn="1"/>
          </p:nvCxnSpPr>
          <p:spPr>
            <a:xfrm>
              <a:off x="233338" y="11151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直線コネクタ 283">
              <a:extLst>
                <a:ext uri="{FF2B5EF4-FFF2-40B4-BE49-F238E27FC236}">
                  <a16:creationId xmlns:a16="http://schemas.microsoft.com/office/drawing/2014/main" id="{E8CA9002-7F3E-09F8-A544-F486D730E57B}"/>
                </a:ext>
              </a:extLst>
            </p:cNvPr>
            <p:cNvCxnSpPr/>
            <p:nvPr userDrawn="1"/>
          </p:nvCxnSpPr>
          <p:spPr>
            <a:xfrm>
              <a:off x="233338" y="12591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直線コネクタ 284">
              <a:extLst>
                <a:ext uri="{FF2B5EF4-FFF2-40B4-BE49-F238E27FC236}">
                  <a16:creationId xmlns:a16="http://schemas.microsoft.com/office/drawing/2014/main" id="{506F13AA-51CA-73DF-6016-F4975D1E15EC}"/>
                </a:ext>
              </a:extLst>
            </p:cNvPr>
            <p:cNvCxnSpPr/>
            <p:nvPr userDrawn="1"/>
          </p:nvCxnSpPr>
          <p:spPr>
            <a:xfrm>
              <a:off x="233338" y="14031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 name="直線コネクタ 285">
              <a:extLst>
                <a:ext uri="{FF2B5EF4-FFF2-40B4-BE49-F238E27FC236}">
                  <a16:creationId xmlns:a16="http://schemas.microsoft.com/office/drawing/2014/main" id="{4821C3CE-0C8C-6F46-8645-58FC8C9467B7}"/>
                </a:ext>
              </a:extLst>
            </p:cNvPr>
            <p:cNvCxnSpPr/>
            <p:nvPr userDrawn="1"/>
          </p:nvCxnSpPr>
          <p:spPr>
            <a:xfrm>
              <a:off x="233338" y="15471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直線コネクタ 286">
              <a:extLst>
                <a:ext uri="{FF2B5EF4-FFF2-40B4-BE49-F238E27FC236}">
                  <a16:creationId xmlns:a16="http://schemas.microsoft.com/office/drawing/2014/main" id="{90FCDE4D-3BDE-6C8D-5FE5-AB5591A716A1}"/>
                </a:ext>
              </a:extLst>
            </p:cNvPr>
            <p:cNvCxnSpPr/>
            <p:nvPr userDrawn="1"/>
          </p:nvCxnSpPr>
          <p:spPr>
            <a:xfrm>
              <a:off x="233338" y="16911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直線コネクタ 287">
              <a:extLst>
                <a:ext uri="{FF2B5EF4-FFF2-40B4-BE49-F238E27FC236}">
                  <a16:creationId xmlns:a16="http://schemas.microsoft.com/office/drawing/2014/main" id="{7EA38992-B661-8B7C-1E4C-D1B66777795D}"/>
                </a:ext>
              </a:extLst>
            </p:cNvPr>
            <p:cNvCxnSpPr/>
            <p:nvPr userDrawn="1"/>
          </p:nvCxnSpPr>
          <p:spPr>
            <a:xfrm>
              <a:off x="233338" y="18351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直線コネクタ 288">
              <a:extLst>
                <a:ext uri="{FF2B5EF4-FFF2-40B4-BE49-F238E27FC236}">
                  <a16:creationId xmlns:a16="http://schemas.microsoft.com/office/drawing/2014/main" id="{1E93715A-4323-1D60-967F-2EC51CC535BF}"/>
                </a:ext>
              </a:extLst>
            </p:cNvPr>
            <p:cNvCxnSpPr/>
            <p:nvPr userDrawn="1"/>
          </p:nvCxnSpPr>
          <p:spPr>
            <a:xfrm>
              <a:off x="233338" y="19791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直線コネクタ 289">
              <a:extLst>
                <a:ext uri="{FF2B5EF4-FFF2-40B4-BE49-F238E27FC236}">
                  <a16:creationId xmlns:a16="http://schemas.microsoft.com/office/drawing/2014/main" id="{90FC93BD-F4BB-04DC-AC18-A1304629FFDF}"/>
                </a:ext>
              </a:extLst>
            </p:cNvPr>
            <p:cNvCxnSpPr/>
            <p:nvPr userDrawn="1"/>
          </p:nvCxnSpPr>
          <p:spPr>
            <a:xfrm>
              <a:off x="233338" y="21231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直線コネクタ 290">
              <a:extLst>
                <a:ext uri="{FF2B5EF4-FFF2-40B4-BE49-F238E27FC236}">
                  <a16:creationId xmlns:a16="http://schemas.microsoft.com/office/drawing/2014/main" id="{F0A2D522-CAB5-9AB1-5BAA-DD8CD33E33A5}"/>
                </a:ext>
              </a:extLst>
            </p:cNvPr>
            <p:cNvCxnSpPr/>
            <p:nvPr userDrawn="1"/>
          </p:nvCxnSpPr>
          <p:spPr>
            <a:xfrm>
              <a:off x="233338" y="22671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直線コネクタ 291">
              <a:extLst>
                <a:ext uri="{FF2B5EF4-FFF2-40B4-BE49-F238E27FC236}">
                  <a16:creationId xmlns:a16="http://schemas.microsoft.com/office/drawing/2014/main" id="{488E7BF5-1BDD-7145-499F-8CF1C206C67B}"/>
                </a:ext>
              </a:extLst>
            </p:cNvPr>
            <p:cNvCxnSpPr/>
            <p:nvPr userDrawn="1"/>
          </p:nvCxnSpPr>
          <p:spPr>
            <a:xfrm>
              <a:off x="233338" y="24111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直線コネクタ 292">
              <a:extLst>
                <a:ext uri="{FF2B5EF4-FFF2-40B4-BE49-F238E27FC236}">
                  <a16:creationId xmlns:a16="http://schemas.microsoft.com/office/drawing/2014/main" id="{CB12F813-184B-291A-FD0C-2F7E57AAFE93}"/>
                </a:ext>
              </a:extLst>
            </p:cNvPr>
            <p:cNvCxnSpPr/>
            <p:nvPr userDrawn="1"/>
          </p:nvCxnSpPr>
          <p:spPr>
            <a:xfrm>
              <a:off x="233338" y="25552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直線コネクタ 293">
              <a:extLst>
                <a:ext uri="{FF2B5EF4-FFF2-40B4-BE49-F238E27FC236}">
                  <a16:creationId xmlns:a16="http://schemas.microsoft.com/office/drawing/2014/main" id="{1E5D6B1A-12E8-D86F-85B6-A16C61F26EEC}"/>
                </a:ext>
              </a:extLst>
            </p:cNvPr>
            <p:cNvCxnSpPr/>
            <p:nvPr userDrawn="1"/>
          </p:nvCxnSpPr>
          <p:spPr>
            <a:xfrm>
              <a:off x="233338" y="26992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直線コネクタ 294">
              <a:extLst>
                <a:ext uri="{FF2B5EF4-FFF2-40B4-BE49-F238E27FC236}">
                  <a16:creationId xmlns:a16="http://schemas.microsoft.com/office/drawing/2014/main" id="{41271B1E-9BA8-EF6A-B01E-F608022D1A6A}"/>
                </a:ext>
              </a:extLst>
            </p:cNvPr>
            <p:cNvCxnSpPr/>
            <p:nvPr userDrawn="1"/>
          </p:nvCxnSpPr>
          <p:spPr>
            <a:xfrm>
              <a:off x="233338" y="28432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直線コネクタ 295">
              <a:extLst>
                <a:ext uri="{FF2B5EF4-FFF2-40B4-BE49-F238E27FC236}">
                  <a16:creationId xmlns:a16="http://schemas.microsoft.com/office/drawing/2014/main" id="{84C0FC18-60A3-7BCF-1F0D-4F96A206D8D3}"/>
                </a:ext>
              </a:extLst>
            </p:cNvPr>
            <p:cNvCxnSpPr/>
            <p:nvPr userDrawn="1"/>
          </p:nvCxnSpPr>
          <p:spPr>
            <a:xfrm>
              <a:off x="233338" y="29872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直線コネクタ 296">
              <a:extLst>
                <a:ext uri="{FF2B5EF4-FFF2-40B4-BE49-F238E27FC236}">
                  <a16:creationId xmlns:a16="http://schemas.microsoft.com/office/drawing/2014/main" id="{0E7DFDBB-5059-EB37-FA37-5E0544AC9313}"/>
                </a:ext>
              </a:extLst>
            </p:cNvPr>
            <p:cNvCxnSpPr/>
            <p:nvPr userDrawn="1"/>
          </p:nvCxnSpPr>
          <p:spPr>
            <a:xfrm>
              <a:off x="233338" y="31312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直線コネクタ 297">
              <a:extLst>
                <a:ext uri="{FF2B5EF4-FFF2-40B4-BE49-F238E27FC236}">
                  <a16:creationId xmlns:a16="http://schemas.microsoft.com/office/drawing/2014/main" id="{EFAC85FA-625A-D230-28C5-D833A67A0056}"/>
                </a:ext>
              </a:extLst>
            </p:cNvPr>
            <p:cNvCxnSpPr/>
            <p:nvPr userDrawn="1"/>
          </p:nvCxnSpPr>
          <p:spPr>
            <a:xfrm>
              <a:off x="233338" y="32752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 name="直線コネクタ 298">
              <a:extLst>
                <a:ext uri="{FF2B5EF4-FFF2-40B4-BE49-F238E27FC236}">
                  <a16:creationId xmlns:a16="http://schemas.microsoft.com/office/drawing/2014/main" id="{C05E5AB7-5985-5DC1-1F4A-A0EC17C83B5D}"/>
                </a:ext>
              </a:extLst>
            </p:cNvPr>
            <p:cNvCxnSpPr/>
            <p:nvPr userDrawn="1"/>
          </p:nvCxnSpPr>
          <p:spPr>
            <a:xfrm>
              <a:off x="233338" y="34192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直線コネクタ 299">
              <a:extLst>
                <a:ext uri="{FF2B5EF4-FFF2-40B4-BE49-F238E27FC236}">
                  <a16:creationId xmlns:a16="http://schemas.microsoft.com/office/drawing/2014/main" id="{7002C3AC-57B2-ADA7-AD4A-AF3275D48459}"/>
                </a:ext>
              </a:extLst>
            </p:cNvPr>
            <p:cNvCxnSpPr/>
            <p:nvPr userDrawn="1"/>
          </p:nvCxnSpPr>
          <p:spPr>
            <a:xfrm>
              <a:off x="233338" y="35632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直線コネクタ 300">
              <a:extLst>
                <a:ext uri="{FF2B5EF4-FFF2-40B4-BE49-F238E27FC236}">
                  <a16:creationId xmlns:a16="http://schemas.microsoft.com/office/drawing/2014/main" id="{BF897A51-8BCA-9F79-78B7-4035CE571CCB}"/>
                </a:ext>
              </a:extLst>
            </p:cNvPr>
            <p:cNvCxnSpPr/>
            <p:nvPr userDrawn="1"/>
          </p:nvCxnSpPr>
          <p:spPr>
            <a:xfrm>
              <a:off x="233338" y="37072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直線コネクタ 301">
              <a:extLst>
                <a:ext uri="{FF2B5EF4-FFF2-40B4-BE49-F238E27FC236}">
                  <a16:creationId xmlns:a16="http://schemas.microsoft.com/office/drawing/2014/main" id="{DCAA40C2-849B-1335-38CB-F8E5B0ED53ED}"/>
                </a:ext>
              </a:extLst>
            </p:cNvPr>
            <p:cNvCxnSpPr/>
            <p:nvPr userDrawn="1"/>
          </p:nvCxnSpPr>
          <p:spPr>
            <a:xfrm>
              <a:off x="233338" y="38512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直線コネクタ 302">
              <a:extLst>
                <a:ext uri="{FF2B5EF4-FFF2-40B4-BE49-F238E27FC236}">
                  <a16:creationId xmlns:a16="http://schemas.microsoft.com/office/drawing/2014/main" id="{30BB687D-C4BC-3B59-5B1F-7272F4D3ABC1}"/>
                </a:ext>
              </a:extLst>
            </p:cNvPr>
            <p:cNvCxnSpPr/>
            <p:nvPr userDrawn="1"/>
          </p:nvCxnSpPr>
          <p:spPr>
            <a:xfrm>
              <a:off x="233338" y="39953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直線コネクタ 303">
              <a:extLst>
                <a:ext uri="{FF2B5EF4-FFF2-40B4-BE49-F238E27FC236}">
                  <a16:creationId xmlns:a16="http://schemas.microsoft.com/office/drawing/2014/main" id="{F3795257-B03B-8D04-266F-CBDEEA68CE9C}"/>
                </a:ext>
              </a:extLst>
            </p:cNvPr>
            <p:cNvCxnSpPr/>
            <p:nvPr userDrawn="1"/>
          </p:nvCxnSpPr>
          <p:spPr>
            <a:xfrm>
              <a:off x="233338" y="41393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 name="直線コネクタ 304">
              <a:extLst>
                <a:ext uri="{FF2B5EF4-FFF2-40B4-BE49-F238E27FC236}">
                  <a16:creationId xmlns:a16="http://schemas.microsoft.com/office/drawing/2014/main" id="{A8294D0B-08F0-CFEE-9CA1-211BD5EE25AF}"/>
                </a:ext>
              </a:extLst>
            </p:cNvPr>
            <p:cNvCxnSpPr/>
            <p:nvPr userDrawn="1"/>
          </p:nvCxnSpPr>
          <p:spPr>
            <a:xfrm>
              <a:off x="233338" y="42833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直線コネクタ 305">
              <a:extLst>
                <a:ext uri="{FF2B5EF4-FFF2-40B4-BE49-F238E27FC236}">
                  <a16:creationId xmlns:a16="http://schemas.microsoft.com/office/drawing/2014/main" id="{E444592B-ABE4-FA02-6F87-6E7A6EA29A68}"/>
                </a:ext>
              </a:extLst>
            </p:cNvPr>
            <p:cNvCxnSpPr/>
            <p:nvPr userDrawn="1"/>
          </p:nvCxnSpPr>
          <p:spPr>
            <a:xfrm>
              <a:off x="233338" y="44273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 name="直線コネクタ 306">
              <a:extLst>
                <a:ext uri="{FF2B5EF4-FFF2-40B4-BE49-F238E27FC236}">
                  <a16:creationId xmlns:a16="http://schemas.microsoft.com/office/drawing/2014/main" id="{4A9907C0-204B-DFFE-C14E-40642C48C3F7}"/>
                </a:ext>
              </a:extLst>
            </p:cNvPr>
            <p:cNvCxnSpPr/>
            <p:nvPr userDrawn="1"/>
          </p:nvCxnSpPr>
          <p:spPr>
            <a:xfrm>
              <a:off x="233338" y="45713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直線コネクタ 307">
              <a:extLst>
                <a:ext uri="{FF2B5EF4-FFF2-40B4-BE49-F238E27FC236}">
                  <a16:creationId xmlns:a16="http://schemas.microsoft.com/office/drawing/2014/main" id="{23A0E46E-5837-C85E-82FF-28A0AD3ECAC3}"/>
                </a:ext>
              </a:extLst>
            </p:cNvPr>
            <p:cNvCxnSpPr/>
            <p:nvPr userDrawn="1"/>
          </p:nvCxnSpPr>
          <p:spPr>
            <a:xfrm>
              <a:off x="233338" y="47153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直線コネクタ 308">
              <a:extLst>
                <a:ext uri="{FF2B5EF4-FFF2-40B4-BE49-F238E27FC236}">
                  <a16:creationId xmlns:a16="http://schemas.microsoft.com/office/drawing/2014/main" id="{E116B365-2880-F179-6513-FB2F1160BFD8}"/>
                </a:ext>
              </a:extLst>
            </p:cNvPr>
            <p:cNvCxnSpPr/>
            <p:nvPr userDrawn="1"/>
          </p:nvCxnSpPr>
          <p:spPr>
            <a:xfrm>
              <a:off x="233338" y="48593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 name="直線コネクタ 309">
              <a:extLst>
                <a:ext uri="{FF2B5EF4-FFF2-40B4-BE49-F238E27FC236}">
                  <a16:creationId xmlns:a16="http://schemas.microsoft.com/office/drawing/2014/main" id="{221FFAB3-FFEB-E8A4-B8DC-E13C1E7455C7}"/>
                </a:ext>
              </a:extLst>
            </p:cNvPr>
            <p:cNvCxnSpPr/>
            <p:nvPr userDrawn="1"/>
          </p:nvCxnSpPr>
          <p:spPr>
            <a:xfrm>
              <a:off x="233338" y="50033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1" name="直線コネクタ 310">
              <a:extLst>
                <a:ext uri="{FF2B5EF4-FFF2-40B4-BE49-F238E27FC236}">
                  <a16:creationId xmlns:a16="http://schemas.microsoft.com/office/drawing/2014/main" id="{97A7B83C-DA46-CD56-2171-086F2DAFFD57}"/>
                </a:ext>
              </a:extLst>
            </p:cNvPr>
            <p:cNvCxnSpPr/>
            <p:nvPr userDrawn="1"/>
          </p:nvCxnSpPr>
          <p:spPr>
            <a:xfrm>
              <a:off x="233338" y="51473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直線コネクタ 311">
              <a:extLst>
                <a:ext uri="{FF2B5EF4-FFF2-40B4-BE49-F238E27FC236}">
                  <a16:creationId xmlns:a16="http://schemas.microsoft.com/office/drawing/2014/main" id="{AF8518A7-0706-E630-2D35-6B84C1E101F8}"/>
                </a:ext>
              </a:extLst>
            </p:cNvPr>
            <p:cNvCxnSpPr/>
            <p:nvPr userDrawn="1"/>
          </p:nvCxnSpPr>
          <p:spPr>
            <a:xfrm>
              <a:off x="233338" y="52913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 name="直線コネクタ 312">
              <a:extLst>
                <a:ext uri="{FF2B5EF4-FFF2-40B4-BE49-F238E27FC236}">
                  <a16:creationId xmlns:a16="http://schemas.microsoft.com/office/drawing/2014/main" id="{067CC789-14E8-F501-1223-4BB6B49E206D}"/>
                </a:ext>
              </a:extLst>
            </p:cNvPr>
            <p:cNvCxnSpPr/>
            <p:nvPr userDrawn="1"/>
          </p:nvCxnSpPr>
          <p:spPr>
            <a:xfrm>
              <a:off x="233338" y="543540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 name="直線コネクタ 313">
              <a:extLst>
                <a:ext uri="{FF2B5EF4-FFF2-40B4-BE49-F238E27FC236}">
                  <a16:creationId xmlns:a16="http://schemas.microsoft.com/office/drawing/2014/main" id="{3CC3E1C4-7F56-B2F7-05A3-05AD68225976}"/>
                </a:ext>
              </a:extLst>
            </p:cNvPr>
            <p:cNvCxnSpPr/>
            <p:nvPr userDrawn="1"/>
          </p:nvCxnSpPr>
          <p:spPr>
            <a:xfrm>
              <a:off x="233338" y="557941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 name="直線コネクタ 314">
              <a:extLst>
                <a:ext uri="{FF2B5EF4-FFF2-40B4-BE49-F238E27FC236}">
                  <a16:creationId xmlns:a16="http://schemas.microsoft.com/office/drawing/2014/main" id="{A2383D54-2DFA-883D-9430-82F975392C6B}"/>
                </a:ext>
              </a:extLst>
            </p:cNvPr>
            <p:cNvCxnSpPr/>
            <p:nvPr userDrawn="1"/>
          </p:nvCxnSpPr>
          <p:spPr>
            <a:xfrm>
              <a:off x="233338" y="572342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 name="直線コネクタ 315">
              <a:extLst>
                <a:ext uri="{FF2B5EF4-FFF2-40B4-BE49-F238E27FC236}">
                  <a16:creationId xmlns:a16="http://schemas.microsoft.com/office/drawing/2014/main" id="{33F30DFF-E383-CE31-C922-87F12A3E76B5}"/>
                </a:ext>
              </a:extLst>
            </p:cNvPr>
            <p:cNvCxnSpPr/>
            <p:nvPr userDrawn="1"/>
          </p:nvCxnSpPr>
          <p:spPr>
            <a:xfrm>
              <a:off x="233338" y="586743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 name="直線コネクタ 316">
              <a:extLst>
                <a:ext uri="{FF2B5EF4-FFF2-40B4-BE49-F238E27FC236}">
                  <a16:creationId xmlns:a16="http://schemas.microsoft.com/office/drawing/2014/main" id="{8248DC06-33BD-E0D4-7885-59FC14212F65}"/>
                </a:ext>
              </a:extLst>
            </p:cNvPr>
            <p:cNvCxnSpPr/>
            <p:nvPr userDrawn="1"/>
          </p:nvCxnSpPr>
          <p:spPr>
            <a:xfrm>
              <a:off x="233338" y="601144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 name="直線コネクタ 317">
              <a:extLst>
                <a:ext uri="{FF2B5EF4-FFF2-40B4-BE49-F238E27FC236}">
                  <a16:creationId xmlns:a16="http://schemas.microsoft.com/office/drawing/2014/main" id="{26C35001-760D-0D96-BCF3-BD12D8C86A83}"/>
                </a:ext>
              </a:extLst>
            </p:cNvPr>
            <p:cNvCxnSpPr/>
            <p:nvPr userDrawn="1"/>
          </p:nvCxnSpPr>
          <p:spPr>
            <a:xfrm>
              <a:off x="233338" y="615545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 name="直線コネクタ 318">
              <a:extLst>
                <a:ext uri="{FF2B5EF4-FFF2-40B4-BE49-F238E27FC236}">
                  <a16:creationId xmlns:a16="http://schemas.microsoft.com/office/drawing/2014/main" id="{0C6CA3BB-29C3-E7F1-55DB-2874381B38B1}"/>
                </a:ext>
              </a:extLst>
            </p:cNvPr>
            <p:cNvCxnSpPr/>
            <p:nvPr userDrawn="1"/>
          </p:nvCxnSpPr>
          <p:spPr>
            <a:xfrm>
              <a:off x="233338" y="629946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直線コネクタ 319">
              <a:extLst>
                <a:ext uri="{FF2B5EF4-FFF2-40B4-BE49-F238E27FC236}">
                  <a16:creationId xmlns:a16="http://schemas.microsoft.com/office/drawing/2014/main" id="{1CACAB2E-2753-E67F-C29F-C8A03D06A74A}"/>
                </a:ext>
              </a:extLst>
            </p:cNvPr>
            <p:cNvCxnSpPr/>
            <p:nvPr userDrawn="1"/>
          </p:nvCxnSpPr>
          <p:spPr>
            <a:xfrm>
              <a:off x="233338" y="644347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1" name="直線コネクタ 320">
              <a:extLst>
                <a:ext uri="{FF2B5EF4-FFF2-40B4-BE49-F238E27FC236}">
                  <a16:creationId xmlns:a16="http://schemas.microsoft.com/office/drawing/2014/main" id="{1DDE3BE5-413D-6A81-7A3B-5196FC154F93}"/>
                </a:ext>
              </a:extLst>
            </p:cNvPr>
            <p:cNvCxnSpPr/>
            <p:nvPr userDrawn="1"/>
          </p:nvCxnSpPr>
          <p:spPr>
            <a:xfrm>
              <a:off x="233338" y="658748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直線コネクタ 321">
              <a:extLst>
                <a:ext uri="{FF2B5EF4-FFF2-40B4-BE49-F238E27FC236}">
                  <a16:creationId xmlns:a16="http://schemas.microsoft.com/office/drawing/2014/main" id="{4776F49B-9F5E-2967-D96E-DA1274DD2069}"/>
                </a:ext>
              </a:extLst>
            </p:cNvPr>
            <p:cNvCxnSpPr/>
            <p:nvPr userDrawn="1"/>
          </p:nvCxnSpPr>
          <p:spPr>
            <a:xfrm>
              <a:off x="233338" y="6731498"/>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直線コネクタ 322">
              <a:extLst>
                <a:ext uri="{FF2B5EF4-FFF2-40B4-BE49-F238E27FC236}">
                  <a16:creationId xmlns:a16="http://schemas.microsoft.com/office/drawing/2014/main" id="{41442375-0B7C-A2FE-FBA9-078843AFECFE}"/>
                </a:ext>
              </a:extLst>
            </p:cNvPr>
            <p:cNvCxnSpPr/>
            <p:nvPr userDrawn="1"/>
          </p:nvCxnSpPr>
          <p:spPr>
            <a:xfrm>
              <a:off x="233338" y="6876181"/>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4" name="直線コネクタ 323">
              <a:extLst>
                <a:ext uri="{FF2B5EF4-FFF2-40B4-BE49-F238E27FC236}">
                  <a16:creationId xmlns:a16="http://schemas.microsoft.com/office/drawing/2014/main" id="{CA1A7A2B-F972-2F9B-27C3-843E1C151F67}"/>
                </a:ext>
              </a:extLst>
            </p:cNvPr>
            <p:cNvCxnSpPr/>
            <p:nvPr userDrawn="1"/>
          </p:nvCxnSpPr>
          <p:spPr>
            <a:xfrm>
              <a:off x="233338" y="7020197"/>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直線コネクタ 324">
              <a:extLst>
                <a:ext uri="{FF2B5EF4-FFF2-40B4-BE49-F238E27FC236}">
                  <a16:creationId xmlns:a16="http://schemas.microsoft.com/office/drawing/2014/main" id="{46CEF3E5-2EDB-4F9E-546B-546381BEED0C}"/>
                </a:ext>
              </a:extLst>
            </p:cNvPr>
            <p:cNvCxnSpPr/>
            <p:nvPr userDrawn="1"/>
          </p:nvCxnSpPr>
          <p:spPr>
            <a:xfrm>
              <a:off x="233338" y="7163509"/>
              <a:ext cx="1022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テキスト プレースホルダー 2">
            <a:extLst>
              <a:ext uri="{FF2B5EF4-FFF2-40B4-BE49-F238E27FC236}">
                <a16:creationId xmlns:a16="http://schemas.microsoft.com/office/drawing/2014/main" id="{1176BCBA-15D9-601D-80B5-FAB48645BC99}"/>
              </a:ext>
            </a:extLst>
          </p:cNvPr>
          <p:cNvSpPr>
            <a:spLocks noGrp="1"/>
          </p:cNvSpPr>
          <p:nvPr>
            <p:ph type="body" idx="1"/>
          </p:nvPr>
        </p:nvSpPr>
        <p:spPr>
          <a:xfrm>
            <a:off x="628608" y="1826112"/>
            <a:ext cx="7886784" cy="435069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81739964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hdr="0" ftr="0" dt="0"/>
  <p:txStyles>
    <p:titleStyle>
      <a:lvl1pPr algn="l" defTabSz="844088"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0" indent="0" algn="l" defTabSz="844088" rtl="0" eaLnBrk="1" latinLnBrk="0" hangingPunct="1">
        <a:lnSpc>
          <a:spcPct val="100000"/>
        </a:lnSpc>
        <a:spcBef>
          <a:spcPts val="0"/>
        </a:spcBef>
        <a:buFont typeface="Arial" panose="020B0604020202020204" pitchFamily="34" charset="0"/>
        <a:buNone/>
        <a:defRPr kumimoji="1" sz="2585" kern="1200">
          <a:solidFill>
            <a:schemeClr val="tx1"/>
          </a:solidFill>
          <a:latin typeface="+mn-lt"/>
          <a:ea typeface="+mn-ea"/>
          <a:cs typeface="+mn-cs"/>
        </a:defRPr>
      </a:lvl1pPr>
      <a:lvl2pPr marL="422043" indent="0" algn="l" defTabSz="844088" rtl="0" eaLnBrk="1" latinLnBrk="0" hangingPunct="1">
        <a:lnSpc>
          <a:spcPct val="100000"/>
        </a:lnSpc>
        <a:spcBef>
          <a:spcPts val="0"/>
        </a:spcBef>
        <a:buFont typeface="Arial" panose="020B0604020202020204" pitchFamily="34" charset="0"/>
        <a:buNone/>
        <a:defRPr kumimoji="1" sz="2215" kern="1200">
          <a:solidFill>
            <a:schemeClr val="tx1"/>
          </a:solidFill>
          <a:latin typeface="+mn-lt"/>
          <a:ea typeface="+mn-ea"/>
          <a:cs typeface="+mn-cs"/>
        </a:defRPr>
      </a:lvl2pPr>
      <a:lvl3pPr marL="844088" indent="0" algn="l" defTabSz="844088" rtl="0" eaLnBrk="1" latinLnBrk="0" hangingPunct="1">
        <a:lnSpc>
          <a:spcPct val="100000"/>
        </a:lnSpc>
        <a:spcBef>
          <a:spcPts val="0"/>
        </a:spcBef>
        <a:buFont typeface="Arial" panose="020B0604020202020204" pitchFamily="34" charset="0"/>
        <a:buNone/>
        <a:defRPr kumimoji="1" sz="1846" kern="1200">
          <a:solidFill>
            <a:schemeClr val="tx1"/>
          </a:solidFill>
          <a:latin typeface="+mn-lt"/>
          <a:ea typeface="+mn-ea"/>
          <a:cs typeface="+mn-cs"/>
        </a:defRPr>
      </a:lvl3pPr>
      <a:lvl4pPr marL="1266131" indent="0" algn="l" defTabSz="844088" rtl="0" eaLnBrk="1" latinLnBrk="0" hangingPunct="1">
        <a:lnSpc>
          <a:spcPct val="100000"/>
        </a:lnSpc>
        <a:spcBef>
          <a:spcPts val="0"/>
        </a:spcBef>
        <a:buFont typeface="Arial" panose="020B0604020202020204" pitchFamily="34" charset="0"/>
        <a:buNone/>
        <a:defRPr kumimoji="1" sz="1662" kern="1200">
          <a:solidFill>
            <a:schemeClr val="tx1"/>
          </a:solidFill>
          <a:latin typeface="+mn-lt"/>
          <a:ea typeface="+mn-ea"/>
          <a:cs typeface="+mn-cs"/>
        </a:defRPr>
      </a:lvl4pPr>
      <a:lvl5pPr marL="1688176" indent="0" algn="l" defTabSz="844088" rtl="0" eaLnBrk="1" latinLnBrk="0" hangingPunct="1">
        <a:lnSpc>
          <a:spcPct val="100000"/>
        </a:lnSpc>
        <a:spcBef>
          <a:spcPts val="0"/>
        </a:spcBef>
        <a:buFont typeface="Arial" panose="020B0604020202020204" pitchFamily="34" charset="0"/>
        <a:buNone/>
        <a:defRPr kumimoji="1" sz="1662" kern="1200">
          <a:solidFill>
            <a:schemeClr val="tx1"/>
          </a:solidFill>
          <a:latin typeface="+mn-lt"/>
          <a:ea typeface="+mn-ea"/>
          <a:cs typeface="+mn-cs"/>
        </a:defRPr>
      </a:lvl5pPr>
      <a:lvl6pPr marL="2321243"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86"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31"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74" indent="-211023" algn="l" defTabSz="844088"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8" rtl="0" eaLnBrk="1" latinLnBrk="0" hangingPunct="1">
        <a:defRPr kumimoji="1" sz="1662" kern="1200">
          <a:solidFill>
            <a:schemeClr val="tx1"/>
          </a:solidFill>
          <a:latin typeface="+mn-lt"/>
          <a:ea typeface="+mn-ea"/>
          <a:cs typeface="+mn-cs"/>
        </a:defRPr>
      </a:lvl1pPr>
      <a:lvl2pPr marL="422044" algn="l" defTabSz="844088" rtl="0" eaLnBrk="1" latinLnBrk="0" hangingPunct="1">
        <a:defRPr kumimoji="1" sz="1662" kern="1200">
          <a:solidFill>
            <a:schemeClr val="tx1"/>
          </a:solidFill>
          <a:latin typeface="+mn-lt"/>
          <a:ea typeface="+mn-ea"/>
          <a:cs typeface="+mn-cs"/>
        </a:defRPr>
      </a:lvl2pPr>
      <a:lvl3pPr marL="844088" algn="l" defTabSz="844088" rtl="0" eaLnBrk="1" latinLnBrk="0" hangingPunct="1">
        <a:defRPr kumimoji="1" sz="1662" kern="1200">
          <a:solidFill>
            <a:schemeClr val="tx1"/>
          </a:solidFill>
          <a:latin typeface="+mn-lt"/>
          <a:ea typeface="+mn-ea"/>
          <a:cs typeface="+mn-cs"/>
        </a:defRPr>
      </a:lvl3pPr>
      <a:lvl4pPr marL="1266132" algn="l" defTabSz="844088" rtl="0" eaLnBrk="1" latinLnBrk="0" hangingPunct="1">
        <a:defRPr kumimoji="1" sz="1662" kern="1200">
          <a:solidFill>
            <a:schemeClr val="tx1"/>
          </a:solidFill>
          <a:latin typeface="+mn-lt"/>
          <a:ea typeface="+mn-ea"/>
          <a:cs typeface="+mn-cs"/>
        </a:defRPr>
      </a:lvl4pPr>
      <a:lvl5pPr marL="1688176" algn="l" defTabSz="844088" rtl="0" eaLnBrk="1" latinLnBrk="0" hangingPunct="1">
        <a:defRPr kumimoji="1" sz="1662" kern="1200">
          <a:solidFill>
            <a:schemeClr val="tx1"/>
          </a:solidFill>
          <a:latin typeface="+mn-lt"/>
          <a:ea typeface="+mn-ea"/>
          <a:cs typeface="+mn-cs"/>
        </a:defRPr>
      </a:lvl5pPr>
      <a:lvl6pPr marL="2110220" algn="l" defTabSz="844088" rtl="0" eaLnBrk="1" latinLnBrk="0" hangingPunct="1">
        <a:defRPr kumimoji="1" sz="1662" kern="1200">
          <a:solidFill>
            <a:schemeClr val="tx1"/>
          </a:solidFill>
          <a:latin typeface="+mn-lt"/>
          <a:ea typeface="+mn-ea"/>
          <a:cs typeface="+mn-cs"/>
        </a:defRPr>
      </a:lvl6pPr>
      <a:lvl7pPr marL="2532265" algn="l" defTabSz="844088" rtl="0" eaLnBrk="1" latinLnBrk="0" hangingPunct="1">
        <a:defRPr kumimoji="1" sz="1662" kern="1200">
          <a:solidFill>
            <a:schemeClr val="tx1"/>
          </a:solidFill>
          <a:latin typeface="+mn-lt"/>
          <a:ea typeface="+mn-ea"/>
          <a:cs typeface="+mn-cs"/>
        </a:defRPr>
      </a:lvl7pPr>
      <a:lvl8pPr marL="2954309" algn="l" defTabSz="844088" rtl="0" eaLnBrk="1" latinLnBrk="0" hangingPunct="1">
        <a:defRPr kumimoji="1" sz="1662" kern="1200">
          <a:solidFill>
            <a:schemeClr val="tx1"/>
          </a:solidFill>
          <a:latin typeface="+mn-lt"/>
          <a:ea typeface="+mn-ea"/>
          <a:cs typeface="+mn-cs"/>
        </a:defRPr>
      </a:lvl8pPr>
      <a:lvl9pPr marL="3376353" algn="l" defTabSz="844088"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4" pos="147">
          <p15:clr>
            <a:srgbClr val="F26B43"/>
          </p15:clr>
        </p15:guide>
        <p15:guide id="5" pos="6588">
          <p15:clr>
            <a:srgbClr val="F26B43"/>
          </p15:clr>
        </p15:guide>
        <p15:guide id="6" orient="horz" pos="4604">
          <p15:clr>
            <a:srgbClr val="F26B43"/>
          </p15:clr>
        </p15:guide>
        <p15:guide id="7" orient="horz" pos="158">
          <p15:clr>
            <a:srgbClr val="F26B43"/>
          </p15:clr>
        </p15:guide>
        <p15:guide id="8" orient="horz" pos="45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82000"/>
                  </a:schemeClr>
                </a:solidFill>
              </a:defRPr>
            </a:lvl1pPr>
          </a:lstStyle>
          <a:p>
            <a:fld id="{1995E4D1-0A7E-47E3-ADEF-088CB2592DA1}" type="datetime1">
              <a:rPr kumimoji="1" lang="ja-JP" altLang="en-US" smtClean="0"/>
              <a:t>2025/1/17</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82000"/>
                  </a:schemeClr>
                </a:solidFill>
              </a:defRPr>
            </a:lvl1pPr>
          </a:lstStyle>
          <a:p>
            <a:fld id="{F2CD79DC-0978-4C93-8905-1C8852C75A8B}" type="slidenum">
              <a:rPr kumimoji="1" lang="ja-JP" altLang="en-US" smtClean="0"/>
              <a:t>‹#›</a:t>
            </a:fld>
            <a:endParaRPr kumimoji="1" lang="ja-JP" altLang="en-US"/>
          </a:p>
        </p:txBody>
      </p:sp>
    </p:spTree>
    <p:extLst>
      <p:ext uri="{BB962C8B-B14F-4D97-AF65-F5344CB8AC3E}">
        <p14:creationId xmlns:p14="http://schemas.microsoft.com/office/powerpoint/2010/main" val="285298481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906">
                <a:solidFill>
                  <a:schemeClr val="tx1">
                    <a:tint val="75000"/>
                  </a:schemeClr>
                </a:solidFill>
              </a:defRPr>
            </a:lvl1pPr>
          </a:lstStyle>
          <a:p>
            <a:fld id="{C3F613B0-E1FC-41F1-A248-BCE6CBB7E6BD}" type="datetime1">
              <a:rPr kumimoji="1" lang="ja-JP" altLang="en-US" smtClean="0"/>
              <a:t>2025/1/17</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6">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6">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3207004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ctr" defTabSz="689562" rtl="0" eaLnBrk="1" latinLnBrk="0" hangingPunct="1">
        <a:spcBef>
          <a:spcPct val="0"/>
        </a:spcBef>
        <a:buNone/>
        <a:defRPr kumimoji="1" sz="3318" kern="1200">
          <a:solidFill>
            <a:schemeClr val="tx1"/>
          </a:solidFill>
          <a:latin typeface="+mj-lt"/>
          <a:ea typeface="+mj-ea"/>
          <a:cs typeface="+mj-cs"/>
        </a:defRPr>
      </a:lvl1pPr>
    </p:titleStyle>
    <p:bodyStyle>
      <a:lvl1pPr marL="258585" indent="-258585" algn="l" defTabSz="689562" rtl="0" eaLnBrk="1" latinLnBrk="0" hangingPunct="1">
        <a:spcBef>
          <a:spcPct val="20000"/>
        </a:spcBef>
        <a:buFont typeface="Arial" pitchFamily="34" charset="0"/>
        <a:buChar char="•"/>
        <a:defRPr kumimoji="1" sz="2414" kern="1200">
          <a:solidFill>
            <a:schemeClr val="tx1"/>
          </a:solidFill>
          <a:latin typeface="+mn-lt"/>
          <a:ea typeface="+mn-ea"/>
          <a:cs typeface="+mn-cs"/>
        </a:defRPr>
      </a:lvl1pPr>
      <a:lvl2pPr marL="560269" indent="-215488" algn="l" defTabSz="689562" rtl="0" eaLnBrk="1" latinLnBrk="0" hangingPunct="1">
        <a:spcBef>
          <a:spcPct val="20000"/>
        </a:spcBef>
        <a:buFont typeface="Arial" pitchFamily="34" charset="0"/>
        <a:buChar char="–"/>
        <a:defRPr kumimoji="1" sz="2111" kern="1200">
          <a:solidFill>
            <a:schemeClr val="tx1"/>
          </a:solidFill>
          <a:latin typeface="+mn-lt"/>
          <a:ea typeface="+mn-ea"/>
          <a:cs typeface="+mn-cs"/>
        </a:defRPr>
      </a:lvl2pPr>
      <a:lvl3pPr marL="861951" indent="-172391" algn="l" defTabSz="689562" rtl="0" eaLnBrk="1" latinLnBrk="0" hangingPunct="1">
        <a:spcBef>
          <a:spcPct val="20000"/>
        </a:spcBef>
        <a:buFont typeface="Arial" pitchFamily="34" charset="0"/>
        <a:buChar char="•"/>
        <a:defRPr kumimoji="1" sz="1809" kern="1200">
          <a:solidFill>
            <a:schemeClr val="tx1"/>
          </a:solidFill>
          <a:latin typeface="+mn-lt"/>
          <a:ea typeface="+mn-ea"/>
          <a:cs typeface="+mn-cs"/>
        </a:defRPr>
      </a:lvl3pPr>
      <a:lvl4pPr marL="1206734" indent="-172391" algn="l" defTabSz="689562" rtl="0" eaLnBrk="1" latinLnBrk="0" hangingPunct="1">
        <a:spcBef>
          <a:spcPct val="20000"/>
        </a:spcBef>
        <a:buFont typeface="Arial" pitchFamily="34" charset="0"/>
        <a:buChar char="–"/>
        <a:defRPr kumimoji="1" sz="1507" kern="1200">
          <a:solidFill>
            <a:schemeClr val="tx1"/>
          </a:solidFill>
          <a:latin typeface="+mn-lt"/>
          <a:ea typeface="+mn-ea"/>
          <a:cs typeface="+mn-cs"/>
        </a:defRPr>
      </a:lvl4pPr>
      <a:lvl5pPr marL="1551513" indent="-172391" algn="l" defTabSz="689562" rtl="0" eaLnBrk="1" latinLnBrk="0" hangingPunct="1">
        <a:spcBef>
          <a:spcPct val="20000"/>
        </a:spcBef>
        <a:buFont typeface="Arial" pitchFamily="34" charset="0"/>
        <a:buChar char="»"/>
        <a:defRPr kumimoji="1" sz="1507" kern="1200">
          <a:solidFill>
            <a:schemeClr val="tx1"/>
          </a:solidFill>
          <a:latin typeface="+mn-lt"/>
          <a:ea typeface="+mn-ea"/>
          <a:cs typeface="+mn-cs"/>
        </a:defRPr>
      </a:lvl5pPr>
      <a:lvl6pPr marL="1896294" indent="-172391" algn="l" defTabSz="689562" rtl="0" eaLnBrk="1" latinLnBrk="0" hangingPunct="1">
        <a:spcBef>
          <a:spcPct val="20000"/>
        </a:spcBef>
        <a:buFont typeface="Arial" pitchFamily="34" charset="0"/>
        <a:buChar char="•"/>
        <a:defRPr kumimoji="1" sz="1507" kern="1200">
          <a:solidFill>
            <a:schemeClr val="tx1"/>
          </a:solidFill>
          <a:latin typeface="+mn-lt"/>
          <a:ea typeface="+mn-ea"/>
          <a:cs typeface="+mn-cs"/>
        </a:defRPr>
      </a:lvl6pPr>
      <a:lvl7pPr marL="2241075" indent="-172391" algn="l" defTabSz="689562" rtl="0" eaLnBrk="1" latinLnBrk="0" hangingPunct="1">
        <a:spcBef>
          <a:spcPct val="20000"/>
        </a:spcBef>
        <a:buFont typeface="Arial" pitchFamily="34" charset="0"/>
        <a:buChar char="•"/>
        <a:defRPr kumimoji="1" sz="1507" kern="1200">
          <a:solidFill>
            <a:schemeClr val="tx1"/>
          </a:solidFill>
          <a:latin typeface="+mn-lt"/>
          <a:ea typeface="+mn-ea"/>
          <a:cs typeface="+mn-cs"/>
        </a:defRPr>
      </a:lvl7pPr>
      <a:lvl8pPr marL="2585855" indent="-172391" algn="l" defTabSz="689562" rtl="0" eaLnBrk="1" latinLnBrk="0" hangingPunct="1">
        <a:spcBef>
          <a:spcPct val="20000"/>
        </a:spcBef>
        <a:buFont typeface="Arial" pitchFamily="34" charset="0"/>
        <a:buChar char="•"/>
        <a:defRPr kumimoji="1" sz="1507" kern="1200">
          <a:solidFill>
            <a:schemeClr val="tx1"/>
          </a:solidFill>
          <a:latin typeface="+mn-lt"/>
          <a:ea typeface="+mn-ea"/>
          <a:cs typeface="+mn-cs"/>
        </a:defRPr>
      </a:lvl8pPr>
      <a:lvl9pPr marL="2930636" indent="-172391" algn="l" defTabSz="689562" rtl="0" eaLnBrk="1" latinLnBrk="0" hangingPunct="1">
        <a:spcBef>
          <a:spcPct val="20000"/>
        </a:spcBef>
        <a:buFont typeface="Arial" pitchFamily="34" charset="0"/>
        <a:buChar char="•"/>
        <a:defRPr kumimoji="1" sz="1507" kern="1200">
          <a:solidFill>
            <a:schemeClr val="tx1"/>
          </a:solidFill>
          <a:latin typeface="+mn-lt"/>
          <a:ea typeface="+mn-ea"/>
          <a:cs typeface="+mn-cs"/>
        </a:defRPr>
      </a:lvl9pPr>
    </p:bodyStyle>
    <p:otherStyle>
      <a:defPPr>
        <a:defRPr lang="ja-JP"/>
      </a:defPPr>
      <a:lvl1pPr marL="0" algn="l" defTabSz="689562" rtl="0" eaLnBrk="1" latinLnBrk="0" hangingPunct="1">
        <a:defRPr kumimoji="1" sz="1358" kern="1200">
          <a:solidFill>
            <a:schemeClr val="tx1"/>
          </a:solidFill>
          <a:latin typeface="+mn-lt"/>
          <a:ea typeface="+mn-ea"/>
          <a:cs typeface="+mn-cs"/>
        </a:defRPr>
      </a:lvl1pPr>
      <a:lvl2pPr marL="344780" algn="l" defTabSz="689562" rtl="0" eaLnBrk="1" latinLnBrk="0" hangingPunct="1">
        <a:defRPr kumimoji="1" sz="1358" kern="1200">
          <a:solidFill>
            <a:schemeClr val="tx1"/>
          </a:solidFill>
          <a:latin typeface="+mn-lt"/>
          <a:ea typeface="+mn-ea"/>
          <a:cs typeface="+mn-cs"/>
        </a:defRPr>
      </a:lvl2pPr>
      <a:lvl3pPr marL="689562" algn="l" defTabSz="689562" rtl="0" eaLnBrk="1" latinLnBrk="0" hangingPunct="1">
        <a:defRPr kumimoji="1" sz="1358" kern="1200">
          <a:solidFill>
            <a:schemeClr val="tx1"/>
          </a:solidFill>
          <a:latin typeface="+mn-lt"/>
          <a:ea typeface="+mn-ea"/>
          <a:cs typeface="+mn-cs"/>
        </a:defRPr>
      </a:lvl3pPr>
      <a:lvl4pPr marL="1034342" algn="l" defTabSz="689562" rtl="0" eaLnBrk="1" latinLnBrk="0" hangingPunct="1">
        <a:defRPr kumimoji="1" sz="1358" kern="1200">
          <a:solidFill>
            <a:schemeClr val="tx1"/>
          </a:solidFill>
          <a:latin typeface="+mn-lt"/>
          <a:ea typeface="+mn-ea"/>
          <a:cs typeface="+mn-cs"/>
        </a:defRPr>
      </a:lvl4pPr>
      <a:lvl5pPr marL="1379122" algn="l" defTabSz="689562" rtl="0" eaLnBrk="1" latinLnBrk="0" hangingPunct="1">
        <a:defRPr kumimoji="1" sz="1358" kern="1200">
          <a:solidFill>
            <a:schemeClr val="tx1"/>
          </a:solidFill>
          <a:latin typeface="+mn-lt"/>
          <a:ea typeface="+mn-ea"/>
          <a:cs typeface="+mn-cs"/>
        </a:defRPr>
      </a:lvl5pPr>
      <a:lvl6pPr marL="1723904" algn="l" defTabSz="689562" rtl="0" eaLnBrk="1" latinLnBrk="0" hangingPunct="1">
        <a:defRPr kumimoji="1" sz="1358" kern="1200">
          <a:solidFill>
            <a:schemeClr val="tx1"/>
          </a:solidFill>
          <a:latin typeface="+mn-lt"/>
          <a:ea typeface="+mn-ea"/>
          <a:cs typeface="+mn-cs"/>
        </a:defRPr>
      </a:lvl6pPr>
      <a:lvl7pPr marL="2068684" algn="l" defTabSz="689562" rtl="0" eaLnBrk="1" latinLnBrk="0" hangingPunct="1">
        <a:defRPr kumimoji="1" sz="1358" kern="1200">
          <a:solidFill>
            <a:schemeClr val="tx1"/>
          </a:solidFill>
          <a:latin typeface="+mn-lt"/>
          <a:ea typeface="+mn-ea"/>
          <a:cs typeface="+mn-cs"/>
        </a:defRPr>
      </a:lvl7pPr>
      <a:lvl8pPr marL="2413463" algn="l" defTabSz="689562" rtl="0" eaLnBrk="1" latinLnBrk="0" hangingPunct="1">
        <a:defRPr kumimoji="1" sz="1358" kern="1200">
          <a:solidFill>
            <a:schemeClr val="tx1"/>
          </a:solidFill>
          <a:latin typeface="+mn-lt"/>
          <a:ea typeface="+mn-ea"/>
          <a:cs typeface="+mn-cs"/>
        </a:defRPr>
      </a:lvl8pPr>
      <a:lvl9pPr marL="2758246" algn="l" defTabSz="689562" rtl="0" eaLnBrk="1" latinLnBrk="0" hangingPunct="1">
        <a:defRPr kumimoji="1" sz="13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09.xml"/><Relationship Id="rId1" Type="http://schemas.openxmlformats.org/officeDocument/2006/relationships/tags" Target="../tags/tag1.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8.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minnano-daigaku.net/"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9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caremedia-site.com/" TargetMode="Externa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futurecreating.net/" TargetMode="External"/><Relationship Id="rId2" Type="http://schemas.openxmlformats.org/officeDocument/2006/relationships/notesSlide" Target="../notesSlides/notesSlide11.xml"/><Relationship Id="rId1" Type="http://schemas.openxmlformats.org/officeDocument/2006/relationships/slideLayout" Target="../slideLayouts/slideLayout19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8">
            <a:extLst>
              <a:ext uri="{FF2B5EF4-FFF2-40B4-BE49-F238E27FC236}">
                <a16:creationId xmlns:a16="http://schemas.microsoft.com/office/drawing/2014/main" id="{3E2027ED-6D3F-6814-376B-A9514E029BDC}"/>
              </a:ext>
            </a:extLst>
          </p:cNvPr>
          <p:cNvSpPr txBox="1">
            <a:spLocks noChangeArrowheads="1"/>
          </p:cNvSpPr>
          <p:nvPr/>
        </p:nvSpPr>
        <p:spPr bwMode="auto">
          <a:xfrm>
            <a:off x="4424706" y="5223661"/>
            <a:ext cx="4719294" cy="1022588"/>
          </a:xfrm>
          <a:prstGeom prst="rect">
            <a:avLst/>
          </a:prstGeom>
          <a:noFill/>
          <a:ln>
            <a:noFill/>
          </a:ln>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44083" fontAlgn="base">
              <a:spcBef>
                <a:spcPct val="0"/>
              </a:spcBef>
              <a:spcAft>
                <a:spcPct val="0"/>
              </a:spcAft>
            </a:pPr>
            <a:r>
              <a:rPr lang="ja-JP" altLang="en-US" sz="2215" dirty="0">
                <a:solidFill>
                  <a:prstClr val="black"/>
                </a:solidFill>
                <a:latin typeface="UD デジタル 教科書体 NK-R" panose="02020400000000000000" pitchFamily="18" charset="-128"/>
                <a:ea typeface="UD デジタル 教科書体 NK-R" panose="02020400000000000000" pitchFamily="18" charset="-128"/>
              </a:rPr>
              <a:t>文部科学省　総合教育政策局</a:t>
            </a:r>
            <a:endParaRPr lang="en-US" altLang="ja-JP" sz="2215" dirty="0">
              <a:solidFill>
                <a:prstClr val="black"/>
              </a:solidFill>
              <a:latin typeface="UD デジタル 教科書体 NK-R" panose="02020400000000000000" pitchFamily="18" charset="-128"/>
              <a:ea typeface="UD デジタル 教科書体 NK-R" panose="02020400000000000000" pitchFamily="18" charset="-128"/>
            </a:endParaRPr>
          </a:p>
          <a:p>
            <a:pPr defTabSz="844083" fontAlgn="base">
              <a:spcBef>
                <a:spcPct val="0"/>
              </a:spcBef>
              <a:spcAft>
                <a:spcPct val="0"/>
              </a:spcAft>
            </a:pPr>
            <a:r>
              <a:rPr lang="ja-JP" altLang="en-US" sz="2215" dirty="0">
                <a:solidFill>
                  <a:prstClr val="black"/>
                </a:solidFill>
                <a:latin typeface="UD デジタル 教科書体 NK-R" panose="02020400000000000000" pitchFamily="18" charset="-128"/>
                <a:ea typeface="UD デジタル 教科書体 NK-R" panose="02020400000000000000" pitchFamily="18" charset="-128"/>
              </a:rPr>
              <a:t>男女共同参画共生社会学習・安全課</a:t>
            </a:r>
            <a:endParaRPr lang="en-US" altLang="ja-JP" sz="2215" dirty="0">
              <a:solidFill>
                <a:prstClr val="black"/>
              </a:solidFill>
              <a:latin typeface="UD デジタル 教科書体 NK-R" panose="02020400000000000000" pitchFamily="18" charset="-128"/>
              <a:ea typeface="UD デジタル 教科書体 NK-R" panose="02020400000000000000" pitchFamily="18" charset="-128"/>
            </a:endParaRPr>
          </a:p>
          <a:p>
            <a:pPr defTabSz="844083" fontAlgn="base">
              <a:spcBef>
                <a:spcPct val="0"/>
              </a:spcBef>
              <a:spcAft>
                <a:spcPct val="0"/>
              </a:spcAft>
            </a:pPr>
            <a:r>
              <a:rPr lang="ja-JP" altLang="en-US" sz="2215" dirty="0">
                <a:solidFill>
                  <a:prstClr val="black"/>
                </a:solidFill>
                <a:latin typeface="UD デジタル 教科書体 NK-R" panose="02020400000000000000" pitchFamily="18" charset="-128"/>
                <a:ea typeface="UD デジタル 教科書体 NK-R" panose="02020400000000000000" pitchFamily="18" charset="-128"/>
              </a:rPr>
              <a:t>障害者学習支援推進室</a:t>
            </a:r>
            <a:endParaRPr lang="en-US" altLang="ja-JP" sz="2215"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8">
            <a:extLst>
              <a:ext uri="{FF2B5EF4-FFF2-40B4-BE49-F238E27FC236}">
                <a16:creationId xmlns:a16="http://schemas.microsoft.com/office/drawing/2014/main" id="{0837587B-E2DF-E9E7-8560-5B8D74756A17}"/>
              </a:ext>
            </a:extLst>
          </p:cNvPr>
          <p:cNvSpPr txBox="1">
            <a:spLocks noChangeArrowheads="1"/>
          </p:cNvSpPr>
          <p:nvPr/>
        </p:nvSpPr>
        <p:spPr bwMode="auto">
          <a:xfrm>
            <a:off x="384458" y="2299029"/>
            <a:ext cx="8465783" cy="1363707"/>
          </a:xfrm>
          <a:prstGeom prst="rect">
            <a:avLst/>
          </a:prstGeom>
          <a:noFill/>
          <a:ln>
            <a:noFill/>
          </a:ln>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1018" fontAlgn="base">
              <a:spcBef>
                <a:spcPct val="0"/>
              </a:spcBef>
              <a:spcAft>
                <a:spcPct val="0"/>
              </a:spcAft>
              <a:defRPr/>
            </a:pPr>
            <a:r>
              <a:rPr lang="ja-JP" altLang="en-US" sz="4431" b="1" dirty="0">
                <a:solidFill>
                  <a:prstClr val="black"/>
                </a:solidFill>
                <a:latin typeface="UD デジタル 教科書体 NK-R" panose="02020400000000000000" pitchFamily="18" charset="-128"/>
                <a:ea typeface="UD デジタル 教科書体 NK-R" panose="02020400000000000000" pitchFamily="18" charset="-128"/>
              </a:rPr>
              <a:t>障害者の生涯を通じた</a:t>
            </a:r>
            <a:endParaRPr lang="en-US" altLang="ja-JP" sz="4431" b="1" dirty="0">
              <a:solidFill>
                <a:prstClr val="black"/>
              </a:solidFill>
              <a:latin typeface="UD デジタル 教科書体 NK-R" panose="02020400000000000000" pitchFamily="18" charset="-128"/>
              <a:ea typeface="UD デジタル 教科書体 NK-R" panose="02020400000000000000" pitchFamily="18" charset="-128"/>
            </a:endParaRPr>
          </a:p>
          <a:p>
            <a:pPr defTabSz="911018" fontAlgn="base">
              <a:spcBef>
                <a:spcPct val="0"/>
              </a:spcBef>
              <a:spcAft>
                <a:spcPct val="0"/>
              </a:spcAft>
              <a:defRPr/>
            </a:pPr>
            <a:r>
              <a:rPr lang="ja-JP" altLang="en-US" sz="4431" b="1" dirty="0">
                <a:solidFill>
                  <a:prstClr val="black"/>
                </a:solidFill>
                <a:latin typeface="UD デジタル 教科書体 NK-R" panose="02020400000000000000" pitchFamily="18" charset="-128"/>
                <a:ea typeface="UD デジタル 教科書体 NK-R" panose="02020400000000000000" pitchFamily="18" charset="-128"/>
              </a:rPr>
              <a:t>多様な学習活動の充実について</a:t>
            </a:r>
          </a:p>
        </p:txBody>
      </p:sp>
    </p:spTree>
    <p:extLst>
      <p:ext uri="{BB962C8B-B14F-4D97-AF65-F5344CB8AC3E}">
        <p14:creationId xmlns:p14="http://schemas.microsoft.com/office/powerpoint/2010/main" val="289602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0C3E-A717-1A90-8A29-9AB7E3B19EE3}"/>
              </a:ext>
            </a:extLst>
          </p:cNvPr>
          <p:cNvSpPr txBox="1">
            <a:spLocks/>
          </p:cNvSpPr>
          <p:nvPr>
            <p:custDataLst>
              <p:tags r:id="rId1"/>
            </p:custDataLst>
          </p:nvPr>
        </p:nvSpPr>
        <p:spPr>
          <a:xfrm>
            <a:off x="0" y="0"/>
            <a:ext cx="9144000" cy="704141"/>
          </a:xfrm>
          <a:prstGeom prst="rect">
            <a:avLst/>
          </a:prstGeom>
          <a:no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rPr>
              <a:t>教育と福祉</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の連携について</a:t>
            </a:r>
          </a:p>
        </p:txBody>
      </p:sp>
      <p:sp>
        <p:nvSpPr>
          <p:cNvPr id="4" name="テキスト プレースホルダー 2">
            <a:extLst>
              <a:ext uri="{FF2B5EF4-FFF2-40B4-BE49-F238E27FC236}">
                <a16:creationId xmlns:a16="http://schemas.microsoft.com/office/drawing/2014/main" id="{2F62C7F3-B04E-2BF2-CA4A-2E9925BDB6D5}"/>
              </a:ext>
            </a:extLst>
          </p:cNvPr>
          <p:cNvSpPr txBox="1">
            <a:spLocks/>
          </p:cNvSpPr>
          <p:nvPr/>
        </p:nvSpPr>
        <p:spPr>
          <a:xfrm>
            <a:off x="0" y="454946"/>
            <a:ext cx="9130683" cy="287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令和４年度「生涯学習を通じた共生社会の実現に関する調査研究」～地方公共団体及び障害者本人を対象とした実態調査～より</a:t>
            </a:r>
          </a:p>
        </p:txBody>
      </p:sp>
      <p:sp>
        <p:nvSpPr>
          <p:cNvPr id="5" name="字幕 2">
            <a:extLst>
              <a:ext uri="{FF2B5EF4-FFF2-40B4-BE49-F238E27FC236}">
                <a16:creationId xmlns:a16="http://schemas.microsoft.com/office/drawing/2014/main" id="{F9F2A2F8-B644-C438-8CF9-0EAC353C4688}"/>
              </a:ext>
            </a:extLst>
          </p:cNvPr>
          <p:cNvSpPr txBox="1">
            <a:spLocks/>
          </p:cNvSpPr>
          <p:nvPr/>
        </p:nvSpPr>
        <p:spPr>
          <a:xfrm>
            <a:off x="0" y="5964636"/>
            <a:ext cx="9130683" cy="5467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講座・プログラムの</a:t>
            </a:r>
            <a:r>
              <a:rPr lang="ja-JP" altLang="en-US" sz="2400" b="1" u="sng" dirty="0">
                <a:solidFill>
                  <a:prstClr val="black"/>
                </a:solidFill>
                <a:latin typeface="メイリオ" panose="020B0604030504040204" pitchFamily="50" charset="-128"/>
                <a:ea typeface="メイリオ" panose="020B0604030504040204" pitchFamily="50" charset="-128"/>
              </a:rPr>
              <a:t>検討・実施に</a:t>
            </a:r>
            <a:r>
              <a:rPr kumimoji="1"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は福祉関係団体との連携は効果的！</a:t>
            </a:r>
            <a:endParaRPr kumimoji="1" lang="en-US" altLang="ja-JP"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二等辺三角形 5">
            <a:extLst>
              <a:ext uri="{FF2B5EF4-FFF2-40B4-BE49-F238E27FC236}">
                <a16:creationId xmlns:a16="http://schemas.microsoft.com/office/drawing/2014/main" id="{7C4A53FE-DBF0-4C8E-486A-F262E199F9E7}"/>
              </a:ext>
            </a:extLst>
          </p:cNvPr>
          <p:cNvSpPr/>
          <p:nvPr/>
        </p:nvSpPr>
        <p:spPr>
          <a:xfrm rot="10800000">
            <a:off x="2828174" y="5448826"/>
            <a:ext cx="3474334" cy="430299"/>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sp>
        <p:nvSpPr>
          <p:cNvPr id="9" name="Rectangle 3">
            <a:extLst>
              <a:ext uri="{FF2B5EF4-FFF2-40B4-BE49-F238E27FC236}">
                <a16:creationId xmlns:a16="http://schemas.microsoft.com/office/drawing/2014/main" id="{BC909389-C977-FD9F-06D6-45597F7057C9}"/>
              </a:ext>
            </a:extLst>
          </p:cNvPr>
          <p:cNvSpPr>
            <a:spLocks noChangeArrowheads="1"/>
          </p:cNvSpPr>
          <p:nvPr/>
        </p:nvSpPr>
        <p:spPr bwMode="auto">
          <a:xfrm>
            <a:off x="339365" y="45853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テキスト ボックス 14">
            <a:extLst>
              <a:ext uri="{FF2B5EF4-FFF2-40B4-BE49-F238E27FC236}">
                <a16:creationId xmlns:a16="http://schemas.microsoft.com/office/drawing/2014/main" id="{31C3378E-7173-9E44-45A8-9FB78388130F}"/>
              </a:ext>
            </a:extLst>
          </p:cNvPr>
          <p:cNvSpPr txBox="1"/>
          <p:nvPr/>
        </p:nvSpPr>
        <p:spPr>
          <a:xfrm>
            <a:off x="226146" y="780384"/>
            <a:ext cx="4620201" cy="539688"/>
          </a:xfrm>
          <a:prstGeom prst="rect">
            <a:avLst/>
          </a:prstGeom>
        </p:spPr>
        <p:txBody>
          <a:bodyPr vert="horz" lIns="0" tIns="0" rIns="0" bIns="0" rtlCol="0" anchor="ctr">
            <a:noAutofit/>
          </a:bodyPr>
          <a:lstStyle>
            <a:defPPr>
              <a:defRPr lang="en-US"/>
            </a:defPPr>
            <a:lvl1pPr marR="0" lvl="0" indent="0" defTabSz="914400" fontAlgn="auto">
              <a:lnSpc>
                <a:spcPct val="100000"/>
              </a:lnSpc>
              <a:spcBef>
                <a:spcPts val="0"/>
              </a:spcBef>
              <a:spcAft>
                <a:spcPts val="0"/>
              </a:spcAft>
              <a:buClrTx/>
              <a:buSzTx/>
              <a:buFont typeface="Arial" panose="020B0604020202020204" pitchFamily="34" charset="0"/>
              <a:buNone/>
              <a:tabLst/>
              <a:defRPr kumimoji="1" sz="1200" b="1"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sz="1600" dirty="0"/>
              <a:t>■障害者の生涯学習講座・プログラムの実施主体</a:t>
            </a:r>
            <a:endParaRPr lang="en-US" altLang="ja-JP" sz="1600" dirty="0"/>
          </a:p>
          <a:p>
            <a:r>
              <a:rPr lang="ja-JP" altLang="en-US" sz="1600" dirty="0"/>
              <a:t>（都道府県アンケート）</a:t>
            </a:r>
          </a:p>
        </p:txBody>
      </p:sp>
      <p:pic>
        <p:nvPicPr>
          <p:cNvPr id="1028" name="図 289">
            <a:extLst>
              <a:ext uri="{FF2B5EF4-FFF2-40B4-BE49-F238E27FC236}">
                <a16:creationId xmlns:a16="http://schemas.microsoft.com/office/drawing/2014/main" id="{F063EBA3-29A8-0B31-E8AE-974F65781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48" y="1290991"/>
            <a:ext cx="4532848" cy="32943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6">
            <a:extLst>
              <a:ext uri="{FF2B5EF4-FFF2-40B4-BE49-F238E27FC236}">
                <a16:creationId xmlns:a16="http://schemas.microsoft.com/office/drawing/2014/main" id="{B1B43BB7-8667-22BA-1729-07DD3CB9DA4B}"/>
              </a:ext>
            </a:extLst>
          </p:cNvPr>
          <p:cNvSpPr>
            <a:spLocks noChangeArrowheads="1"/>
          </p:cNvSpPr>
          <p:nvPr/>
        </p:nvSpPr>
        <p:spPr bwMode="auto">
          <a:xfrm>
            <a:off x="0" y="4181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正方形/長方形 24">
            <a:extLst>
              <a:ext uri="{FF2B5EF4-FFF2-40B4-BE49-F238E27FC236}">
                <a16:creationId xmlns:a16="http://schemas.microsoft.com/office/drawing/2014/main" id="{C9E565BC-DD02-8456-DC90-FA0043B6C282}"/>
              </a:ext>
            </a:extLst>
          </p:cNvPr>
          <p:cNvSpPr/>
          <p:nvPr/>
        </p:nvSpPr>
        <p:spPr>
          <a:xfrm>
            <a:off x="195747" y="3217103"/>
            <a:ext cx="3841562" cy="7389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テキスト ボックス 25">
            <a:extLst>
              <a:ext uri="{FF2B5EF4-FFF2-40B4-BE49-F238E27FC236}">
                <a16:creationId xmlns:a16="http://schemas.microsoft.com/office/drawing/2014/main" id="{0D6DF0F2-0EBA-AB3C-0EFA-F8121C1D492A}"/>
              </a:ext>
            </a:extLst>
          </p:cNvPr>
          <p:cNvSpPr txBox="1"/>
          <p:nvPr/>
        </p:nvSpPr>
        <p:spPr>
          <a:xfrm>
            <a:off x="227058" y="4701235"/>
            <a:ext cx="4118124" cy="617332"/>
          </a:xfrm>
          <a:prstGeom prst="rect">
            <a:avLst/>
          </a:prstGeom>
        </p:spPr>
        <p:txBody>
          <a:bodyPr vert="horz" lIns="0" tIns="0" rIns="0" bIns="0" rtlCol="0" anchor="ctr">
            <a:no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1" sz="1600" b="1"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82563" indent="-182563">
              <a:lnSpc>
                <a:spcPct val="100000"/>
              </a:lnSpc>
              <a:spcBef>
                <a:spcPts val="0"/>
              </a:spcBef>
            </a:pPr>
            <a:r>
              <a:rPr lang="ja-JP" altLang="en-US" sz="1800" dirty="0"/>
              <a:t>⇒講座・プログラムの実施主体は福祉関係団体等が数多く担っている。</a:t>
            </a:r>
          </a:p>
        </p:txBody>
      </p:sp>
      <p:pic>
        <p:nvPicPr>
          <p:cNvPr id="27" name="図 26">
            <a:extLst>
              <a:ext uri="{FF2B5EF4-FFF2-40B4-BE49-F238E27FC236}">
                <a16:creationId xmlns:a16="http://schemas.microsoft.com/office/drawing/2014/main" id="{FB84E672-8333-B991-FBE5-E58D1D9B93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137" y="1600335"/>
            <a:ext cx="3701682" cy="2640449"/>
          </a:xfrm>
          <a:prstGeom prst="rect">
            <a:avLst/>
          </a:prstGeom>
          <a:noFill/>
          <a:ln>
            <a:noFill/>
          </a:ln>
        </p:spPr>
      </p:pic>
      <p:sp>
        <p:nvSpPr>
          <p:cNvPr id="28" name="テキスト ボックス 27">
            <a:extLst>
              <a:ext uri="{FF2B5EF4-FFF2-40B4-BE49-F238E27FC236}">
                <a16:creationId xmlns:a16="http://schemas.microsoft.com/office/drawing/2014/main" id="{E9501899-9DED-E723-3A17-C3D977F3F09C}"/>
              </a:ext>
            </a:extLst>
          </p:cNvPr>
          <p:cNvSpPr txBox="1"/>
          <p:nvPr/>
        </p:nvSpPr>
        <p:spPr>
          <a:xfrm>
            <a:off x="4868407" y="780384"/>
            <a:ext cx="4118124" cy="480767"/>
          </a:xfrm>
          <a:prstGeom prst="rect">
            <a:avLst/>
          </a:prstGeom>
        </p:spPr>
        <p:txBody>
          <a:bodyPr vert="horz" lIns="0" tIns="0" rIns="0" bIns="0" rtlCol="0" anchor="ctr">
            <a:noAutofit/>
          </a:bodyPr>
          <a:lstStyle>
            <a:defPPr>
              <a:defRPr lang="en-US"/>
            </a:defPPr>
            <a:lvl1pPr marR="0" lvl="0" indent="0" defTabSz="914400" fontAlgn="auto">
              <a:lnSpc>
                <a:spcPct val="100000"/>
              </a:lnSpc>
              <a:spcBef>
                <a:spcPts val="0"/>
              </a:spcBef>
              <a:spcAft>
                <a:spcPts val="0"/>
              </a:spcAft>
              <a:buClrTx/>
              <a:buSzTx/>
              <a:buFont typeface="Arial" panose="020B0604020202020204" pitchFamily="34" charset="0"/>
              <a:buNone/>
              <a:tabLst/>
              <a:defRPr kumimoji="1" sz="1200" b="1"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sz="1600" dirty="0"/>
              <a:t>■生涯学習に関する情報収集の手段</a:t>
            </a:r>
            <a:endParaRPr lang="en-US" altLang="ja-JP" sz="1600" dirty="0"/>
          </a:p>
          <a:p>
            <a:r>
              <a:rPr lang="ja-JP" altLang="en-US" sz="1600" dirty="0"/>
              <a:t>（障害者本人アンケート）</a:t>
            </a:r>
          </a:p>
        </p:txBody>
      </p:sp>
      <p:sp>
        <p:nvSpPr>
          <p:cNvPr id="29" name="正方形/長方形 28">
            <a:extLst>
              <a:ext uri="{FF2B5EF4-FFF2-40B4-BE49-F238E27FC236}">
                <a16:creationId xmlns:a16="http://schemas.microsoft.com/office/drawing/2014/main" id="{E4540C79-1594-6F62-417F-F75452AF1E60}"/>
              </a:ext>
            </a:extLst>
          </p:cNvPr>
          <p:cNvSpPr/>
          <p:nvPr/>
        </p:nvSpPr>
        <p:spPr>
          <a:xfrm>
            <a:off x="4890655" y="2829231"/>
            <a:ext cx="3841562" cy="1352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a:extLst>
              <a:ext uri="{FF2B5EF4-FFF2-40B4-BE49-F238E27FC236}">
                <a16:creationId xmlns:a16="http://schemas.microsoft.com/office/drawing/2014/main" id="{4EEE2AF0-6A07-E915-3317-882F83F1078B}"/>
              </a:ext>
            </a:extLst>
          </p:cNvPr>
          <p:cNvSpPr/>
          <p:nvPr/>
        </p:nvSpPr>
        <p:spPr>
          <a:xfrm>
            <a:off x="4890655" y="3175853"/>
            <a:ext cx="3841562" cy="3055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テキスト ボックス 30">
            <a:extLst>
              <a:ext uri="{FF2B5EF4-FFF2-40B4-BE49-F238E27FC236}">
                <a16:creationId xmlns:a16="http://schemas.microsoft.com/office/drawing/2014/main" id="{CE643F3A-0F91-F0D8-7264-31E05A85BC7F}"/>
              </a:ext>
            </a:extLst>
          </p:cNvPr>
          <p:cNvSpPr txBox="1"/>
          <p:nvPr/>
        </p:nvSpPr>
        <p:spPr>
          <a:xfrm>
            <a:off x="4681067" y="4657640"/>
            <a:ext cx="4118124" cy="617332"/>
          </a:xfrm>
          <a:prstGeom prst="rect">
            <a:avLst/>
          </a:prstGeom>
        </p:spPr>
        <p:txBody>
          <a:bodyPr vert="horz" lIns="0" tIns="0" rIns="0" bIns="0" rtlCol="0" anchor="ctr">
            <a:noAutofit/>
          </a:bodyPr>
          <a:lstStyle>
            <a:defPPr>
              <a:defRPr lang="en-US"/>
            </a:defPPr>
            <a:lvl1pPr marR="0" lvl="0" indent="0" defTabSz="914400" fontAlgn="auto">
              <a:lnSpc>
                <a:spcPct val="90000"/>
              </a:lnSpc>
              <a:spcBef>
                <a:spcPts val="1000"/>
              </a:spcBef>
              <a:spcAft>
                <a:spcPts val="0"/>
              </a:spcAft>
              <a:buClrTx/>
              <a:buSzTx/>
              <a:buFont typeface="Arial" panose="020B0604020202020204" pitchFamily="34" charset="0"/>
              <a:buNone/>
              <a:tabLst/>
              <a:defRPr kumimoji="1" sz="1600" b="1"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182563" indent="-182563">
              <a:lnSpc>
                <a:spcPct val="100000"/>
              </a:lnSpc>
              <a:spcBef>
                <a:spcPts val="0"/>
              </a:spcBef>
            </a:pPr>
            <a:r>
              <a:rPr lang="ja-JP" altLang="en-US" sz="1800" dirty="0"/>
              <a:t>⇒生涯学習に関する情報収集は、福祉関係者からの割合も比較的高い。</a:t>
            </a:r>
          </a:p>
        </p:txBody>
      </p:sp>
      <p:sp>
        <p:nvSpPr>
          <p:cNvPr id="3" name="スライド番号プレースホルダー 2">
            <a:extLst>
              <a:ext uri="{FF2B5EF4-FFF2-40B4-BE49-F238E27FC236}">
                <a16:creationId xmlns:a16="http://schemas.microsoft.com/office/drawing/2014/main" id="{B7751FD9-FBC5-6825-8D5C-AC356412C8AE}"/>
              </a:ext>
            </a:extLst>
          </p:cNvPr>
          <p:cNvSpPr>
            <a:spLocks noGrp="1"/>
          </p:cNvSpPr>
          <p:nvPr>
            <p:ph type="sldNum" sz="quarter" idx="12"/>
          </p:nvPr>
        </p:nvSpPr>
        <p:spPr>
          <a:xfrm>
            <a:off x="6852931" y="6342791"/>
            <a:ext cx="2133600" cy="365125"/>
          </a:xfrm>
        </p:spPr>
        <p:txBody>
          <a:bodyPr/>
          <a:lstStyle/>
          <a:p>
            <a:fld id="{973FA57C-AB59-4833-AF31-95C44D5249F2}" type="slidenum">
              <a:rPr kumimoji="1" lang="ja-JP" altLang="en-US" sz="2800" smtClean="0">
                <a:latin typeface="+mn-ea"/>
              </a:rPr>
              <a:t>10</a:t>
            </a:fld>
            <a:endParaRPr kumimoji="1" lang="ja-JP" altLang="en-US" sz="2800" dirty="0">
              <a:latin typeface="+mn-ea"/>
            </a:endParaRPr>
          </a:p>
        </p:txBody>
      </p:sp>
    </p:spTree>
    <p:extLst>
      <p:ext uri="{BB962C8B-B14F-4D97-AF65-F5344CB8AC3E}">
        <p14:creationId xmlns:p14="http://schemas.microsoft.com/office/powerpoint/2010/main" val="58628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p:cNvSpPr/>
          <p:nvPr/>
        </p:nvSpPr>
        <p:spPr bwMode="auto">
          <a:xfrm>
            <a:off x="604912" y="2639591"/>
            <a:ext cx="8132386" cy="880402"/>
          </a:xfrm>
          <a:prstGeom prst="roundRect">
            <a:avLst>
              <a:gd name="adj" fmla="val 14419"/>
            </a:avLst>
          </a:prstGeom>
          <a:noFill/>
          <a:ln w="38100" cmpd="sng" algn="ctr">
            <a:solidFill>
              <a:srgbClr val="FFC000"/>
            </a:solidFill>
            <a:prstDash val="solid"/>
            <a:round/>
            <a:headEnd/>
            <a:tailEnd/>
          </a:ln>
          <a:effectLst/>
        </p:spPr>
        <p:txBody>
          <a:bodyPr rot="0" spcFirstLastPara="0" vertOverflow="overflow" horzOverflow="overflow" vert="horz" wrap="square" lIns="82646" tIns="41323" rIns="82646" bIns="41323" numCol="1" spcCol="0" rtlCol="0" fromWordArt="0" anchor="t" anchorCtr="0" forceAA="0" compatLnSpc="1">
            <a:prstTxWarp prst="textNoShape">
              <a:avLst/>
            </a:prstTxWarp>
            <a:noAutofit/>
          </a:bodyPr>
          <a:lstStyle/>
          <a:p>
            <a:pPr defTabSz="826476">
              <a:defRPr/>
            </a:pPr>
            <a:r>
              <a:rPr kumimoji="1" lang="ja-JP" altLang="en-US" sz="1266" dirty="0">
                <a:solidFill>
                  <a:srgbClr val="000000"/>
                </a:solidFill>
                <a:latin typeface="メイリオ" panose="020B0604030504040204" pitchFamily="50" charset="-128"/>
                <a:ea typeface="メイリオ" panose="020B0604030504040204" pitchFamily="50" charset="-128"/>
              </a:rPr>
              <a:t>○</a:t>
            </a:r>
            <a:r>
              <a:rPr kumimoji="1" lang="en-US" altLang="ja-JP" sz="1266" dirty="0">
                <a:solidFill>
                  <a:srgbClr val="000000"/>
                </a:solidFill>
                <a:latin typeface="メイリオ" panose="020B0604030504040204" pitchFamily="50" charset="-128"/>
                <a:ea typeface="メイリオ" panose="020B0604030504040204" pitchFamily="50" charset="-128"/>
              </a:rPr>
              <a:t>100</a:t>
            </a:r>
            <a:r>
              <a:rPr kumimoji="1" lang="ja-JP" altLang="ja-JP" sz="1266" dirty="0">
                <a:solidFill>
                  <a:srgbClr val="000000"/>
                </a:solidFill>
                <a:latin typeface="メイリオ" panose="020B0604030504040204" pitchFamily="50" charset="-128"/>
                <a:ea typeface="メイリオ" panose="020B0604030504040204" pitchFamily="50" charset="-128"/>
              </a:rPr>
              <a:t>～</a:t>
            </a:r>
            <a:r>
              <a:rPr kumimoji="1" lang="en-US" altLang="ja-JP" sz="1266" dirty="0">
                <a:solidFill>
                  <a:srgbClr val="000000"/>
                </a:solidFill>
                <a:latin typeface="メイリオ" panose="020B0604030504040204" pitchFamily="50" charset="-128"/>
                <a:ea typeface="メイリオ" panose="020B0604030504040204" pitchFamily="50" charset="-128"/>
              </a:rPr>
              <a:t>200</a:t>
            </a:r>
            <a:r>
              <a:rPr kumimoji="1" lang="ja-JP" altLang="ja-JP" sz="1266" dirty="0">
                <a:solidFill>
                  <a:srgbClr val="000000"/>
                </a:solidFill>
                <a:latin typeface="メイリオ" panose="020B0604030504040204" pitchFamily="50" charset="-128"/>
                <a:ea typeface="メイリオ" panose="020B0604030504040204" pitchFamily="50" charset="-128"/>
              </a:rPr>
              <a:t>名程度</a:t>
            </a:r>
            <a:r>
              <a:rPr kumimoji="1" lang="ja-JP" altLang="en-US" sz="1266" dirty="0">
                <a:solidFill>
                  <a:srgbClr val="000000"/>
                </a:solidFill>
                <a:latin typeface="メイリオ" panose="020B0604030504040204" pitchFamily="50" charset="-128"/>
                <a:ea typeface="メイリオ" panose="020B0604030504040204" pitchFamily="50" charset="-128"/>
              </a:rPr>
              <a:t>を想定　　○</a:t>
            </a:r>
            <a:r>
              <a:rPr kumimoji="1" lang="ja-JP" altLang="ja-JP" sz="1266" dirty="0">
                <a:solidFill>
                  <a:srgbClr val="000000"/>
                </a:solidFill>
                <a:latin typeface="メイリオ" panose="020B0604030504040204" pitchFamily="50" charset="-128"/>
                <a:ea typeface="メイリオ" panose="020B0604030504040204" pitchFamily="50" charset="-128"/>
              </a:rPr>
              <a:t>障害者</a:t>
            </a:r>
            <a:r>
              <a:rPr kumimoji="1" lang="ja-JP" altLang="en-US" sz="1266" dirty="0">
                <a:solidFill>
                  <a:srgbClr val="000000"/>
                </a:solidFill>
                <a:latin typeface="メイリオ" panose="020B0604030504040204" pitchFamily="50" charset="-128"/>
                <a:ea typeface="メイリオ" panose="020B0604030504040204" pitchFamily="50" charset="-128"/>
              </a:rPr>
              <a:t>本人、</a:t>
            </a:r>
            <a:r>
              <a:rPr kumimoji="1" lang="ja-JP" altLang="ja-JP" sz="1266" dirty="0">
                <a:solidFill>
                  <a:srgbClr val="000000"/>
                </a:solidFill>
                <a:latin typeface="メイリオ" panose="020B0604030504040204" pitchFamily="50" charset="-128"/>
                <a:ea typeface="メイリオ" panose="020B0604030504040204" pitchFamily="50" charset="-128"/>
              </a:rPr>
              <a:t>学び</a:t>
            </a:r>
            <a:r>
              <a:rPr kumimoji="1" lang="ja-JP" altLang="en-US" sz="1266" dirty="0">
                <a:solidFill>
                  <a:srgbClr val="000000"/>
                </a:solidFill>
                <a:latin typeface="メイリオ" panose="020B0604030504040204" pitchFamily="50" charset="-128"/>
                <a:ea typeface="メイリオ" panose="020B0604030504040204" pitchFamily="50" charset="-128"/>
              </a:rPr>
              <a:t>の支援者・関係者、</a:t>
            </a:r>
            <a:r>
              <a:rPr kumimoji="1" lang="ja-JP" altLang="ja-JP" sz="1266" dirty="0">
                <a:solidFill>
                  <a:srgbClr val="000000"/>
                </a:solidFill>
                <a:latin typeface="メイリオ" panose="020B0604030504040204" pitchFamily="50" charset="-128"/>
                <a:ea typeface="メイリオ" panose="020B0604030504040204" pitchFamily="50" charset="-128"/>
              </a:rPr>
              <a:t>障害者の学び</a:t>
            </a:r>
            <a:r>
              <a:rPr kumimoji="1" lang="ja-JP" altLang="en-US" sz="1266" dirty="0">
                <a:solidFill>
                  <a:srgbClr val="000000"/>
                </a:solidFill>
                <a:latin typeface="メイリオ" panose="020B0604030504040204" pitchFamily="50" charset="-128"/>
                <a:ea typeface="メイリオ" panose="020B0604030504040204" pitchFamily="50" charset="-128"/>
              </a:rPr>
              <a:t>に関心のある人など</a:t>
            </a:r>
            <a:endParaRPr kumimoji="1" lang="en-US" altLang="ja-JP" sz="1266" dirty="0">
              <a:solidFill>
                <a:srgbClr val="000000"/>
              </a:solidFill>
              <a:latin typeface="メイリオ" panose="020B0604030504040204" pitchFamily="50" charset="-128"/>
              <a:ea typeface="メイリオ" panose="020B0604030504040204" pitchFamily="50" charset="-128"/>
            </a:endParaRPr>
          </a:p>
          <a:p>
            <a:pPr marL="77482" indent="-77482" defTabSz="826476">
              <a:spcBef>
                <a:spcPts val="543"/>
              </a:spcBef>
              <a:defRPr/>
            </a:pPr>
            <a:r>
              <a:rPr kumimoji="1" lang="ja-JP" altLang="en-US" sz="1085" dirty="0">
                <a:solidFill>
                  <a:srgbClr val="000000"/>
                </a:solidFill>
                <a:latin typeface="メイリオ" panose="020B0604030504040204" pitchFamily="50" charset="-128"/>
                <a:ea typeface="メイリオ" panose="020B0604030504040204" pitchFamily="50" charset="-128"/>
              </a:rPr>
              <a:t>⇒</a:t>
            </a:r>
            <a:r>
              <a:rPr kumimoji="1" lang="ja-JP" altLang="ja-JP" sz="1085" dirty="0">
                <a:solidFill>
                  <a:srgbClr val="000000"/>
                </a:solidFill>
                <a:latin typeface="メイリオ" panose="020B0604030504040204" pitchFamily="50" charset="-128"/>
                <a:ea typeface="メイリオ" panose="020B0604030504040204" pitchFamily="50" charset="-128"/>
              </a:rPr>
              <a:t>都道府県・市町村</a:t>
            </a:r>
            <a:r>
              <a:rPr kumimoji="1" lang="ja-JP" altLang="en-US" sz="1085" dirty="0">
                <a:solidFill>
                  <a:srgbClr val="000000"/>
                </a:solidFill>
                <a:latin typeface="メイリオ" panose="020B0604030504040204" pitchFamily="50" charset="-128"/>
                <a:ea typeface="メイリオ" panose="020B0604030504040204" pitchFamily="50" charset="-128"/>
              </a:rPr>
              <a:t>職員</a:t>
            </a:r>
            <a:r>
              <a:rPr kumimoji="1" lang="ja-JP" altLang="ja-JP" sz="1085" dirty="0">
                <a:solidFill>
                  <a:srgbClr val="000000"/>
                </a:solidFill>
                <a:latin typeface="メイリオ" panose="020B0604030504040204" pitchFamily="50" charset="-128"/>
                <a:ea typeface="メイリオ" panose="020B0604030504040204" pitchFamily="50" charset="-128"/>
              </a:rPr>
              <a:t>（障害者学習支援担当、生涯学習、教育、スポーツ、文化</a:t>
            </a:r>
            <a:r>
              <a:rPr kumimoji="1" lang="ja-JP" altLang="en-US" sz="1085" dirty="0">
                <a:solidFill>
                  <a:srgbClr val="000000"/>
                </a:solidFill>
                <a:latin typeface="メイリオ" panose="020B0604030504040204" pitchFamily="50" charset="-128"/>
                <a:ea typeface="メイリオ" panose="020B0604030504040204" pitchFamily="50" charset="-128"/>
              </a:rPr>
              <a:t>・芸術</a:t>
            </a:r>
            <a:r>
              <a:rPr kumimoji="1" lang="ja-JP" altLang="ja-JP" sz="1085" dirty="0">
                <a:solidFill>
                  <a:srgbClr val="000000"/>
                </a:solidFill>
                <a:latin typeface="メイリオ" panose="020B0604030504040204" pitchFamily="50" charset="-128"/>
                <a:ea typeface="メイリオ" panose="020B0604030504040204" pitchFamily="50" charset="-128"/>
              </a:rPr>
              <a:t>、福祉、労働等）、社会教育主事</a:t>
            </a:r>
            <a:r>
              <a:rPr kumimoji="1" lang="ja-JP" altLang="en-US" sz="1085" dirty="0">
                <a:solidFill>
                  <a:srgbClr val="000000"/>
                </a:solidFill>
                <a:latin typeface="メイリオ" panose="020B0604030504040204" pitchFamily="50" charset="-128"/>
                <a:ea typeface="メイリオ" panose="020B0604030504040204" pitchFamily="50" charset="-128"/>
              </a:rPr>
              <a:t>、</a:t>
            </a:r>
            <a:r>
              <a:rPr kumimoji="1" lang="ja-JP" altLang="ja-JP" sz="1085" dirty="0">
                <a:solidFill>
                  <a:srgbClr val="000000"/>
                </a:solidFill>
                <a:latin typeface="メイリオ" panose="020B0604030504040204" pitchFamily="50" charset="-128"/>
                <a:ea typeface="メイリオ" panose="020B0604030504040204" pitchFamily="50" charset="-128"/>
              </a:rPr>
              <a:t>公民館・図書館・博物館職員、特別支援学校</a:t>
            </a:r>
            <a:r>
              <a:rPr kumimoji="1" lang="ja-JP" altLang="en-US" sz="1085" dirty="0">
                <a:solidFill>
                  <a:srgbClr val="000000"/>
                </a:solidFill>
                <a:latin typeface="メイリオ" panose="020B0604030504040204" pitchFamily="50" charset="-128"/>
                <a:ea typeface="メイリオ" panose="020B0604030504040204" pitchFamily="50" charset="-128"/>
              </a:rPr>
              <a:t>等</a:t>
            </a:r>
            <a:r>
              <a:rPr kumimoji="1" lang="ja-JP" altLang="ja-JP" sz="1085" dirty="0">
                <a:solidFill>
                  <a:srgbClr val="000000"/>
                </a:solidFill>
                <a:latin typeface="メイリオ" panose="020B0604030504040204" pitchFamily="50" charset="-128"/>
                <a:ea typeface="メイリオ" panose="020B0604030504040204" pitchFamily="50" charset="-128"/>
              </a:rPr>
              <a:t>教職員</a:t>
            </a:r>
            <a:r>
              <a:rPr kumimoji="1" lang="ja-JP" altLang="en-US" sz="1085" dirty="0">
                <a:solidFill>
                  <a:srgbClr val="000000"/>
                </a:solidFill>
                <a:latin typeface="メイリオ" panose="020B0604030504040204" pitchFamily="50" charset="-128"/>
                <a:ea typeface="メイリオ" panose="020B0604030504040204" pitchFamily="50" charset="-128"/>
              </a:rPr>
              <a:t>、</a:t>
            </a:r>
            <a:r>
              <a:rPr kumimoji="1" lang="ja-JP" altLang="ja-JP" sz="1085" dirty="0">
                <a:solidFill>
                  <a:srgbClr val="000000"/>
                </a:solidFill>
                <a:latin typeface="メイリオ" panose="020B0604030504040204" pitchFamily="50" charset="-128"/>
                <a:ea typeface="メイリオ" panose="020B0604030504040204" pitchFamily="50" charset="-128"/>
              </a:rPr>
              <a:t>教職</a:t>
            </a:r>
            <a:r>
              <a:rPr kumimoji="1" lang="ja-JP" altLang="en-US" sz="1085" dirty="0">
                <a:solidFill>
                  <a:srgbClr val="000000"/>
                </a:solidFill>
                <a:latin typeface="メイリオ" panose="020B0604030504040204" pitchFamily="50" charset="-128"/>
                <a:ea typeface="メイリオ" panose="020B0604030504040204" pitchFamily="50" charset="-128"/>
              </a:rPr>
              <a:t>員</a:t>
            </a:r>
            <a:r>
              <a:rPr kumimoji="1" lang="ja-JP" altLang="ja-JP" sz="1085" dirty="0">
                <a:solidFill>
                  <a:srgbClr val="000000"/>
                </a:solidFill>
                <a:latin typeface="メイリオ" panose="020B0604030504040204" pitchFamily="50" charset="-128"/>
                <a:ea typeface="メイリオ" panose="020B0604030504040204" pitchFamily="50" charset="-128"/>
              </a:rPr>
              <a:t>経験者、障害者の学習支援実践者</a:t>
            </a:r>
            <a:r>
              <a:rPr kumimoji="1" lang="ja-JP" altLang="en-US" sz="1085" dirty="0">
                <a:solidFill>
                  <a:srgbClr val="000000"/>
                </a:solidFill>
                <a:latin typeface="メイリオ" panose="020B0604030504040204" pitchFamily="50" charset="-128"/>
                <a:ea typeface="メイリオ" panose="020B0604030504040204" pitchFamily="50" charset="-128"/>
              </a:rPr>
              <a:t>（</a:t>
            </a:r>
            <a:r>
              <a:rPr kumimoji="1" lang="en-US" altLang="ja-JP" sz="1085" dirty="0">
                <a:solidFill>
                  <a:srgbClr val="000000"/>
                </a:solidFill>
                <a:latin typeface="メイリオ" panose="020B0604030504040204" pitchFamily="50" charset="-128"/>
                <a:ea typeface="メイリオ" panose="020B0604030504040204" pitchFamily="50" charset="-128"/>
              </a:rPr>
              <a:t>NPO</a:t>
            </a:r>
            <a:r>
              <a:rPr kumimoji="1" lang="ja-JP" altLang="en-US" sz="1085" dirty="0">
                <a:solidFill>
                  <a:srgbClr val="000000"/>
                </a:solidFill>
                <a:latin typeface="メイリオ" panose="020B0604030504040204" pitchFamily="50" charset="-128"/>
                <a:ea typeface="メイリオ" panose="020B0604030504040204" pitchFamily="50" charset="-128"/>
              </a:rPr>
              <a:t>等）</a:t>
            </a:r>
            <a:r>
              <a:rPr kumimoji="1" lang="ja-JP" altLang="ja-JP" sz="1085" dirty="0">
                <a:solidFill>
                  <a:srgbClr val="000000"/>
                </a:solidFill>
                <a:latin typeface="メイリオ" panose="020B0604030504040204" pitchFamily="50" charset="-128"/>
                <a:ea typeface="メイリオ" panose="020B0604030504040204" pitchFamily="50" charset="-128"/>
              </a:rPr>
              <a:t>、大学関係者、福祉サービス事業所職員、社会福祉協議会職員等</a:t>
            </a:r>
            <a:r>
              <a:rPr kumimoji="1" lang="ja-JP" altLang="en-US" sz="1085" dirty="0">
                <a:solidFill>
                  <a:srgbClr val="000000"/>
                </a:solidFill>
                <a:latin typeface="メイリオ" panose="020B0604030504040204" pitchFamily="50" charset="-128"/>
                <a:ea typeface="メイリオ" panose="020B0604030504040204" pitchFamily="50" charset="-128"/>
              </a:rPr>
              <a:t>。</a:t>
            </a:r>
            <a:endParaRPr kumimoji="1" lang="en-US" altLang="ja-JP" sz="1085" dirty="0">
              <a:solidFill>
                <a:srgbClr val="000000"/>
              </a:solidFill>
              <a:latin typeface="メイリオ" panose="020B0604030504040204" pitchFamily="50" charset="-128"/>
              <a:ea typeface="メイリオ" panose="020B0604030504040204" pitchFamily="50" charset="-128"/>
            </a:endParaRPr>
          </a:p>
        </p:txBody>
      </p:sp>
      <p:sp>
        <p:nvSpPr>
          <p:cNvPr id="138" name="四角形: 角を丸くする 137"/>
          <p:cNvSpPr/>
          <p:nvPr/>
        </p:nvSpPr>
        <p:spPr bwMode="auto">
          <a:xfrm>
            <a:off x="604912" y="3688487"/>
            <a:ext cx="2711553" cy="2770514"/>
          </a:xfrm>
          <a:prstGeom prst="roundRect">
            <a:avLst>
              <a:gd name="adj" fmla="val 2544"/>
            </a:avLst>
          </a:prstGeom>
          <a:noFill/>
          <a:ln w="50800" cmpd="sng" algn="ctr">
            <a:solidFill>
              <a:schemeClr val="bg2">
                <a:lumMod val="60000"/>
                <a:lumOff val="40000"/>
              </a:schemeClr>
            </a:solidFill>
            <a:prstDash val="solid"/>
            <a:round/>
            <a:headEnd/>
            <a:tailEnd/>
          </a:ln>
          <a:effectLst/>
        </p:spPr>
        <p:txBody>
          <a:bodyPr rot="0" spcFirstLastPara="0" vertOverflow="overflow" horzOverflow="overflow" vert="horz" wrap="square" lIns="82646" tIns="99692" rIns="82646" bIns="41323" numCol="1" spcCol="0" rtlCol="0" fromWordArt="0" anchor="t" anchorCtr="0" forceAA="0" compatLnSpc="1">
            <a:prstTxWarp prst="textNoShape">
              <a:avLst/>
            </a:prstTxWarp>
            <a:noAutofit/>
          </a:bodyPr>
          <a:lstStyle/>
          <a:p>
            <a:pPr marL="77482" indent="-77482" defTabSz="826476" fontAlgn="base">
              <a:spcBef>
                <a:spcPts val="543"/>
              </a:spcBef>
              <a:spcAft>
                <a:spcPts val="543"/>
              </a:spcAft>
              <a:defRPr/>
            </a:pPr>
            <a:r>
              <a:rPr kumimoji="1" lang="ja-JP" altLang="en-US" sz="1108" dirty="0">
                <a:solidFill>
                  <a:srgbClr val="FFFFFF"/>
                </a:solidFill>
                <a:highlight>
                  <a:srgbClr val="000000"/>
                </a:highlight>
                <a:latin typeface="メイリオ" panose="020B0604030504040204" pitchFamily="50" charset="-128"/>
                <a:ea typeface="メイリオ" panose="020B0604030504040204" pitchFamily="50" charset="-128"/>
              </a:rPr>
              <a:t>ブロック（地域別）コンファレンス</a:t>
            </a:r>
            <a:br>
              <a:rPr kumimoji="1" lang="en-US" altLang="ja-JP" sz="1108" dirty="0">
                <a:solidFill>
                  <a:srgbClr val="FFFFFF"/>
                </a:solidFill>
                <a:highlight>
                  <a:srgbClr val="000000"/>
                </a:highlight>
                <a:latin typeface="メイリオ" panose="020B0604030504040204" pitchFamily="50" charset="-128"/>
                <a:ea typeface="メイリオ" panose="020B0604030504040204" pitchFamily="50" charset="-128"/>
              </a:rPr>
            </a:br>
            <a:br>
              <a:rPr kumimoji="1" lang="en-US" altLang="ja-JP" sz="1108" dirty="0">
                <a:solidFill>
                  <a:srgbClr val="FFFFFF"/>
                </a:solidFill>
                <a:highlight>
                  <a:srgbClr val="000000"/>
                </a:highlight>
                <a:latin typeface="メイリオ" panose="020B0604030504040204" pitchFamily="50" charset="-128"/>
                <a:ea typeface="メイリオ" panose="020B0604030504040204" pitchFamily="50" charset="-128"/>
              </a:rPr>
            </a:br>
            <a:r>
              <a:rPr kumimoji="1" lang="ja-JP" altLang="en-US" sz="1108" dirty="0">
                <a:solidFill>
                  <a:srgbClr val="000000"/>
                </a:solidFill>
                <a:latin typeface="メイリオ" panose="020B0604030504040204" pitchFamily="50" charset="-128"/>
                <a:ea typeface="メイリオ" panose="020B0604030504040204" pitchFamily="50" charset="-128"/>
              </a:rPr>
              <a:t>　開催地域における、障害者の学びのニーズや実践報告、ワークショップ等を通じて障害者の学びの場の担い手育成と学びの場の充実に資する機会を設定</a:t>
            </a:r>
            <a:endParaRPr kumimoji="1" lang="en-US" altLang="ja-JP" sz="1108" dirty="0">
              <a:solidFill>
                <a:srgbClr val="000000"/>
              </a:solidFill>
              <a:latin typeface="メイリオ" panose="020B0604030504040204" pitchFamily="50" charset="-128"/>
              <a:ea typeface="メイリオ" panose="020B0604030504040204" pitchFamily="50" charset="-128"/>
            </a:endParaRPr>
          </a:p>
          <a:p>
            <a:pPr marL="77482" indent="-77482" defTabSz="826476" fontAlgn="base">
              <a:spcBef>
                <a:spcPts val="543"/>
              </a:spcBef>
              <a:defRPr/>
            </a:pPr>
            <a:r>
              <a:rPr kumimoji="1" lang="ja-JP" altLang="en-US" sz="1108" dirty="0">
                <a:solidFill>
                  <a:srgbClr val="FFFFFF"/>
                </a:solidFill>
                <a:highlight>
                  <a:srgbClr val="000000"/>
                </a:highlight>
                <a:latin typeface="メイリオ" panose="020B0604030504040204" pitchFamily="50" charset="-128"/>
                <a:ea typeface="メイリオ" panose="020B0604030504040204" pitchFamily="50" charset="-128"/>
              </a:rPr>
              <a:t>テーマ型コンファレンス（</a:t>
            </a:r>
            <a:r>
              <a:rPr kumimoji="1" lang="en-US" altLang="ja-JP" sz="1108" dirty="0">
                <a:solidFill>
                  <a:srgbClr val="FFFFFF"/>
                </a:solidFill>
                <a:highlight>
                  <a:srgbClr val="000000"/>
                </a:highlight>
                <a:latin typeface="メイリオ" panose="020B0604030504040204" pitchFamily="50" charset="-128"/>
                <a:ea typeface="メイリオ" panose="020B0604030504040204" pitchFamily="50" charset="-128"/>
              </a:rPr>
              <a:t>R6</a:t>
            </a:r>
            <a:r>
              <a:rPr kumimoji="1" lang="ja-JP" altLang="en-US" sz="1108" dirty="0">
                <a:solidFill>
                  <a:srgbClr val="FFFFFF"/>
                </a:solidFill>
                <a:highlight>
                  <a:srgbClr val="000000"/>
                </a:highlight>
                <a:latin typeface="メイリオ" panose="020B0604030504040204" pitchFamily="50" charset="-128"/>
                <a:ea typeface="メイリオ" panose="020B0604030504040204" pitchFamily="50" charset="-128"/>
              </a:rPr>
              <a:t>年度～）</a:t>
            </a:r>
            <a:endParaRPr kumimoji="1" lang="en-US" altLang="ja-JP" sz="1108" dirty="0">
              <a:solidFill>
                <a:srgbClr val="FFFFFF"/>
              </a:solidFill>
              <a:highlight>
                <a:srgbClr val="000000"/>
              </a:highlight>
              <a:latin typeface="メイリオ" panose="020B0604030504040204" pitchFamily="50" charset="-128"/>
              <a:ea typeface="メイリオ" panose="020B0604030504040204" pitchFamily="50" charset="-128"/>
            </a:endParaRPr>
          </a:p>
          <a:p>
            <a:pPr marL="77482" indent="-77482" defTabSz="826476" fontAlgn="base">
              <a:spcBef>
                <a:spcPts val="543"/>
              </a:spcBef>
              <a:defRPr/>
            </a:pPr>
            <a:r>
              <a:rPr kumimoji="1" lang="ja-JP" altLang="en-US" sz="1108" dirty="0">
                <a:solidFill>
                  <a:srgbClr val="000000"/>
                </a:solidFill>
                <a:latin typeface="メイリオ" panose="020B0604030504040204" pitchFamily="50" charset="-128"/>
                <a:ea typeface="メイリオ" panose="020B0604030504040204" pitchFamily="50" charset="-128"/>
              </a:rPr>
              <a:t>　コンファレンス全体の</a:t>
            </a:r>
            <a:r>
              <a:rPr kumimoji="1" lang="ja-JP" altLang="ja-JP" sz="1108" dirty="0">
                <a:solidFill>
                  <a:srgbClr val="000000"/>
                </a:solidFill>
                <a:latin typeface="メイリオ" panose="020B0604030504040204" pitchFamily="50" charset="-128"/>
                <a:ea typeface="メイリオ" panose="020B0604030504040204" pitchFamily="50" charset="-128"/>
              </a:rPr>
              <a:t>テーマ</a:t>
            </a:r>
            <a:r>
              <a:rPr kumimoji="1" lang="ja-JP" altLang="en-US" sz="1108" dirty="0">
                <a:solidFill>
                  <a:srgbClr val="000000"/>
                </a:solidFill>
                <a:latin typeface="メイリオ" panose="020B0604030504040204" pitchFamily="50" charset="-128"/>
                <a:ea typeface="メイリオ" panose="020B0604030504040204" pitchFamily="50" charset="-128"/>
              </a:rPr>
              <a:t>（学びの場の類型、障害種、実施主体等）に沿った実践事例や成果及び課題を共有し、関係者の資質向上と相互交流する機会を設定</a:t>
            </a:r>
            <a:endParaRPr kumimoji="1" lang="en-US" altLang="ja-JP" sz="1108" dirty="0">
              <a:solidFill>
                <a:srgbClr val="000000"/>
              </a:solidFill>
              <a:latin typeface="メイリオ" panose="020B0604030504040204" pitchFamily="50" charset="-128"/>
              <a:ea typeface="メイリオ" panose="020B0604030504040204" pitchFamily="50" charset="-128"/>
            </a:endParaRPr>
          </a:p>
        </p:txBody>
      </p:sp>
      <p:sp>
        <p:nvSpPr>
          <p:cNvPr id="53252" name="Rectangle 6"/>
          <p:cNvSpPr>
            <a:spLocks noChangeArrowheads="1"/>
          </p:cNvSpPr>
          <p:nvPr/>
        </p:nvSpPr>
        <p:spPr bwMode="auto">
          <a:xfrm>
            <a:off x="655270" y="474464"/>
            <a:ext cx="7833462" cy="45552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defTabSz="826476" fontAlgn="base">
              <a:spcBef>
                <a:spcPct val="0"/>
              </a:spcBef>
              <a:spcAft>
                <a:spcPct val="0"/>
              </a:spcAft>
              <a:defRPr/>
            </a:pPr>
            <a:r>
              <a:rPr kumimoji="1" lang="ja-JP" altLang="en-US" sz="2215" b="1" dirty="0">
                <a:solidFill>
                  <a:srgbClr val="000000"/>
                </a:solidFill>
                <a:latin typeface="メイリオ" panose="020B0604030504040204" pitchFamily="50" charset="-128"/>
                <a:ea typeface="メイリオ" panose="020B0604030504040204" pitchFamily="50" charset="-128"/>
              </a:rPr>
              <a:t>共に学び、生きる共生社会コンファレンス</a:t>
            </a:r>
            <a:endParaRPr kumimoji="1" lang="en-US" altLang="ja-JP" sz="2215" b="1" dirty="0">
              <a:solidFill>
                <a:srgbClr val="000000"/>
              </a:solidFill>
              <a:latin typeface="メイリオ" panose="020B0604030504040204" pitchFamily="50" charset="-128"/>
              <a:ea typeface="メイリオ" panose="020B0604030504040204" pitchFamily="50" charset="-128"/>
            </a:endParaRPr>
          </a:p>
        </p:txBody>
      </p:sp>
      <p:sp>
        <p:nvSpPr>
          <p:cNvPr id="53255" name="Line 21"/>
          <p:cNvSpPr>
            <a:spLocks noChangeShapeType="1"/>
          </p:cNvSpPr>
          <p:nvPr/>
        </p:nvSpPr>
        <p:spPr bwMode="auto">
          <a:xfrm>
            <a:off x="429449" y="915163"/>
            <a:ext cx="8282957" cy="18476"/>
          </a:xfrm>
          <a:prstGeom prst="line">
            <a:avLst/>
          </a:prstGeom>
          <a:noFill/>
          <a:ln w="50800" cmpd="dbl">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26476" fontAlgn="base">
              <a:spcBef>
                <a:spcPct val="0"/>
              </a:spcBef>
              <a:spcAft>
                <a:spcPct val="0"/>
              </a:spcAft>
              <a:defRPr/>
            </a:pPr>
            <a:endParaRPr kumimoji="1" lang="ja-JP" altLang="en-US" sz="1627">
              <a:solidFill>
                <a:srgbClr val="000000"/>
              </a:solidFill>
              <a:latin typeface="Arial"/>
              <a:ea typeface="ＭＳ Ｐゴシック"/>
            </a:endParaRPr>
          </a:p>
        </p:txBody>
      </p:sp>
      <p:sp>
        <p:nvSpPr>
          <p:cNvPr id="72" name="角丸四角形 71"/>
          <p:cNvSpPr/>
          <p:nvPr/>
        </p:nvSpPr>
        <p:spPr bwMode="auto">
          <a:xfrm>
            <a:off x="604912" y="1075398"/>
            <a:ext cx="8132387" cy="1501555"/>
          </a:xfrm>
          <a:prstGeom prst="roundRect">
            <a:avLst>
              <a:gd name="adj" fmla="val 11579"/>
            </a:avLst>
          </a:prstGeom>
          <a:noFill/>
          <a:ln w="38100" cmpd="sng" algn="ctr">
            <a:solidFill>
              <a:schemeClr val="tx2">
                <a:lumMod val="60000"/>
                <a:lumOff val="40000"/>
              </a:schemeClr>
            </a:solidFill>
            <a:prstDash val="solid"/>
            <a:round/>
            <a:headEnd/>
            <a:tailEnd/>
          </a:ln>
          <a:effectLst/>
        </p:spPr>
        <p:txBody>
          <a:bodyPr wrap="square" rtlCol="0" anchor="ctr">
            <a:noAutofit/>
          </a:bodyPr>
          <a:lstStyle/>
          <a:p>
            <a:pPr defTabSz="826476" fontAlgn="base">
              <a:spcBef>
                <a:spcPts val="362"/>
              </a:spcBef>
              <a:spcAft>
                <a:spcPct val="0"/>
              </a:spcAft>
              <a:defRPr/>
            </a:pPr>
            <a:r>
              <a:rPr kumimoji="1" lang="ja-JP" altLang="en-US" sz="1292" dirty="0">
                <a:solidFill>
                  <a:srgbClr val="000000"/>
                </a:solidFill>
                <a:latin typeface="メイリオ" panose="020B0604030504040204" pitchFamily="50" charset="-128"/>
                <a:ea typeface="メイリオ" panose="020B0604030504040204" pitchFamily="50" charset="-128"/>
              </a:rPr>
              <a:t>　平成２６年の障害者権利条約の批准や平成２８年の障害者差別解消法の施行等も踏まえ、学校卒業後の障害者が生涯を通じて学び続けられる社会、共に学び生きる共生社会の実現に向けて、</a:t>
            </a:r>
            <a:r>
              <a:rPr kumimoji="1" lang="ja-JP" altLang="en-US" sz="1292" b="1" dirty="0">
                <a:solidFill>
                  <a:srgbClr val="000000"/>
                </a:solidFill>
                <a:latin typeface="メイリオ" panose="020B0604030504040204" pitchFamily="50" charset="-128"/>
                <a:ea typeface="メイリオ" panose="020B0604030504040204" pitchFamily="50" charset="-128"/>
              </a:rPr>
              <a:t>障害者の生涯学習の機会を全国的に整備・充実する</a:t>
            </a:r>
            <a:r>
              <a:rPr kumimoji="1" lang="ja-JP" altLang="en-US" sz="1292" dirty="0">
                <a:solidFill>
                  <a:srgbClr val="000000"/>
                </a:solidFill>
                <a:latin typeface="メイリオ" panose="020B0604030504040204" pitchFamily="50" charset="-128"/>
                <a:ea typeface="メイリオ" panose="020B0604030504040204" pitchFamily="50" charset="-128"/>
              </a:rPr>
              <a:t>ことが急務である。</a:t>
            </a:r>
            <a:endParaRPr kumimoji="1" lang="en-US" altLang="ja-JP" sz="1292" dirty="0">
              <a:solidFill>
                <a:srgbClr val="000000"/>
              </a:solidFill>
              <a:latin typeface="メイリオ" panose="020B0604030504040204" pitchFamily="50" charset="-128"/>
              <a:ea typeface="メイリオ" panose="020B0604030504040204" pitchFamily="50" charset="-128"/>
            </a:endParaRPr>
          </a:p>
          <a:p>
            <a:pPr defTabSz="826476" fontAlgn="base">
              <a:spcBef>
                <a:spcPts val="362"/>
              </a:spcBef>
              <a:spcAft>
                <a:spcPct val="0"/>
              </a:spcAft>
              <a:defRPr/>
            </a:pPr>
            <a:r>
              <a:rPr kumimoji="1" lang="ja-JP" altLang="en-US" sz="1292" dirty="0">
                <a:solidFill>
                  <a:srgbClr val="000000"/>
                </a:solidFill>
                <a:latin typeface="メイリオ" panose="020B0604030504040204" pitchFamily="50" charset="-128"/>
                <a:ea typeface="メイリオ" panose="020B0604030504040204" pitchFamily="50" charset="-128"/>
              </a:rPr>
              <a:t>　そこで、令和元年度より</a:t>
            </a:r>
            <a:r>
              <a:rPr kumimoji="1" lang="ja-JP" altLang="en-US" sz="1292" b="1" dirty="0">
                <a:solidFill>
                  <a:srgbClr val="000000"/>
                </a:solidFill>
                <a:latin typeface="メイリオ" panose="020B0604030504040204" pitchFamily="50" charset="-128"/>
                <a:ea typeface="メイリオ" panose="020B0604030504040204" pitchFamily="50" charset="-128"/>
              </a:rPr>
              <a:t>障害者の生涯学習活動の関係者が集う「共に学び、生きる共生社会コンファレンス」を全国各地で開催</a:t>
            </a:r>
            <a:r>
              <a:rPr kumimoji="1" lang="ja-JP" altLang="en-US" sz="1292" dirty="0">
                <a:solidFill>
                  <a:srgbClr val="000000"/>
                </a:solidFill>
                <a:latin typeface="メイリオ" panose="020B0604030504040204" pitchFamily="50" charset="-128"/>
                <a:ea typeface="メイリオ" panose="020B0604030504040204" pitchFamily="50" charset="-128"/>
              </a:rPr>
              <a:t>し、障害者本人による学びの成果発表等や、学びの場づくりに関する好事例の共有、障害者の生涯学習活動に関する研究協議等を行う。障害の社会モデルに基づく</a:t>
            </a:r>
            <a:r>
              <a:rPr kumimoji="1" lang="ja-JP" altLang="en-US" sz="1292" b="1" dirty="0">
                <a:solidFill>
                  <a:srgbClr val="000000"/>
                </a:solidFill>
                <a:latin typeface="メイリオ" panose="020B0604030504040204" pitchFamily="50" charset="-128"/>
                <a:ea typeface="メイリオ" panose="020B0604030504040204" pitchFamily="50" charset="-128"/>
              </a:rPr>
              <a:t>障害理解の促進</a:t>
            </a:r>
            <a:r>
              <a:rPr kumimoji="1" lang="ja-JP" altLang="en-US" sz="1292" dirty="0">
                <a:solidFill>
                  <a:srgbClr val="000000"/>
                </a:solidFill>
                <a:latin typeface="メイリオ" panose="020B0604030504040204" pitchFamily="50" charset="-128"/>
                <a:ea typeface="メイリオ" panose="020B0604030504040204" pitchFamily="50" charset="-128"/>
              </a:rPr>
              <a:t>や、支援者同士の学び合いによる</a:t>
            </a:r>
            <a:r>
              <a:rPr kumimoji="1" lang="ja-JP" altLang="en-US" sz="1292" b="1" dirty="0">
                <a:solidFill>
                  <a:srgbClr val="000000"/>
                </a:solidFill>
                <a:latin typeface="メイリオ" panose="020B0604030504040204" pitchFamily="50" charset="-128"/>
                <a:ea typeface="メイリオ" panose="020B0604030504040204" pitchFamily="50" charset="-128"/>
              </a:rPr>
              <a:t>学びの場の担い手の育成</a:t>
            </a:r>
            <a:r>
              <a:rPr kumimoji="1" lang="ja-JP" altLang="en-US" sz="1292" dirty="0">
                <a:solidFill>
                  <a:srgbClr val="000000"/>
                </a:solidFill>
                <a:latin typeface="メイリオ" panose="020B0604030504040204" pitchFamily="50" charset="-128"/>
                <a:ea typeface="メイリオ" panose="020B0604030504040204" pitchFamily="50" charset="-128"/>
              </a:rPr>
              <a:t>、</a:t>
            </a:r>
            <a:r>
              <a:rPr kumimoji="1" lang="ja-JP" altLang="en-US" sz="1292" b="1" dirty="0">
                <a:solidFill>
                  <a:srgbClr val="000000"/>
                </a:solidFill>
                <a:latin typeface="メイリオ" panose="020B0604030504040204" pitchFamily="50" charset="-128"/>
                <a:ea typeface="メイリオ" panose="020B0604030504040204" pitchFamily="50" charset="-128"/>
              </a:rPr>
              <a:t>障害者の学びの場の充実</a:t>
            </a:r>
            <a:r>
              <a:rPr kumimoji="1" lang="ja-JP" altLang="en-US" sz="1292" dirty="0">
                <a:solidFill>
                  <a:srgbClr val="000000"/>
                </a:solidFill>
                <a:latin typeface="メイリオ" panose="020B0604030504040204" pitchFamily="50" charset="-128"/>
                <a:ea typeface="メイリオ" panose="020B0604030504040204" pitchFamily="50" charset="-128"/>
              </a:rPr>
              <a:t>を目指す。</a:t>
            </a:r>
            <a:endParaRPr kumimoji="1" lang="en-US" altLang="ja-JP" sz="1292" dirty="0">
              <a:solidFill>
                <a:srgbClr val="000000"/>
              </a:solidFill>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3314599" y="5062025"/>
            <a:ext cx="1515952" cy="483913"/>
          </a:xfrm>
          <a:prstGeom prst="rect">
            <a:avLst/>
          </a:prstGeom>
          <a:noFill/>
        </p:spPr>
        <p:txBody>
          <a:bodyPr wrap="square" tIns="0" rtlCol="0">
            <a:noAutofit/>
          </a:bodyPr>
          <a:lstStyle/>
          <a:p>
            <a:pPr defTabSz="826476" fontAlgn="base">
              <a:spcBef>
                <a:spcPct val="0"/>
              </a:spcBef>
              <a:spcAft>
                <a:spcPct val="0"/>
              </a:spcAft>
              <a:defRPr/>
            </a:pPr>
            <a:r>
              <a:rPr kumimoji="1" lang="ja-JP" altLang="en-US" sz="904" b="1" dirty="0">
                <a:solidFill>
                  <a:srgbClr val="000000"/>
                </a:solidFill>
                <a:latin typeface="メイリオ" panose="020B0604030504040204" pitchFamily="50" charset="-128"/>
                <a:ea typeface="メイリオ" panose="020B0604030504040204" pitchFamily="50" charset="-128"/>
              </a:rPr>
              <a:t>会議、協議会</a:t>
            </a:r>
            <a:endParaRPr kumimoji="1" lang="en-US" altLang="ja-JP" sz="904" b="1" dirty="0">
              <a:solidFill>
                <a:srgbClr val="000000"/>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904" b="1" dirty="0">
                <a:solidFill>
                  <a:srgbClr val="000000"/>
                </a:solidFill>
                <a:latin typeface="メイリオ" panose="020B0604030504040204" pitchFamily="50" charset="-128"/>
                <a:ea typeface="メイリオ" panose="020B0604030504040204" pitchFamily="50" charset="-128"/>
              </a:rPr>
              <a:t>関係者間で共有する問題</a:t>
            </a:r>
            <a:endParaRPr kumimoji="1" lang="en-US" altLang="ja-JP" sz="904" b="1" dirty="0">
              <a:solidFill>
                <a:srgbClr val="000000"/>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904" b="1" dirty="0">
                <a:solidFill>
                  <a:srgbClr val="000000"/>
                </a:solidFill>
                <a:latin typeface="メイリオ" panose="020B0604030504040204" pitchFamily="50" charset="-128"/>
                <a:ea typeface="メイリオ" panose="020B0604030504040204" pitchFamily="50" charset="-128"/>
              </a:rPr>
              <a:t>について協議すること</a:t>
            </a:r>
          </a:p>
        </p:txBody>
      </p:sp>
      <p:sp>
        <p:nvSpPr>
          <p:cNvPr id="8" name="正方形/長方形 7"/>
          <p:cNvSpPr/>
          <p:nvPr/>
        </p:nvSpPr>
        <p:spPr bwMode="auto">
          <a:xfrm>
            <a:off x="3352374" y="4606280"/>
            <a:ext cx="1329574" cy="470505"/>
          </a:xfrm>
          <a:prstGeom prst="rect">
            <a:avLst/>
          </a:prstGeom>
          <a:noFill/>
          <a:ln w="6350" cmpd="sng" algn="ctr">
            <a:noFill/>
            <a:prstDash val="solid"/>
            <a:round/>
            <a:headEnd/>
            <a:tailEnd/>
          </a:ln>
          <a:effectLst/>
        </p:spPr>
        <p:txBody>
          <a:bodyPr rot="0" spcFirstLastPara="0" vertOverflow="overflow" horzOverflow="overflow" vert="horz" wrap="square" lIns="82646" tIns="41323" rIns="82646" bIns="41323" numCol="1" spcCol="0" rtlCol="0" fromWordArt="0" anchor="ctr" anchorCtr="0" forceAA="0" compatLnSpc="1">
            <a:prstTxWarp prst="textNoShape">
              <a:avLst/>
            </a:prstTxWarp>
            <a:noAutofit/>
          </a:bodyPr>
          <a:lstStyle/>
          <a:p>
            <a:pPr algn="ctr" defTabSz="826476" fontAlgn="base">
              <a:spcBef>
                <a:spcPct val="0"/>
              </a:spcBef>
              <a:spcAft>
                <a:spcPct val="0"/>
              </a:spcAft>
              <a:defRPr/>
            </a:pPr>
            <a:r>
              <a:rPr kumimoji="1" lang="ja-JP" altLang="en-US" sz="1085" b="1" dirty="0">
                <a:solidFill>
                  <a:srgbClr val="0033CC"/>
                </a:solidFill>
                <a:latin typeface="メイリオ" panose="020B0604030504040204" pitchFamily="50" charset="-128"/>
                <a:ea typeface="メイリオ" panose="020B0604030504040204" pitchFamily="50" charset="-128"/>
              </a:rPr>
              <a:t>コンファレンス（</a:t>
            </a:r>
            <a:r>
              <a:rPr kumimoji="1" lang="en-US" altLang="ja-JP" sz="1085" b="1" dirty="0">
                <a:solidFill>
                  <a:srgbClr val="0033CC"/>
                </a:solidFill>
                <a:latin typeface="メイリオ" panose="020B0604030504040204" pitchFamily="50" charset="-128"/>
                <a:ea typeface="メイリオ" panose="020B0604030504040204" pitchFamily="50" charset="-128"/>
              </a:rPr>
              <a:t>Conference</a:t>
            </a:r>
            <a:r>
              <a:rPr kumimoji="1" lang="ja-JP" altLang="en-US" sz="1085" b="1" dirty="0">
                <a:solidFill>
                  <a:srgbClr val="0033CC"/>
                </a:solidFill>
                <a:latin typeface="メイリオ" panose="020B0604030504040204" pitchFamily="50" charset="-128"/>
                <a:ea typeface="メイリオ" panose="020B0604030504040204" pitchFamily="50" charset="-128"/>
              </a:rPr>
              <a:t>）</a:t>
            </a:r>
            <a:endParaRPr kumimoji="1" lang="en-US" altLang="ja-JP" sz="1085" b="1" dirty="0">
              <a:solidFill>
                <a:srgbClr val="0033CC"/>
              </a:solidFill>
              <a:latin typeface="メイリオ" panose="020B0604030504040204" pitchFamily="50" charset="-128"/>
              <a:ea typeface="メイリオ" panose="020B0604030504040204" pitchFamily="50" charset="-128"/>
            </a:endParaRPr>
          </a:p>
        </p:txBody>
      </p:sp>
      <p:cxnSp>
        <p:nvCxnSpPr>
          <p:cNvPr id="57" name="直線コネクタ 56"/>
          <p:cNvCxnSpPr/>
          <p:nvPr/>
        </p:nvCxnSpPr>
        <p:spPr bwMode="auto">
          <a:xfrm>
            <a:off x="3399581" y="5033020"/>
            <a:ext cx="134598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右矢印 17"/>
          <p:cNvSpPr/>
          <p:nvPr/>
        </p:nvSpPr>
        <p:spPr bwMode="auto">
          <a:xfrm>
            <a:off x="3421037" y="5909123"/>
            <a:ext cx="321108" cy="443746"/>
          </a:xfrm>
          <a:prstGeom prst="rightArrow">
            <a:avLst>
              <a:gd name="adj1" fmla="val 50000"/>
              <a:gd name="adj2" fmla="val 47684"/>
            </a:avLst>
          </a:prstGeom>
          <a:solidFill>
            <a:srgbClr val="0070C0"/>
          </a:solidFill>
          <a:ln w="12700" cmpd="sng" algn="ctr">
            <a:noFill/>
            <a:prstDash val="solid"/>
            <a:round/>
            <a:headEnd/>
            <a:tailEnd/>
          </a:ln>
          <a:effectLst/>
        </p:spPr>
        <p:txBody>
          <a:bodyPr rot="0" spcFirstLastPara="0" vertOverflow="overflow" horzOverflow="overflow" vert="horz" wrap="square" lIns="82646" tIns="41323" rIns="82646" bIns="41323" numCol="1" spcCol="0" rtlCol="0" fromWordArt="0" anchor="ctr" anchorCtr="0" forceAA="0" compatLnSpc="1">
            <a:prstTxWarp prst="textNoShape">
              <a:avLst/>
            </a:prstTxWarp>
            <a:noAutofit/>
          </a:bodyPr>
          <a:lstStyle/>
          <a:p>
            <a:pPr algn="ctr" defTabSz="826476" fontAlgn="base">
              <a:spcBef>
                <a:spcPct val="0"/>
              </a:spcBef>
              <a:spcAft>
                <a:spcPct val="0"/>
              </a:spcAft>
              <a:defRPr/>
            </a:pPr>
            <a:endParaRPr kumimoji="1" lang="ja-JP" altLang="en-US" sz="904" b="1" u="sng" dirty="0">
              <a:solidFill>
                <a:srgbClr val="000000"/>
              </a:solidFill>
              <a:latin typeface="メイリオ" panose="020B0604030504040204" pitchFamily="50" charset="-128"/>
              <a:ea typeface="メイリオ" panose="020B0604030504040204" pitchFamily="50" charset="-128"/>
            </a:endParaRPr>
          </a:p>
        </p:txBody>
      </p:sp>
      <p:sp>
        <p:nvSpPr>
          <p:cNvPr id="62" name="角丸四角形 70"/>
          <p:cNvSpPr/>
          <p:nvPr/>
        </p:nvSpPr>
        <p:spPr bwMode="auto">
          <a:xfrm>
            <a:off x="294550" y="1081416"/>
            <a:ext cx="269798" cy="1501554"/>
          </a:xfrm>
          <a:prstGeom prst="roundRect">
            <a:avLst/>
          </a:prstGeom>
          <a:solidFill>
            <a:schemeClr val="accent1">
              <a:lumMod val="20000"/>
              <a:lumOff val="80000"/>
            </a:schemeClr>
          </a:solidFill>
          <a:ln w="12700" cmpd="sng" algn="ctr">
            <a:solidFill>
              <a:schemeClr val="tx1"/>
            </a:solidFill>
            <a:prstDash val="solid"/>
            <a:round/>
            <a:headEnd/>
            <a:tailEnd/>
          </a:ln>
          <a:effectLst/>
        </p:spPr>
        <p:txBody>
          <a:bodyPr vert="eaVert" wrap="square" lIns="0" tIns="0" rIns="0" bIns="0" rtlCol="0" anchor="ctr" anchorCtr="1">
            <a:noAutofit/>
          </a:bodyPr>
          <a:lstStyle/>
          <a:p>
            <a:pPr algn="ctr" defTabSz="826476" fontAlgn="base">
              <a:spcBef>
                <a:spcPct val="0"/>
              </a:spcBef>
              <a:spcAft>
                <a:spcPct val="0"/>
              </a:spcAft>
              <a:defRPr/>
            </a:pPr>
            <a:r>
              <a:rPr kumimoji="1" lang="ja-JP" altLang="en-US" sz="1292" b="1" dirty="0">
                <a:solidFill>
                  <a:srgbClr val="000000"/>
                </a:solidFill>
                <a:latin typeface="メイリオ" panose="020B0604030504040204" pitchFamily="50" charset="-128"/>
                <a:ea typeface="メイリオ" panose="020B0604030504040204" pitchFamily="50" charset="-128"/>
              </a:rPr>
              <a:t>趣旨</a:t>
            </a:r>
          </a:p>
        </p:txBody>
      </p:sp>
      <p:sp>
        <p:nvSpPr>
          <p:cNvPr id="137" name="角丸四角形 52"/>
          <p:cNvSpPr/>
          <p:nvPr/>
        </p:nvSpPr>
        <p:spPr bwMode="auto">
          <a:xfrm>
            <a:off x="294550" y="3694791"/>
            <a:ext cx="269798" cy="2764210"/>
          </a:xfrm>
          <a:prstGeom prst="roundRect">
            <a:avLst/>
          </a:prstGeom>
          <a:solidFill>
            <a:schemeClr val="bg2">
              <a:lumMod val="20000"/>
              <a:lumOff val="80000"/>
            </a:schemeClr>
          </a:solidFill>
          <a:ln w="19050" cmpd="sng" algn="ctr">
            <a:solidFill>
              <a:schemeClr val="tx1"/>
            </a:solidFill>
            <a:prstDash val="solid"/>
            <a:round/>
            <a:headEnd/>
            <a:tailEnd/>
          </a:ln>
          <a:effectLst/>
        </p:spPr>
        <p:txBody>
          <a:bodyPr vert="eaVert" wrap="square" lIns="33231" tIns="33231" rIns="33231" bIns="33231" rtlCol="0" anchor="ctr" anchorCtr="1">
            <a:noAutofit/>
          </a:bodyPr>
          <a:lstStyle/>
          <a:p>
            <a:pPr defTabSz="826476" fontAlgn="base">
              <a:spcBef>
                <a:spcPct val="0"/>
              </a:spcBef>
              <a:spcAft>
                <a:spcPct val="0"/>
              </a:spcAft>
              <a:defRPr/>
            </a:pPr>
            <a:r>
              <a:rPr kumimoji="1" lang="ja-JP" altLang="en-US" sz="1292" b="1" dirty="0">
                <a:solidFill>
                  <a:srgbClr val="000000"/>
                </a:solidFill>
                <a:latin typeface="メイリオ" panose="020B0604030504040204" pitchFamily="50" charset="-128"/>
                <a:ea typeface="メイリオ" panose="020B0604030504040204" pitchFamily="50" charset="-128"/>
              </a:rPr>
              <a:t>コンファレンス実施内容</a:t>
            </a:r>
          </a:p>
        </p:txBody>
      </p:sp>
      <p:sp>
        <p:nvSpPr>
          <p:cNvPr id="22" name="角丸四角形 70"/>
          <p:cNvSpPr/>
          <p:nvPr/>
        </p:nvSpPr>
        <p:spPr bwMode="auto">
          <a:xfrm>
            <a:off x="294549" y="2645608"/>
            <a:ext cx="269799" cy="880402"/>
          </a:xfrm>
          <a:prstGeom prst="roundRect">
            <a:avLst/>
          </a:prstGeom>
          <a:solidFill>
            <a:schemeClr val="accent3">
              <a:lumMod val="20000"/>
              <a:lumOff val="80000"/>
            </a:schemeClr>
          </a:solidFill>
          <a:ln w="12700" cmpd="sng" algn="ctr">
            <a:solidFill>
              <a:schemeClr val="tx1"/>
            </a:solidFill>
            <a:prstDash val="solid"/>
            <a:round/>
            <a:headEnd/>
            <a:tailEnd/>
          </a:ln>
          <a:effectLst/>
        </p:spPr>
        <p:txBody>
          <a:bodyPr vert="eaVert" wrap="square" lIns="0" tIns="0" rIns="0" bIns="0" rtlCol="0" anchor="ctr" anchorCtr="1">
            <a:noAutofit/>
          </a:bodyPr>
          <a:lstStyle/>
          <a:p>
            <a:pPr algn="ctr" defTabSz="826476" fontAlgn="base">
              <a:spcBef>
                <a:spcPct val="0"/>
              </a:spcBef>
              <a:spcAft>
                <a:spcPct val="0"/>
              </a:spcAft>
              <a:defRPr/>
            </a:pPr>
            <a:r>
              <a:rPr kumimoji="1" lang="ja-JP" altLang="en-US" sz="1292" b="1" dirty="0">
                <a:solidFill>
                  <a:srgbClr val="000000"/>
                </a:solidFill>
                <a:latin typeface="メイリオ" panose="020B0604030504040204" pitchFamily="50" charset="-128"/>
                <a:ea typeface="メイリオ" panose="020B0604030504040204" pitchFamily="50" charset="-128"/>
              </a:rPr>
              <a:t>参加者</a:t>
            </a: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8375" y="3702673"/>
            <a:ext cx="1273573" cy="836706"/>
          </a:xfrm>
          <a:prstGeom prst="rect">
            <a:avLst/>
          </a:prstGeom>
          <a:ln>
            <a:solidFill>
              <a:schemeClr val="bg1">
                <a:lumMod val="85000"/>
              </a:schemeClr>
            </a:solidFill>
          </a:ln>
        </p:spPr>
      </p:pic>
      <p:sp>
        <p:nvSpPr>
          <p:cNvPr id="21" name="角丸四角形 20"/>
          <p:cNvSpPr/>
          <p:nvPr/>
        </p:nvSpPr>
        <p:spPr bwMode="auto">
          <a:xfrm>
            <a:off x="4784254" y="3721392"/>
            <a:ext cx="1345989" cy="2096499"/>
          </a:xfrm>
          <a:prstGeom prst="rect">
            <a:avLst/>
          </a:prstGeom>
          <a:solidFill>
            <a:schemeClr val="accent5">
              <a:alpha val="60000"/>
            </a:schemeClr>
          </a:solidFill>
          <a:ln w="31750" cmpd="sng" algn="ctr">
            <a:noFill/>
            <a:prstDash val="solid"/>
            <a:round/>
            <a:headEnd/>
            <a:tailEnd/>
          </a:ln>
          <a:effectLst/>
        </p:spPr>
        <p:txBody>
          <a:bodyPr wrap="square" rtlCol="0" anchor="ctr">
            <a:noAutofit/>
          </a:bodyPr>
          <a:lstStyle/>
          <a:p>
            <a:pPr algn="ctr" defTabSz="826476" fontAlgn="base">
              <a:spcBef>
                <a:spcPct val="0"/>
              </a:spcBef>
              <a:spcAft>
                <a:spcPct val="0"/>
              </a:spcAft>
              <a:defRPr/>
            </a:pPr>
            <a:endParaRPr kumimoji="1" lang="ja-JP" altLang="en-US" sz="1266" b="1" dirty="0">
              <a:solidFill>
                <a:srgbClr val="000000"/>
              </a:solidFill>
              <a:latin typeface="メイリオ" panose="020B0604030504040204" pitchFamily="50" charset="-128"/>
              <a:ea typeface="メイリオ" panose="020B0604030504040204" pitchFamily="50" charset="-128"/>
            </a:endParaRPr>
          </a:p>
        </p:txBody>
      </p:sp>
      <p:sp>
        <p:nvSpPr>
          <p:cNvPr id="11" name="角丸四角形 70">
            <a:extLst>
              <a:ext uri="{FF2B5EF4-FFF2-40B4-BE49-F238E27FC236}">
                <a16:creationId xmlns:a16="http://schemas.microsoft.com/office/drawing/2014/main" id="{2C80E4A4-5F12-C14C-EF3D-397C8538FD6F}"/>
              </a:ext>
            </a:extLst>
          </p:cNvPr>
          <p:cNvSpPr/>
          <p:nvPr/>
        </p:nvSpPr>
        <p:spPr bwMode="auto">
          <a:xfrm>
            <a:off x="4849799" y="3853492"/>
            <a:ext cx="1217731" cy="503172"/>
          </a:xfrm>
          <a:prstGeom prst="roundRect">
            <a:avLst/>
          </a:prstGeom>
          <a:solidFill>
            <a:schemeClr val="bg1"/>
          </a:solidFill>
          <a:ln w="19050" cmpd="sng" algn="ctr">
            <a:noFill/>
            <a:prstDash val="solid"/>
            <a:round/>
            <a:headEnd/>
            <a:tailEnd/>
          </a:ln>
          <a:effectLst/>
        </p:spPr>
        <p:txBody>
          <a:bodyPr wrap="square" rtlCol="0" anchor="ctr" anchorCtr="1">
            <a:noAutofit/>
          </a:bodyPr>
          <a:lstStyle/>
          <a:p>
            <a:pPr algn="ctr" defTabSz="826476" fontAlgn="base">
              <a:spcBef>
                <a:spcPct val="0"/>
              </a:spcBef>
              <a:spcAft>
                <a:spcPct val="0"/>
              </a:spcAft>
              <a:defRPr/>
            </a:pPr>
            <a:r>
              <a:rPr kumimoji="1" lang="ja-JP" altLang="en-US" sz="880" dirty="0">
                <a:solidFill>
                  <a:srgbClr val="000000"/>
                </a:solidFill>
                <a:latin typeface="メイリオ" panose="020B0604030504040204" pitchFamily="50" charset="-128"/>
                <a:ea typeface="メイリオ" panose="020B0604030504040204" pitchFamily="50" charset="-128"/>
              </a:rPr>
              <a:t>コンファレンスの</a:t>
            </a:r>
            <a:endParaRPr kumimoji="1" lang="en-US" altLang="ja-JP" sz="880" dirty="0">
              <a:solidFill>
                <a:srgbClr val="000000"/>
              </a:solidFill>
              <a:latin typeface="メイリオ" panose="020B0604030504040204" pitchFamily="50" charset="-128"/>
              <a:ea typeface="メイリオ" panose="020B0604030504040204" pitchFamily="50" charset="-128"/>
            </a:endParaRPr>
          </a:p>
          <a:p>
            <a:pPr algn="ctr" defTabSz="826476" fontAlgn="base">
              <a:spcBef>
                <a:spcPct val="0"/>
              </a:spcBef>
              <a:spcAft>
                <a:spcPct val="0"/>
              </a:spcAft>
              <a:defRPr/>
            </a:pPr>
            <a:r>
              <a:rPr kumimoji="1" lang="ja-JP" altLang="en-US" sz="880" dirty="0">
                <a:solidFill>
                  <a:srgbClr val="000000"/>
                </a:solidFill>
                <a:latin typeface="メイリオ" panose="020B0604030504040204" pitchFamily="50" charset="-128"/>
                <a:ea typeface="メイリオ" panose="020B0604030504040204" pitchFamily="50" charset="-128"/>
              </a:rPr>
              <a:t>アーカイブ動画等</a:t>
            </a:r>
            <a:endParaRPr kumimoji="1" lang="en-US" altLang="ja-JP" sz="880" dirty="0">
              <a:solidFill>
                <a:srgbClr val="000000"/>
              </a:solidFill>
              <a:latin typeface="メイリオ" panose="020B0604030504040204" pitchFamily="50" charset="-128"/>
              <a:ea typeface="メイリオ" panose="020B0604030504040204" pitchFamily="50" charset="-128"/>
            </a:endParaRPr>
          </a:p>
          <a:p>
            <a:pPr algn="ctr" defTabSz="826476" fontAlgn="base">
              <a:spcBef>
                <a:spcPct val="0"/>
              </a:spcBef>
              <a:spcAft>
                <a:spcPct val="0"/>
              </a:spcAft>
              <a:defRPr/>
            </a:pPr>
            <a:r>
              <a:rPr kumimoji="1" lang="ja-JP" altLang="en-US" sz="880" dirty="0">
                <a:solidFill>
                  <a:srgbClr val="000000"/>
                </a:solidFill>
                <a:latin typeface="メイリオ" panose="020B0604030504040204" pitchFamily="50" charset="-128"/>
                <a:ea typeface="メイリオ" panose="020B0604030504040204" pitchFamily="50" charset="-128"/>
              </a:rPr>
              <a:t>（文部科学省</a:t>
            </a:r>
            <a:r>
              <a:rPr kumimoji="1" lang="en-US" altLang="ja-JP" sz="880" dirty="0">
                <a:solidFill>
                  <a:srgbClr val="000000"/>
                </a:solidFill>
                <a:latin typeface="メイリオ" panose="020B0604030504040204" pitchFamily="50" charset="-128"/>
                <a:ea typeface="メイリオ" panose="020B0604030504040204" pitchFamily="50" charset="-128"/>
              </a:rPr>
              <a:t>HP</a:t>
            </a:r>
            <a:r>
              <a:rPr kumimoji="1" lang="ja-JP" altLang="en-US" sz="880" dirty="0">
                <a:solidFill>
                  <a:srgbClr val="000000"/>
                </a:solidFill>
                <a:latin typeface="メイリオ" panose="020B0604030504040204" pitchFamily="50" charset="-128"/>
                <a:ea typeface="メイリオ" panose="020B0604030504040204" pitchFamily="50" charset="-128"/>
              </a:rPr>
              <a:t>）</a:t>
            </a:r>
            <a:endParaRPr kumimoji="1" lang="en-US" altLang="ja-JP" sz="880" dirty="0">
              <a:solidFill>
                <a:srgbClr val="000000"/>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1C1830B5-E0AB-4D24-0C51-75CC71E49E23}"/>
              </a:ext>
            </a:extLst>
          </p:cNvPr>
          <p:cNvSpPr/>
          <p:nvPr/>
        </p:nvSpPr>
        <p:spPr bwMode="auto">
          <a:xfrm>
            <a:off x="3763107" y="5842804"/>
            <a:ext cx="4909109" cy="540732"/>
          </a:xfrm>
          <a:prstGeom prst="roundRect">
            <a:avLst/>
          </a:prstGeom>
          <a:solidFill>
            <a:schemeClr val="tx2">
              <a:lumMod val="75000"/>
            </a:schemeClr>
          </a:solidFill>
          <a:ln w="12700" cmpd="sng" algn="ctr">
            <a:solidFill>
              <a:srgbClr val="00B0F0"/>
            </a:solidFill>
            <a:prstDash val="solid"/>
            <a:round/>
            <a:headEnd/>
            <a:tailEnd/>
          </a:ln>
          <a:effectLst/>
        </p:spPr>
        <p:txBody>
          <a:bodyPr rot="0" spcFirstLastPara="0" vertOverflow="overflow" horzOverflow="overflow" vert="horz" wrap="square" lIns="82646" tIns="41323" rIns="82646" bIns="41323" numCol="1" spcCol="0" rtlCol="0" fromWordArt="0" anchor="ctr" anchorCtr="0" forceAA="0" compatLnSpc="1">
            <a:prstTxWarp prst="textNoShape">
              <a:avLst/>
            </a:prstTxWarp>
            <a:noAutofit/>
          </a:bodyPr>
          <a:lstStyle/>
          <a:p>
            <a:pPr algn="ctr" defTabSz="826476">
              <a:defRPr/>
            </a:pPr>
            <a:r>
              <a:rPr kumimoji="1" lang="ja-JP" altLang="en-US" sz="1446" b="1" dirty="0">
                <a:solidFill>
                  <a:srgbClr val="FFFFFF"/>
                </a:solidFill>
                <a:latin typeface="メイリオ" panose="020B0604030504040204" pitchFamily="50" charset="-128"/>
                <a:ea typeface="メイリオ" panose="020B0604030504040204" pitchFamily="50" charset="-128"/>
              </a:rPr>
              <a:t>誰もが、障害の有無にかかわらず共に学び、</a:t>
            </a:r>
            <a:endParaRPr kumimoji="1" lang="en-US" altLang="ja-JP" sz="1446" b="1" dirty="0">
              <a:solidFill>
                <a:srgbClr val="FFFFFF"/>
              </a:solidFill>
              <a:latin typeface="メイリオ" panose="020B0604030504040204" pitchFamily="50" charset="-128"/>
              <a:ea typeface="メイリオ" panose="020B0604030504040204" pitchFamily="50" charset="-128"/>
            </a:endParaRPr>
          </a:p>
          <a:p>
            <a:pPr algn="ctr" defTabSz="826476">
              <a:defRPr/>
            </a:pPr>
            <a:r>
              <a:rPr kumimoji="1" lang="ja-JP" altLang="en-US" sz="1446" b="1" dirty="0">
                <a:solidFill>
                  <a:srgbClr val="FFFFFF"/>
                </a:solidFill>
                <a:latin typeface="メイリオ" panose="020B0604030504040204" pitchFamily="50" charset="-128"/>
                <a:ea typeface="メイリオ" panose="020B0604030504040204" pitchFamily="50" charset="-128"/>
              </a:rPr>
              <a:t>生きる共生社会の実現</a:t>
            </a:r>
          </a:p>
        </p:txBody>
      </p:sp>
      <p:pic>
        <p:nvPicPr>
          <p:cNvPr id="17" name="図 16" descr="QR コード&#10;&#10;自動的に生成された説明">
            <a:extLst>
              <a:ext uri="{FF2B5EF4-FFF2-40B4-BE49-F238E27FC236}">
                <a16:creationId xmlns:a16="http://schemas.microsoft.com/office/drawing/2014/main" id="{92CBE623-BE9A-9778-212D-DF1161F00192}"/>
              </a:ext>
            </a:extLst>
          </p:cNvPr>
          <p:cNvPicPr>
            <a:picLocks noChangeAspect="1"/>
          </p:cNvPicPr>
          <p:nvPr/>
        </p:nvPicPr>
        <p:blipFill>
          <a:blip r:embed="rId4"/>
          <a:stretch>
            <a:fillRect/>
          </a:stretch>
        </p:blipFill>
        <p:spPr>
          <a:xfrm>
            <a:off x="4846312" y="4475815"/>
            <a:ext cx="1204623" cy="1204623"/>
          </a:xfrm>
          <a:prstGeom prst="rect">
            <a:avLst/>
          </a:prstGeom>
        </p:spPr>
      </p:pic>
      <p:pic>
        <p:nvPicPr>
          <p:cNvPr id="19" name="図 18">
            <a:extLst>
              <a:ext uri="{FF2B5EF4-FFF2-40B4-BE49-F238E27FC236}">
                <a16:creationId xmlns:a16="http://schemas.microsoft.com/office/drawing/2014/main" id="{4BC6EBC8-D7FA-CEF7-0616-A64C5D88000F}"/>
              </a:ext>
            </a:extLst>
          </p:cNvPr>
          <p:cNvPicPr>
            <a:picLocks noChangeAspect="1"/>
          </p:cNvPicPr>
          <p:nvPr/>
        </p:nvPicPr>
        <p:blipFill>
          <a:blip r:embed="rId5">
            <a:extLst>
              <a:ext uri="{BEBA8EAE-BF5A-486C-A8C5-ECC9F3942E4B}">
                <a14:imgProps xmlns:a14="http://schemas.microsoft.com/office/drawing/2010/main">
                  <a14:imgLayer r:embed="rId6">
                    <a14:imgEffect>
                      <a14:artisticLineDrawing/>
                    </a14:imgEffect>
                    <a14:imgEffect>
                      <a14:saturation sat="200000"/>
                    </a14:imgEffect>
                  </a14:imgLayer>
                </a14:imgProps>
              </a:ext>
            </a:extLst>
          </a:blip>
          <a:stretch>
            <a:fillRect/>
          </a:stretch>
        </p:blipFill>
        <p:spPr>
          <a:xfrm>
            <a:off x="6238871" y="3792044"/>
            <a:ext cx="2498427" cy="1714830"/>
          </a:xfrm>
          <a:prstGeom prst="rect">
            <a:avLst/>
          </a:prstGeom>
        </p:spPr>
      </p:pic>
      <p:sp>
        <p:nvSpPr>
          <p:cNvPr id="23" name="Rectangle 6">
            <a:extLst>
              <a:ext uri="{FF2B5EF4-FFF2-40B4-BE49-F238E27FC236}">
                <a16:creationId xmlns:a16="http://schemas.microsoft.com/office/drawing/2014/main" id="{4B4524D6-C4FE-1194-46F7-EB83A5CEF7FA}"/>
              </a:ext>
            </a:extLst>
          </p:cNvPr>
          <p:cNvSpPr>
            <a:spLocks noChangeArrowheads="1"/>
          </p:cNvSpPr>
          <p:nvPr/>
        </p:nvSpPr>
        <p:spPr bwMode="auto">
          <a:xfrm>
            <a:off x="6238872" y="3958869"/>
            <a:ext cx="2433344" cy="13941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defTabSz="826476" fontAlgn="base">
              <a:spcBef>
                <a:spcPct val="0"/>
              </a:spcBef>
              <a:spcAft>
                <a:spcPct val="0"/>
              </a:spcAft>
              <a:defRPr/>
            </a:pPr>
            <a:r>
              <a:rPr kumimoji="1" lang="ja-JP" altLang="en-US" sz="2010" b="1" dirty="0">
                <a:solidFill>
                  <a:srgbClr val="00B050"/>
                </a:solidFill>
                <a:latin typeface="メイリオ" panose="020B0604030504040204" pitchFamily="50" charset="-128"/>
                <a:ea typeface="メイリオ" panose="020B0604030504040204" pitchFamily="50" charset="-128"/>
              </a:rPr>
              <a:t>令和</a:t>
            </a:r>
            <a:r>
              <a:rPr kumimoji="1" lang="en-US" altLang="ja-JP" sz="2010" b="1" dirty="0">
                <a:solidFill>
                  <a:srgbClr val="00B050"/>
                </a:solidFill>
                <a:latin typeface="メイリオ" panose="020B0604030504040204" pitchFamily="50" charset="-128"/>
                <a:ea typeface="メイリオ" panose="020B0604030504040204" pitchFamily="50" charset="-128"/>
              </a:rPr>
              <a:t>6</a:t>
            </a:r>
            <a:r>
              <a:rPr kumimoji="1" lang="ja-JP" altLang="en-US" sz="2010" b="1" dirty="0">
                <a:solidFill>
                  <a:srgbClr val="00B050"/>
                </a:solidFill>
                <a:latin typeface="メイリオ" panose="020B0604030504040204" pitchFamily="50" charset="-128"/>
                <a:ea typeface="メイリオ" panose="020B0604030504040204" pitchFamily="50" charset="-128"/>
              </a:rPr>
              <a:t>年度は</a:t>
            </a:r>
            <a:endParaRPr kumimoji="1" lang="en-US" altLang="ja-JP" sz="2010" b="1" dirty="0">
              <a:solidFill>
                <a:srgbClr val="00B050"/>
              </a:solidFill>
              <a:latin typeface="メイリオ" panose="020B0604030504040204" pitchFamily="50" charset="-128"/>
              <a:ea typeface="メイリオ" panose="020B0604030504040204" pitchFamily="50" charset="-128"/>
            </a:endParaRPr>
          </a:p>
          <a:p>
            <a:pPr algn="ctr" defTabSz="826476" fontAlgn="base">
              <a:spcBef>
                <a:spcPct val="0"/>
              </a:spcBef>
              <a:spcAft>
                <a:spcPct val="0"/>
              </a:spcAft>
              <a:defRPr/>
            </a:pPr>
            <a:r>
              <a:rPr kumimoji="1" lang="en-US" altLang="ja-JP" sz="2010" b="1" dirty="0">
                <a:solidFill>
                  <a:srgbClr val="00B050"/>
                </a:solidFill>
                <a:latin typeface="メイリオ" panose="020B0604030504040204" pitchFamily="50" charset="-128"/>
                <a:ea typeface="メイリオ" panose="020B0604030504040204" pitchFamily="50" charset="-128"/>
              </a:rPr>
              <a:t>12</a:t>
            </a:r>
            <a:r>
              <a:rPr kumimoji="1" lang="ja-JP" altLang="en-US" sz="2010" b="1" dirty="0">
                <a:solidFill>
                  <a:srgbClr val="00B050"/>
                </a:solidFill>
                <a:latin typeface="メイリオ" panose="020B0604030504040204" pitchFamily="50" charset="-128"/>
                <a:ea typeface="メイリオ" panose="020B0604030504040204" pitchFamily="50" charset="-128"/>
              </a:rPr>
              <a:t>箇所＋</a:t>
            </a:r>
            <a:r>
              <a:rPr kumimoji="1" lang="en-US" altLang="ja-JP" sz="2010" b="1" dirty="0">
                <a:solidFill>
                  <a:srgbClr val="00B050"/>
                </a:solidFill>
                <a:latin typeface="メイリオ" panose="020B0604030504040204" pitchFamily="50" charset="-128"/>
                <a:ea typeface="メイリオ" panose="020B0604030504040204" pitchFamily="50" charset="-128"/>
              </a:rPr>
              <a:t>5</a:t>
            </a:r>
            <a:r>
              <a:rPr kumimoji="1" lang="ja-JP" altLang="en-US" sz="2010" b="1" dirty="0">
                <a:solidFill>
                  <a:srgbClr val="00B050"/>
                </a:solidFill>
                <a:latin typeface="メイリオ" panose="020B0604030504040204" pitchFamily="50" charset="-128"/>
                <a:ea typeface="メイリオ" panose="020B0604030504040204" pitchFamily="50" charset="-128"/>
              </a:rPr>
              <a:t>テーマ</a:t>
            </a:r>
            <a:endParaRPr kumimoji="1" lang="en-US" altLang="ja-JP" sz="2010" b="1" dirty="0">
              <a:solidFill>
                <a:srgbClr val="00B050"/>
              </a:solidFill>
              <a:latin typeface="メイリオ" panose="020B0604030504040204" pitchFamily="50" charset="-128"/>
              <a:ea typeface="メイリオ" panose="020B0604030504040204" pitchFamily="50" charset="-128"/>
            </a:endParaRPr>
          </a:p>
          <a:p>
            <a:pPr algn="ctr" defTabSz="826476" fontAlgn="base">
              <a:spcBef>
                <a:spcPct val="0"/>
              </a:spcBef>
              <a:spcAft>
                <a:spcPct val="0"/>
              </a:spcAft>
              <a:defRPr/>
            </a:pPr>
            <a:r>
              <a:rPr kumimoji="1" lang="ja-JP" altLang="en-US" sz="2010" b="1" dirty="0">
                <a:solidFill>
                  <a:srgbClr val="00B050"/>
                </a:solidFill>
                <a:latin typeface="メイリオ" panose="020B0604030504040204" pitchFamily="50" charset="-128"/>
                <a:ea typeface="メイリオ" panose="020B0604030504040204" pitchFamily="50" charset="-128"/>
              </a:rPr>
              <a:t>で開催予定</a:t>
            </a:r>
            <a:endParaRPr kumimoji="1" lang="en-US" altLang="ja-JP" sz="2010" b="1" dirty="0">
              <a:solidFill>
                <a:srgbClr val="00B05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34552C68-2F41-2C61-5EB5-17A1B5D67FBF}"/>
              </a:ext>
            </a:extLst>
          </p:cNvPr>
          <p:cNvSpPr>
            <a:spLocks noGrp="1"/>
          </p:cNvSpPr>
          <p:nvPr>
            <p:ph type="sldNum" sz="quarter" idx="12"/>
          </p:nvPr>
        </p:nvSpPr>
        <p:spPr>
          <a:xfrm>
            <a:off x="6985258" y="6388631"/>
            <a:ext cx="2133600" cy="365125"/>
          </a:xfrm>
        </p:spPr>
        <p:txBody>
          <a:bodyPr/>
          <a:lstStyle/>
          <a:p>
            <a:fld id="{973FA57C-AB59-4833-AF31-95C44D5249F2}" type="slidenum">
              <a:rPr kumimoji="1" lang="ja-JP" altLang="en-US" sz="2800" smtClean="0"/>
              <a:t>11</a:t>
            </a:fld>
            <a:endParaRPr kumimoji="1" lang="ja-JP" altLang="en-US" sz="2800" dirty="0"/>
          </a:p>
        </p:txBody>
      </p:sp>
    </p:spTree>
    <p:extLst>
      <p:ext uri="{BB962C8B-B14F-4D97-AF65-F5344CB8AC3E}">
        <p14:creationId xmlns:p14="http://schemas.microsoft.com/office/powerpoint/2010/main" val="305826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テキスト ボックス 119">
            <a:extLst>
              <a:ext uri="{FF2B5EF4-FFF2-40B4-BE49-F238E27FC236}">
                <a16:creationId xmlns:a16="http://schemas.microsoft.com/office/drawing/2014/main" id="{069DEA8B-8F46-445E-B662-57393841241F}"/>
              </a:ext>
            </a:extLst>
          </p:cNvPr>
          <p:cNvSpPr txBox="1"/>
          <p:nvPr/>
        </p:nvSpPr>
        <p:spPr>
          <a:xfrm>
            <a:off x="462455" y="254876"/>
            <a:ext cx="8245935" cy="350096"/>
          </a:xfrm>
          <a:prstGeom prst="rect">
            <a:avLst/>
          </a:prstGeom>
          <a:noFill/>
        </p:spPr>
        <p:txBody>
          <a:bodyPr wrap="square" rtlCol="0">
            <a:spAutoFit/>
          </a:bodyPr>
          <a:lstStyle/>
          <a:p>
            <a:pPr algn="ctr" defTabSz="809237" fontAlgn="base">
              <a:spcBef>
                <a:spcPct val="0"/>
              </a:spcBef>
              <a:spcAft>
                <a:spcPct val="0"/>
              </a:spcAft>
              <a:defRPr/>
            </a:pPr>
            <a:r>
              <a:rPr kumimoji="1" lang="ja-JP" altLang="en-US" sz="1675" b="1" dirty="0">
                <a:solidFill>
                  <a:srgbClr val="002060"/>
                </a:solidFill>
                <a:latin typeface="メイリオ" panose="020B0604030504040204" pitchFamily="50" charset="-128"/>
                <a:ea typeface="メイリオ" panose="020B0604030504040204" pitchFamily="50" charset="-128"/>
              </a:rPr>
              <a:t>令和６年度「共に学び、生きる共生社会コンファレンス」　開催概要</a:t>
            </a:r>
            <a:endParaRPr kumimoji="1" lang="en-US" altLang="ja-JP" sz="1675" b="1" dirty="0">
              <a:solidFill>
                <a:srgbClr val="002060"/>
              </a:solidFill>
              <a:latin typeface="メイリオ" panose="020B0604030504040204" pitchFamily="50" charset="-128"/>
              <a:ea typeface="メイリオ" panose="020B0604030504040204" pitchFamily="50" charset="-128"/>
            </a:endParaRPr>
          </a:p>
        </p:txBody>
      </p:sp>
      <p:graphicFrame>
        <p:nvGraphicFramePr>
          <p:cNvPr id="2" name="表 2">
            <a:extLst>
              <a:ext uri="{FF2B5EF4-FFF2-40B4-BE49-F238E27FC236}">
                <a16:creationId xmlns:a16="http://schemas.microsoft.com/office/drawing/2014/main" id="{04F082B8-B86F-71E5-C05D-FFAEE636B3F3}"/>
              </a:ext>
            </a:extLst>
          </p:cNvPr>
          <p:cNvGraphicFramePr>
            <a:graphicFrameLocks noGrp="1"/>
          </p:cNvGraphicFramePr>
          <p:nvPr>
            <p:extLst>
              <p:ext uri="{D42A27DB-BD31-4B8C-83A1-F6EECF244321}">
                <p14:modId xmlns:p14="http://schemas.microsoft.com/office/powerpoint/2010/main" val="2509220082"/>
              </p:ext>
            </p:extLst>
          </p:nvPr>
        </p:nvGraphicFramePr>
        <p:xfrm>
          <a:off x="349955" y="717465"/>
          <a:ext cx="8475963" cy="3281486"/>
        </p:xfrm>
        <a:graphic>
          <a:graphicData uri="http://schemas.openxmlformats.org/drawingml/2006/table">
            <a:tbl>
              <a:tblPr firstRow="1" bandRow="1">
                <a:tableStyleId>{5C22544A-7EE6-4342-B048-85BDC9FD1C3A}</a:tableStyleId>
              </a:tblPr>
              <a:tblGrid>
                <a:gridCol w="1230117">
                  <a:extLst>
                    <a:ext uri="{9D8B030D-6E8A-4147-A177-3AD203B41FA5}">
                      <a16:colId xmlns:a16="http://schemas.microsoft.com/office/drawing/2014/main" val="2646064648"/>
                    </a:ext>
                  </a:extLst>
                </a:gridCol>
                <a:gridCol w="2329384">
                  <a:extLst>
                    <a:ext uri="{9D8B030D-6E8A-4147-A177-3AD203B41FA5}">
                      <a16:colId xmlns:a16="http://schemas.microsoft.com/office/drawing/2014/main" val="3017366931"/>
                    </a:ext>
                  </a:extLst>
                </a:gridCol>
                <a:gridCol w="1367043">
                  <a:extLst>
                    <a:ext uri="{9D8B030D-6E8A-4147-A177-3AD203B41FA5}">
                      <a16:colId xmlns:a16="http://schemas.microsoft.com/office/drawing/2014/main" val="2138383703"/>
                    </a:ext>
                  </a:extLst>
                </a:gridCol>
                <a:gridCol w="1165247">
                  <a:extLst>
                    <a:ext uri="{9D8B030D-6E8A-4147-A177-3AD203B41FA5}">
                      <a16:colId xmlns:a16="http://schemas.microsoft.com/office/drawing/2014/main" val="2941027754"/>
                    </a:ext>
                  </a:extLst>
                </a:gridCol>
                <a:gridCol w="2384172">
                  <a:extLst>
                    <a:ext uri="{9D8B030D-6E8A-4147-A177-3AD203B41FA5}">
                      <a16:colId xmlns:a16="http://schemas.microsoft.com/office/drawing/2014/main" val="2590926707"/>
                    </a:ext>
                  </a:extLst>
                </a:gridCol>
              </a:tblGrid>
              <a:tr h="237391">
                <a:tc rowSpan="13">
                  <a:txBody>
                    <a:bodyPr/>
                    <a:lstStyle/>
                    <a:p>
                      <a:pPr algn="ctr"/>
                      <a:r>
                        <a:rPr kumimoji="1" lang="ja-JP" altLang="en-US" sz="1000" b="1" dirty="0">
                          <a:solidFill>
                            <a:schemeClr val="accent6">
                              <a:lumMod val="75000"/>
                            </a:schemeClr>
                          </a:solidFill>
                          <a:latin typeface="メイリオ" panose="020B0604030504040204" pitchFamily="50" charset="-128"/>
                          <a:ea typeface="メイリオ" panose="020B0604030504040204" pitchFamily="50" charset="-128"/>
                        </a:rPr>
                        <a:t>ブロック（地域）</a:t>
                      </a:r>
                      <a:endParaRPr kumimoji="1" lang="en-US" altLang="ja-JP" sz="1000" b="1"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accent6">
                              <a:lumMod val="75000"/>
                            </a:schemeClr>
                          </a:solidFill>
                          <a:latin typeface="メイリオ" panose="020B0604030504040204" pitchFamily="50" charset="-128"/>
                          <a:ea typeface="メイリオ" panose="020B0604030504040204" pitchFamily="50" charset="-128"/>
                        </a:rPr>
                        <a:t>コンファレンス</a:t>
                      </a:r>
                      <a:endParaRPr kumimoji="1" lang="en-US" altLang="ja-JP" sz="1000" b="1"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en-US" altLang="ja-JP" sz="1000" b="1" dirty="0">
                          <a:solidFill>
                            <a:schemeClr val="accent6">
                              <a:lumMod val="75000"/>
                            </a:schemeClr>
                          </a:solidFill>
                          <a:latin typeface="メイリオ" panose="020B0604030504040204" pitchFamily="50" charset="-128"/>
                          <a:ea typeface="メイリオ" panose="020B0604030504040204" pitchFamily="50" charset="-128"/>
                        </a:rPr>
                        <a:t>12</a:t>
                      </a:r>
                      <a:r>
                        <a:rPr kumimoji="1" lang="ja-JP" altLang="en-US" sz="1000" b="1" dirty="0">
                          <a:solidFill>
                            <a:schemeClr val="accent6">
                              <a:lumMod val="75000"/>
                            </a:schemeClr>
                          </a:solidFill>
                          <a:latin typeface="メイリオ" panose="020B0604030504040204" pitchFamily="50" charset="-128"/>
                          <a:ea typeface="メイリオ" panose="020B0604030504040204" pitchFamily="50" charset="-128"/>
                        </a:rPr>
                        <a:t>箇所</a:t>
                      </a:r>
                      <a:r>
                        <a:rPr kumimoji="1" lang="en-US" altLang="ja-JP" sz="1000" b="1" dirty="0">
                          <a:solidFill>
                            <a:schemeClr val="accent6">
                              <a:lumMod val="75000"/>
                            </a:schemeClr>
                          </a:solidFill>
                          <a:latin typeface="メイリオ" panose="020B0604030504040204" pitchFamily="50" charset="-128"/>
                          <a:ea typeface="メイリオ" panose="020B0604030504040204" pitchFamily="50" charset="-128"/>
                        </a:rPr>
                        <a:t>13</a:t>
                      </a:r>
                      <a:r>
                        <a:rPr kumimoji="1" lang="ja-JP" altLang="en-US" sz="1000" b="1" dirty="0">
                          <a:solidFill>
                            <a:schemeClr val="accent6">
                              <a:lumMod val="75000"/>
                            </a:schemeClr>
                          </a:solidFill>
                          <a:latin typeface="メイリオ" panose="020B0604030504040204" pitchFamily="50" charset="-128"/>
                          <a:ea typeface="メイリオ" panose="020B0604030504040204" pitchFamily="50" charset="-128"/>
                        </a:rPr>
                        <a:t>回</a:t>
                      </a:r>
                      <a:endParaRPr kumimoji="1" lang="en-US" altLang="ja-JP" sz="1000" b="1" dirty="0">
                        <a:solidFill>
                          <a:schemeClr val="accent6">
                            <a:lumMod val="75000"/>
                          </a:schemeClr>
                        </a:solidFill>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実施団体</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期日</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開催方法</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ブロック（地域）</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9898603"/>
                  </a:ext>
                </a:extLst>
              </a:tr>
              <a:tr h="278049">
                <a:tc vMerge="1">
                  <a:txBody>
                    <a:bodyPr/>
                    <a:lstStyle/>
                    <a:p>
                      <a:pPr algn="ctr"/>
                      <a:endParaRPr kumimoji="1" lang="en-US" altLang="ja-JP"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北海道教育委員会</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12/7(</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北海道</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16493087"/>
                  </a:ext>
                </a:extLst>
              </a:tr>
              <a:tr h="237391">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秋田県教育委員会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12/26</a:t>
                      </a:r>
                      <a:r>
                        <a:rPr kumimoji="1" lang="ja-JP" altLang="en-US" sz="1000" b="0" dirty="0">
                          <a:latin typeface="メイリオ" panose="020B0604030504040204" pitchFamily="50" charset="-128"/>
                          <a:ea typeface="メイリオ" panose="020B0604030504040204" pitchFamily="50" charset="-128"/>
                        </a:rPr>
                        <a:t>（木）</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東北（秋田県）</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970109676"/>
                  </a:ext>
                </a:extLst>
              </a:tr>
              <a:tr h="237391">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宮城県教育委員会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8/30</a:t>
                      </a:r>
                      <a:r>
                        <a:rPr kumimoji="1" lang="ja-JP" altLang="en-US" sz="1000" b="0" dirty="0">
                          <a:latin typeface="メイリオ" panose="020B0604030504040204" pitchFamily="50" charset="-128"/>
                          <a:ea typeface="メイリオ" panose="020B0604030504040204" pitchFamily="50" charset="-128"/>
                        </a:rPr>
                        <a:t>（金）</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東北</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59369425"/>
                  </a:ext>
                </a:extLst>
              </a:tr>
              <a:tr h="237391">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仙台市教育委員会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2/1(</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東北</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75994395"/>
                  </a:ext>
                </a:extLst>
              </a:tr>
              <a:tr h="237391">
                <a:tc vMerge="1">
                  <a:txBody>
                    <a:bodyPr/>
                    <a:lstStyle/>
                    <a:p>
                      <a:pPr algn="ctr"/>
                      <a:endParaRPr kumimoji="1" lang="en-US" altLang="ja-JP"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東京都教育委員会</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10/25(</a:t>
                      </a:r>
                      <a:r>
                        <a:rPr kumimoji="1" lang="ja-JP" altLang="en-US" sz="1000" b="0" dirty="0">
                          <a:latin typeface="メイリオ" panose="020B0604030504040204" pitchFamily="50" charset="-128"/>
                          <a:ea typeface="メイリオ" panose="020B0604030504040204" pitchFamily="50" charset="-128"/>
                        </a:rPr>
                        <a:t>金</a:t>
                      </a:r>
                      <a:r>
                        <a:rPr kumimoji="1" lang="en-US" altLang="ja-JP" sz="1000" b="0" dirty="0">
                          <a:latin typeface="メイリオ" panose="020B0604030504040204" pitchFamily="50" charset="-128"/>
                          <a:ea typeface="メイリオ" panose="020B0604030504040204" pitchFamily="50" charset="-128"/>
                        </a:rPr>
                        <a:t>) - 27(</a:t>
                      </a:r>
                      <a:r>
                        <a:rPr kumimoji="1" lang="ja-JP" altLang="en-US" sz="1000" b="0" dirty="0">
                          <a:latin typeface="メイリオ" panose="020B0604030504040204" pitchFamily="50" charset="-128"/>
                          <a:ea typeface="メイリオ" panose="020B0604030504040204" pitchFamily="50" charset="-128"/>
                        </a:rPr>
                        <a:t>日</a:t>
                      </a:r>
                      <a:r>
                        <a:rPr kumimoji="1" lang="en-US" altLang="ja-JP" sz="1000" b="0" dirty="0">
                          <a:latin typeface="メイリオ" panose="020B0604030504040204" pitchFamily="50" charset="-128"/>
                          <a:ea typeface="メイリオ" panose="020B0604030504040204" pitchFamily="50" charset="-128"/>
                        </a:rPr>
                        <a:t>)</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関東・甲信越</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106139348"/>
                  </a:ext>
                </a:extLst>
              </a:tr>
              <a:tr h="237391">
                <a:tc vMerge="1">
                  <a:txBody>
                    <a:bodyPr/>
                    <a:lstStyle/>
                    <a:p>
                      <a:endParaRPr kumimoji="1" lang="ja-JP" altLang="en-US"/>
                    </a:p>
                  </a:txBody>
                  <a:tcPr/>
                </a:tc>
                <a:tc>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長野県社会福祉協議会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2/21(</a:t>
                      </a:r>
                      <a:r>
                        <a:rPr kumimoji="1" lang="ja-JP" altLang="en-US" sz="1000" b="0" dirty="0">
                          <a:latin typeface="メイリオ" panose="020B0604030504040204" pitchFamily="50" charset="-128"/>
                          <a:ea typeface="メイリオ" panose="020B0604030504040204" pitchFamily="50" charset="-128"/>
                        </a:rPr>
                        <a:t>金</a:t>
                      </a:r>
                      <a:r>
                        <a:rPr kumimoji="1" lang="en-US" altLang="ja-JP" sz="1000" b="0" dirty="0">
                          <a:latin typeface="メイリオ" panose="020B0604030504040204" pitchFamily="50" charset="-128"/>
                          <a:ea typeface="メイリオ" panose="020B0604030504040204" pitchFamily="50" charset="-128"/>
                        </a:rPr>
                        <a:t>)-22(</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東海・甲信越</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88441004"/>
                  </a:ext>
                </a:extLst>
              </a:tr>
              <a:tr h="237391">
                <a:tc vMerge="1">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石川県教育委員会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1/31(</a:t>
                      </a:r>
                      <a:r>
                        <a:rPr kumimoji="1" lang="ja-JP" altLang="en-US" sz="1000" b="0" dirty="0">
                          <a:latin typeface="メイリオ" panose="020B0604030504040204" pitchFamily="50" charset="-128"/>
                          <a:ea typeface="メイリオ" panose="020B0604030504040204" pitchFamily="50" charset="-128"/>
                        </a:rPr>
                        <a:t>金</a:t>
                      </a:r>
                      <a:r>
                        <a:rPr kumimoji="1" lang="en-US" altLang="ja-JP" sz="1000" b="0">
                          <a:latin typeface="メイリオ" panose="020B0604030504040204" pitchFamily="50" charset="-128"/>
                          <a:ea typeface="メイリオ" panose="020B0604030504040204" pitchFamily="50" charset="-128"/>
                        </a:rPr>
                        <a:t>)</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北陸</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258357687"/>
                  </a:ext>
                </a:extLst>
              </a:tr>
              <a:tr h="237391">
                <a:tc vMerge="1">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兵庫県教育委員会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10/5</a:t>
                      </a:r>
                      <a:r>
                        <a:rPr kumimoji="1" lang="ja-JP" altLang="en-US" sz="1000" b="0" dirty="0">
                          <a:latin typeface="メイリオ" panose="020B0604030504040204" pitchFamily="50" charset="-128"/>
                          <a:ea typeface="メイリオ" panose="020B0604030504040204" pitchFamily="50" charset="-128"/>
                        </a:rPr>
                        <a:t>（土）</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近畿</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5031523"/>
                  </a:ext>
                </a:extLst>
              </a:tr>
              <a:tr h="392136">
                <a:tc vMerge="1">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社会福祉法人一麦会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1000" b="0" dirty="0">
                          <a:latin typeface="メイリオ" panose="020B0604030504040204" pitchFamily="50" charset="-128"/>
                          <a:ea typeface="メイリオ" panose="020B0604030504040204" pitchFamily="50" charset="-128"/>
                        </a:rPr>
                        <a:t>   ①</a:t>
                      </a:r>
                      <a:r>
                        <a:rPr kumimoji="1" lang="en-US" altLang="ja-JP" sz="1000" b="0" dirty="0">
                          <a:latin typeface="メイリオ" panose="020B0604030504040204" pitchFamily="50" charset="-128"/>
                          <a:ea typeface="メイリオ" panose="020B0604030504040204" pitchFamily="50" charset="-128"/>
                        </a:rPr>
                        <a:t>11/27(</a:t>
                      </a:r>
                      <a:r>
                        <a:rPr kumimoji="1" lang="ja-JP" altLang="en-US" sz="1000" b="0" dirty="0">
                          <a:latin typeface="メイリオ" panose="020B0604030504040204" pitchFamily="50" charset="-128"/>
                          <a:ea typeface="メイリオ" panose="020B0604030504040204" pitchFamily="50" charset="-128"/>
                        </a:rPr>
                        <a:t>水</a:t>
                      </a:r>
                      <a:r>
                        <a:rPr kumimoji="1" lang="en-US" altLang="ja-JP" sz="1000" b="0" dirty="0">
                          <a:latin typeface="メイリオ" panose="020B0604030504040204" pitchFamily="50" charset="-128"/>
                          <a:ea typeface="メイリオ" panose="020B0604030504040204" pitchFamily="50" charset="-128"/>
                        </a:rPr>
                        <a:t>)</a:t>
                      </a:r>
                    </a:p>
                    <a:p>
                      <a:pPr algn="l"/>
                      <a:r>
                        <a:rPr kumimoji="1" lang="ja-JP" altLang="en-US" sz="1000" b="0" dirty="0">
                          <a:latin typeface="メイリオ" panose="020B0604030504040204" pitchFamily="50" charset="-128"/>
                          <a:ea typeface="メイリオ" panose="020B0604030504040204" pitchFamily="50" charset="-128"/>
                        </a:rPr>
                        <a:t>   ②</a:t>
                      </a:r>
                      <a:r>
                        <a:rPr kumimoji="1" lang="en-US" altLang="ja-JP" sz="1000" b="0" dirty="0">
                          <a:latin typeface="メイリオ" panose="020B0604030504040204" pitchFamily="50" charset="-128"/>
                          <a:ea typeface="メイリオ" panose="020B0604030504040204" pitchFamily="50" charset="-128"/>
                        </a:rPr>
                        <a:t>12/8(</a:t>
                      </a:r>
                      <a:r>
                        <a:rPr kumimoji="1" lang="ja-JP" altLang="en-US" sz="1000" b="0" dirty="0">
                          <a:latin typeface="メイリオ" panose="020B0604030504040204" pitchFamily="50" charset="-128"/>
                          <a:ea typeface="メイリオ" panose="020B0604030504040204" pitchFamily="50" charset="-128"/>
                        </a:rPr>
                        <a:t>日</a:t>
                      </a:r>
                      <a:r>
                        <a:rPr kumimoji="1" lang="en-US" altLang="ja-JP" sz="1000" b="0" dirty="0">
                          <a:latin typeface="メイリオ" panose="020B0604030504040204" pitchFamily="50" charset="-128"/>
                          <a:ea typeface="メイリオ" panose="020B0604030504040204" pitchFamily="50" charset="-128"/>
                        </a:rPr>
                        <a:t>)</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a:r>
                        <a:rPr kumimoji="1" lang="ja-JP" altLang="en-US" sz="1000" b="0" dirty="0">
                          <a:latin typeface="メイリオ" panose="020B0604030504040204" pitchFamily="50" charset="-128"/>
                          <a:ea typeface="メイリオ" panose="020B0604030504040204" pitchFamily="50" charset="-128"/>
                        </a:rPr>
                        <a:t> ①ハイブリッド</a:t>
                      </a:r>
                      <a:endParaRPr kumimoji="1" lang="en-US" altLang="ja-JP" sz="1000" b="0" dirty="0">
                        <a:latin typeface="メイリオ" panose="020B0604030504040204" pitchFamily="50" charset="-128"/>
                        <a:ea typeface="メイリオ" panose="020B0604030504040204" pitchFamily="50" charset="-128"/>
                      </a:endParaRPr>
                    </a:p>
                    <a:p>
                      <a:pPr algn="l"/>
                      <a:r>
                        <a:rPr kumimoji="1" lang="ja-JP" altLang="en-US" sz="1000" b="0" dirty="0">
                          <a:latin typeface="メイリオ" panose="020B0604030504040204" pitchFamily="50" charset="-128"/>
                          <a:ea typeface="メイリオ" panose="020B0604030504040204" pitchFamily="50" charset="-128"/>
                        </a:rPr>
                        <a:t> ②ハイブリッド</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7629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近畿</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291250768"/>
                  </a:ext>
                </a:extLst>
              </a:tr>
              <a:tr h="237391">
                <a:tc vMerge="1">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endParaRPr kumimoji="1" lang="en-US" altLang="ja-JP"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愛媛大学</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11/9(</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dirty="0">
                          <a:latin typeface="メイリオ" panose="020B0604030504040204" pitchFamily="50" charset="-128"/>
                          <a:ea typeface="メイリオ" panose="020B0604030504040204" pitchFamily="50" charset="-128"/>
                        </a:rPr>
                        <a:t>中国・四国</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45634897"/>
                  </a:ext>
                </a:extLst>
              </a:tr>
              <a:tr h="237391">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大分県教育委員会</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1/25(</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九州・沖縄（大分県）</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29381229"/>
                  </a:ext>
                </a:extLst>
              </a:tr>
              <a:tr h="237391">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宮崎県</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１</a:t>
                      </a:r>
                      <a:r>
                        <a:rPr kumimoji="1" lang="en-US" altLang="ja-JP" sz="1000" b="0" dirty="0">
                          <a:latin typeface="メイリオ" panose="020B0604030504040204" pitchFamily="50" charset="-128"/>
                          <a:ea typeface="メイリオ" panose="020B0604030504040204" pitchFamily="50" charset="-128"/>
                        </a:rPr>
                        <a:t>/18(</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九州・沖縄（宮崎県）</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36188365"/>
                  </a:ext>
                </a:extLst>
              </a:tr>
            </a:tbl>
          </a:graphicData>
        </a:graphic>
      </p:graphicFrame>
      <p:graphicFrame>
        <p:nvGraphicFramePr>
          <p:cNvPr id="5" name="表 2">
            <a:extLst>
              <a:ext uri="{FF2B5EF4-FFF2-40B4-BE49-F238E27FC236}">
                <a16:creationId xmlns:a16="http://schemas.microsoft.com/office/drawing/2014/main" id="{9B931AAF-548E-6F8B-C488-3D4A1F4F9840}"/>
              </a:ext>
            </a:extLst>
          </p:cNvPr>
          <p:cNvGraphicFramePr>
            <a:graphicFrameLocks noGrp="1"/>
          </p:cNvGraphicFramePr>
          <p:nvPr/>
        </p:nvGraphicFramePr>
        <p:xfrm>
          <a:off x="352952" y="4103836"/>
          <a:ext cx="8464943" cy="2198071"/>
        </p:xfrm>
        <a:graphic>
          <a:graphicData uri="http://schemas.openxmlformats.org/drawingml/2006/table">
            <a:tbl>
              <a:tblPr firstRow="1" bandRow="1">
                <a:tableStyleId>{5C22544A-7EE6-4342-B048-85BDC9FD1C3A}</a:tableStyleId>
              </a:tblPr>
              <a:tblGrid>
                <a:gridCol w="1230117">
                  <a:extLst>
                    <a:ext uri="{9D8B030D-6E8A-4147-A177-3AD203B41FA5}">
                      <a16:colId xmlns:a16="http://schemas.microsoft.com/office/drawing/2014/main" val="1924709955"/>
                    </a:ext>
                  </a:extLst>
                </a:gridCol>
                <a:gridCol w="2319742">
                  <a:extLst>
                    <a:ext uri="{9D8B030D-6E8A-4147-A177-3AD203B41FA5}">
                      <a16:colId xmlns:a16="http://schemas.microsoft.com/office/drawing/2014/main" val="3017366931"/>
                    </a:ext>
                  </a:extLst>
                </a:gridCol>
                <a:gridCol w="1367043">
                  <a:extLst>
                    <a:ext uri="{9D8B030D-6E8A-4147-A177-3AD203B41FA5}">
                      <a16:colId xmlns:a16="http://schemas.microsoft.com/office/drawing/2014/main" val="2138383703"/>
                    </a:ext>
                  </a:extLst>
                </a:gridCol>
                <a:gridCol w="1169347">
                  <a:extLst>
                    <a:ext uri="{9D8B030D-6E8A-4147-A177-3AD203B41FA5}">
                      <a16:colId xmlns:a16="http://schemas.microsoft.com/office/drawing/2014/main" val="2941027754"/>
                    </a:ext>
                  </a:extLst>
                </a:gridCol>
                <a:gridCol w="2378694">
                  <a:extLst>
                    <a:ext uri="{9D8B030D-6E8A-4147-A177-3AD203B41FA5}">
                      <a16:colId xmlns:a16="http://schemas.microsoft.com/office/drawing/2014/main" val="2551455399"/>
                    </a:ext>
                  </a:extLst>
                </a:gridCol>
              </a:tblGrid>
              <a:tr h="237391">
                <a:tc rowSpan="6">
                  <a:txBody>
                    <a:bodyPr/>
                    <a:lstStyle/>
                    <a:p>
                      <a:pPr algn="ctr"/>
                      <a:r>
                        <a:rPr kumimoji="1" lang="ja-JP" altLang="en-US" sz="1000" b="1" dirty="0">
                          <a:solidFill>
                            <a:srgbClr val="0070C0"/>
                          </a:solidFill>
                          <a:latin typeface="メイリオ" panose="020B0604030504040204" pitchFamily="50" charset="-128"/>
                          <a:ea typeface="メイリオ" panose="020B0604030504040204" pitchFamily="50" charset="-128"/>
                        </a:rPr>
                        <a:t>テーマ型</a:t>
                      </a:r>
                      <a:endParaRPr kumimoji="1" lang="en-US" altLang="ja-JP" sz="1000" b="1" dirty="0">
                        <a:solidFill>
                          <a:srgbClr val="0070C0"/>
                        </a:solidFill>
                        <a:latin typeface="メイリオ" panose="020B0604030504040204" pitchFamily="50" charset="-128"/>
                        <a:ea typeface="メイリオ" panose="020B0604030504040204" pitchFamily="50" charset="-128"/>
                      </a:endParaRPr>
                    </a:p>
                    <a:p>
                      <a:pPr algn="ctr"/>
                      <a:r>
                        <a:rPr kumimoji="1" lang="ja-JP" altLang="en-US" sz="1000" b="1" dirty="0">
                          <a:solidFill>
                            <a:srgbClr val="0070C0"/>
                          </a:solidFill>
                          <a:latin typeface="メイリオ" panose="020B0604030504040204" pitchFamily="50" charset="-128"/>
                          <a:ea typeface="メイリオ" panose="020B0604030504040204" pitchFamily="50" charset="-128"/>
                        </a:rPr>
                        <a:t>コンファレンス</a:t>
                      </a:r>
                      <a:endParaRPr kumimoji="1" lang="en-US" altLang="ja-JP" sz="1000" b="1" dirty="0">
                        <a:solidFill>
                          <a:srgbClr val="0070C0"/>
                        </a:solidFill>
                        <a:latin typeface="メイリオ" panose="020B0604030504040204" pitchFamily="50" charset="-128"/>
                        <a:ea typeface="メイリオ" panose="020B0604030504040204" pitchFamily="50" charset="-128"/>
                      </a:endParaRPr>
                    </a:p>
                    <a:p>
                      <a:pPr algn="ctr"/>
                      <a:r>
                        <a:rPr kumimoji="1" lang="en-US" altLang="ja-JP" sz="1000" b="1" dirty="0">
                          <a:solidFill>
                            <a:srgbClr val="0070C0"/>
                          </a:solidFill>
                          <a:latin typeface="メイリオ" panose="020B0604030504040204" pitchFamily="50" charset="-128"/>
                          <a:ea typeface="メイリオ" panose="020B0604030504040204" pitchFamily="50" charset="-128"/>
                        </a:rPr>
                        <a:t>5</a:t>
                      </a:r>
                      <a:r>
                        <a:rPr kumimoji="1" lang="ja-JP" altLang="en-US" sz="1000" b="1" dirty="0">
                          <a:solidFill>
                            <a:srgbClr val="0070C0"/>
                          </a:solidFill>
                          <a:latin typeface="メイリオ" panose="020B0604030504040204" pitchFamily="50" charset="-128"/>
                          <a:ea typeface="メイリオ" panose="020B0604030504040204" pitchFamily="50" charset="-128"/>
                        </a:rPr>
                        <a:t>テーマ</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実施団体</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期日・開催地域</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開催方法</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dirty="0">
                          <a:solidFill>
                            <a:srgbClr val="002060"/>
                          </a:solidFill>
                          <a:latin typeface="メイリオ" panose="020B0604030504040204" pitchFamily="50" charset="-128"/>
                          <a:ea typeface="メイリオ" panose="020B0604030504040204" pitchFamily="50" charset="-128"/>
                        </a:rPr>
                        <a:t>テーマ</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9898603"/>
                  </a:ext>
                </a:extLst>
              </a:tr>
              <a:tr h="392136">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重度障害者・生涯学習ネットワーク</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10/26(</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 - 27(</a:t>
                      </a:r>
                      <a:r>
                        <a:rPr kumimoji="1" lang="ja-JP" altLang="en-US" sz="1000" b="0" dirty="0">
                          <a:latin typeface="メイリオ" panose="020B0604030504040204" pitchFamily="50" charset="-128"/>
                          <a:ea typeface="メイリオ" panose="020B0604030504040204" pitchFamily="50" charset="-128"/>
                        </a:rPr>
                        <a:t>日</a:t>
                      </a:r>
                      <a:r>
                        <a:rPr kumimoji="1" lang="en-US" altLang="ja-JP" sz="1000" b="0" dirty="0">
                          <a:latin typeface="メイリオ" panose="020B0604030504040204" pitchFamily="50" charset="-128"/>
                          <a:ea typeface="メイリオ" panose="020B0604030504040204" pitchFamily="50" charset="-128"/>
                        </a:rPr>
                        <a:t>)</a:t>
                      </a:r>
                    </a:p>
                    <a:p>
                      <a:pPr algn="ctr"/>
                      <a:r>
                        <a:rPr kumimoji="1" lang="ja-JP" altLang="en-US" sz="1000" b="0" dirty="0">
                          <a:latin typeface="メイリオ" panose="020B0604030504040204" pitchFamily="50" charset="-128"/>
                          <a:ea typeface="メイリオ" panose="020B0604030504040204" pitchFamily="50" charset="-128"/>
                        </a:rPr>
                        <a:t>神奈川県</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r>
                        <a:rPr kumimoji="1" lang="en-US" altLang="ja-JP" sz="1000" b="0" dirty="0">
                          <a:latin typeface="メイリオ" panose="020B0604030504040204" pitchFamily="50" charset="-128"/>
                          <a:ea typeface="メイリオ" panose="020B0604030504040204" pitchFamily="50" charset="-128"/>
                        </a:rPr>
                        <a:t>α</a:t>
                      </a:r>
                      <a:endParaRPr kumimoji="1" lang="ja-JP" altLang="en-US"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重度医療的ケア者対象の</a:t>
                      </a:r>
                      <a:endParaRPr kumimoji="1" lang="en-US" altLang="ja-JP" sz="1000" b="0" dirty="0">
                        <a:latin typeface="メイリオ" panose="020B0604030504040204" pitchFamily="50" charset="-128"/>
                        <a:ea typeface="メイリオ" panose="020B0604030504040204" pitchFamily="50" charset="-128"/>
                      </a:endParaRPr>
                    </a:p>
                    <a:p>
                      <a:pPr algn="ctr"/>
                      <a:r>
                        <a:rPr kumimoji="1" lang="ja-JP" altLang="en-US" sz="1000" b="0" dirty="0">
                          <a:latin typeface="メイリオ" panose="020B0604030504040204" pitchFamily="50" charset="-128"/>
                          <a:ea typeface="メイリオ" panose="020B0604030504040204" pitchFamily="50" charset="-128"/>
                        </a:rPr>
                        <a:t>訪問型生涯学習支援</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642114802"/>
                  </a:ext>
                </a:extLst>
              </a:tr>
              <a:tr h="392136">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NPO</a:t>
                      </a:r>
                      <a:r>
                        <a:rPr kumimoji="1" lang="ja-JP" altLang="en-US" sz="1000" b="0" dirty="0">
                          <a:latin typeface="メイリオ" panose="020B0604030504040204" pitchFamily="50" charset="-128"/>
                          <a:ea typeface="メイリオ" panose="020B0604030504040204" pitchFamily="50" charset="-128"/>
                        </a:rPr>
                        <a:t>法人藤沢市民活動推進機構</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1/26(</a:t>
                      </a:r>
                      <a:r>
                        <a:rPr kumimoji="1" lang="ja-JP" altLang="en-US" sz="1000" b="0" dirty="0">
                          <a:latin typeface="メイリオ" panose="020B0604030504040204" pitchFamily="50" charset="-128"/>
                          <a:ea typeface="メイリオ" panose="020B0604030504040204" pitchFamily="50" charset="-128"/>
                        </a:rPr>
                        <a:t>日</a:t>
                      </a:r>
                      <a:r>
                        <a:rPr kumimoji="1" lang="en-US" altLang="ja-JP" sz="1000" b="0" dirty="0">
                          <a:latin typeface="メイリオ" panose="020B0604030504040204" pitchFamily="50" charset="-128"/>
                          <a:ea typeface="メイリオ" panose="020B0604030504040204" pitchFamily="50" charset="-128"/>
                        </a:rPr>
                        <a:t>)</a:t>
                      </a:r>
                    </a:p>
                    <a:p>
                      <a:pPr algn="ctr"/>
                      <a:r>
                        <a:rPr kumimoji="1" lang="ja-JP" altLang="en-US" sz="1000" b="0" dirty="0">
                          <a:latin typeface="メイリオ" panose="020B0604030504040204" pitchFamily="50" charset="-128"/>
                          <a:ea typeface="メイリオ" panose="020B0604030504040204" pitchFamily="50" charset="-128"/>
                        </a:rPr>
                        <a:t>神奈川県</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メタバース</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障害者がメタバースを活用して</a:t>
                      </a:r>
                      <a:endParaRPr kumimoji="1" lang="en-US" altLang="ja-JP" sz="1000" b="0" dirty="0">
                        <a:latin typeface="メイリオ" panose="020B0604030504040204" pitchFamily="50" charset="-128"/>
                        <a:ea typeface="メイリオ" panose="020B0604030504040204" pitchFamily="50" charset="-128"/>
                      </a:endParaRPr>
                    </a:p>
                    <a:p>
                      <a:pPr algn="ctr"/>
                      <a:r>
                        <a:rPr kumimoji="1" lang="ja-JP" altLang="en-US" sz="1000" b="0" dirty="0">
                          <a:latin typeface="メイリオ" panose="020B0604030504040204" pitchFamily="50" charset="-128"/>
                          <a:ea typeface="メイリオ" panose="020B0604030504040204" pitchFamily="50" charset="-128"/>
                        </a:rPr>
                        <a:t>得られる効果とはどんなものか</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400122377"/>
                  </a:ext>
                </a:extLst>
              </a:tr>
              <a:tr h="392136">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放送大学学園</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1/27(</a:t>
                      </a:r>
                      <a:r>
                        <a:rPr kumimoji="1" lang="ja-JP" altLang="en-US" sz="1000" b="0" dirty="0">
                          <a:latin typeface="メイリオ" panose="020B0604030504040204" pitchFamily="50" charset="-128"/>
                          <a:ea typeface="メイリオ" panose="020B0604030504040204" pitchFamily="50" charset="-128"/>
                        </a:rPr>
                        <a:t>月</a:t>
                      </a:r>
                      <a:r>
                        <a:rPr kumimoji="1" lang="en-US" altLang="ja-JP" sz="1000" b="0" dirty="0">
                          <a:latin typeface="メイリオ" panose="020B0604030504040204" pitchFamily="50" charset="-128"/>
                          <a:ea typeface="メイリオ" panose="020B0604030504040204" pitchFamily="50" charset="-128"/>
                        </a:rPr>
                        <a:t>)</a:t>
                      </a:r>
                    </a:p>
                    <a:p>
                      <a:pPr algn="ctr"/>
                      <a:r>
                        <a:rPr kumimoji="1" lang="ja-JP" altLang="en-US" sz="1000" b="0" dirty="0">
                          <a:latin typeface="メイリオ" panose="020B0604030504040204" pitchFamily="50" charset="-128"/>
                          <a:ea typeface="メイリオ" panose="020B0604030504040204" pitchFamily="50" charset="-128"/>
                        </a:rPr>
                        <a:t>千葉県</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教育コンテンツを活用した</a:t>
                      </a:r>
                      <a:endParaRPr kumimoji="1" lang="en-US" altLang="ja-JP" sz="1000" b="0" dirty="0">
                        <a:latin typeface="メイリオ" panose="020B0604030504040204" pitchFamily="50" charset="-128"/>
                        <a:ea typeface="メイリオ" panose="020B0604030504040204" pitchFamily="50" charset="-128"/>
                      </a:endParaRPr>
                    </a:p>
                    <a:p>
                      <a:pPr algn="ctr"/>
                      <a:r>
                        <a:rPr kumimoji="1" lang="ja-JP" altLang="en-US" sz="1000" b="0" dirty="0">
                          <a:latin typeface="メイリオ" panose="020B0604030504040204" pitchFamily="50" charset="-128"/>
                          <a:ea typeface="メイリオ" panose="020B0604030504040204" pitchFamily="50" charset="-128"/>
                        </a:rPr>
                        <a:t>学習プログラムの在り方</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52665299"/>
                  </a:ext>
                </a:extLst>
              </a:tr>
              <a:tr h="392136">
                <a:tc vMerge="1">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marL="0" marR="0" lvl="0" indent="0" algn="ctr" defTabSz="8234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千里金蘭大学</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1/12(</a:t>
                      </a:r>
                      <a:r>
                        <a:rPr kumimoji="1" lang="ja-JP" altLang="en-US" sz="1000" b="0" dirty="0">
                          <a:latin typeface="メイリオ" panose="020B0604030504040204" pitchFamily="50" charset="-128"/>
                          <a:ea typeface="メイリオ" panose="020B0604030504040204" pitchFamily="50" charset="-128"/>
                        </a:rPr>
                        <a:t>日</a:t>
                      </a:r>
                      <a:r>
                        <a:rPr kumimoji="1" lang="en-US" altLang="ja-JP" sz="1000" b="0" dirty="0">
                          <a:latin typeface="メイリオ" panose="020B0604030504040204" pitchFamily="50" charset="-128"/>
                          <a:ea typeface="メイリオ" panose="020B0604030504040204" pitchFamily="50" charset="-128"/>
                        </a:rPr>
                        <a:t>)</a:t>
                      </a:r>
                    </a:p>
                    <a:p>
                      <a:pPr algn="ctr"/>
                      <a:r>
                        <a:rPr kumimoji="1" lang="ja-JP" altLang="en-US" sz="1000" b="0" dirty="0">
                          <a:latin typeface="メイリオ" panose="020B0604030504040204" pitchFamily="50" charset="-128"/>
                          <a:ea typeface="メイリオ" panose="020B0604030504040204" pitchFamily="50" charset="-128"/>
                        </a:rPr>
                        <a:t>大阪府</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対面</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7629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オープンカレッジ・みらい未来</a:t>
                      </a:r>
                    </a:p>
                    <a:p>
                      <a:pPr marL="0" marR="0" lvl="0" indent="0" algn="ctr" defTabSz="76292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障害者の生涯学習の可能性</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147656210"/>
                  </a:ext>
                </a:extLst>
              </a:tr>
              <a:tr h="392136">
                <a:tc vMerge="1">
                  <a:txBody>
                    <a:bodyPr/>
                    <a:lstStyle/>
                    <a:p>
                      <a:pPr algn="ctr"/>
                      <a:endParaRPr kumimoji="1" lang="ja-JP" altLang="en-US" sz="1200" b="0" dirty="0">
                        <a:latin typeface="メイリオ" panose="020B0604030504040204" pitchFamily="50" charset="-128"/>
                        <a:ea typeface="メイリオ" panose="020B0604030504040204" pitchFamily="50" charset="-128"/>
                      </a:endParaRPr>
                    </a:p>
                  </a:txBody>
                  <a:tcPr marL="98694" marR="98694" marT="49347" marB="4934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作新学院大学</a:t>
                      </a:r>
                      <a:endParaRPr kumimoji="1" lang="en-US" altLang="ja-JP" sz="1000" b="0" dirty="0">
                        <a:latin typeface="メイリオ" panose="020B0604030504040204" pitchFamily="50" charset="-128"/>
                        <a:ea typeface="メイリオ" panose="020B0604030504040204" pitchFamily="50" charset="-128"/>
                      </a:endParaRPr>
                    </a:p>
                    <a:p>
                      <a:pPr algn="ctr"/>
                      <a:r>
                        <a:rPr kumimoji="1" lang="ja-JP" altLang="en-US" sz="1000" b="0" dirty="0">
                          <a:latin typeface="メイリオ" panose="020B0604030504040204" pitchFamily="50" charset="-128"/>
                          <a:ea typeface="メイリオ" panose="020B0604030504040204" pitchFamily="50" charset="-128"/>
                        </a:rPr>
                        <a:t>作新学院大学女子短期大学部</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en-US" altLang="ja-JP" sz="1000" b="0" dirty="0">
                          <a:latin typeface="メイリオ" panose="020B0604030504040204" pitchFamily="50" charset="-128"/>
                          <a:ea typeface="メイリオ" panose="020B0604030504040204" pitchFamily="50" charset="-128"/>
                        </a:rPr>
                        <a:t>3/1(</a:t>
                      </a:r>
                      <a:r>
                        <a:rPr kumimoji="1" lang="ja-JP" altLang="en-US" sz="1000" b="0" dirty="0">
                          <a:latin typeface="メイリオ" panose="020B0604030504040204" pitchFamily="50" charset="-128"/>
                          <a:ea typeface="メイリオ" panose="020B0604030504040204" pitchFamily="50" charset="-128"/>
                        </a:rPr>
                        <a:t>土</a:t>
                      </a:r>
                      <a:r>
                        <a:rPr kumimoji="1" lang="en-US" altLang="ja-JP" sz="1000" b="0" dirty="0">
                          <a:latin typeface="メイリオ" panose="020B0604030504040204" pitchFamily="50" charset="-128"/>
                          <a:ea typeface="メイリオ" panose="020B0604030504040204" pitchFamily="50" charset="-128"/>
                        </a:rPr>
                        <a:t>)</a:t>
                      </a:r>
                    </a:p>
                    <a:p>
                      <a:pPr algn="ctr"/>
                      <a:r>
                        <a:rPr kumimoji="1" lang="ja-JP" altLang="en-US" sz="1000" b="0" dirty="0">
                          <a:latin typeface="メイリオ" panose="020B0604030504040204" pitchFamily="50" charset="-128"/>
                          <a:ea typeface="メイリオ" panose="020B0604030504040204" pitchFamily="50" charset="-128"/>
                        </a:rPr>
                        <a:t>栃木県</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ハイブリッド</a:t>
                      </a: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a:r>
                        <a:rPr kumimoji="1" lang="ja-JP" altLang="en-US" sz="1000" b="0" dirty="0">
                          <a:latin typeface="メイリオ" panose="020B0604030504040204" pitchFamily="50" charset="-128"/>
                          <a:ea typeface="メイリオ" panose="020B0604030504040204" pitchFamily="50" charset="-128"/>
                        </a:rPr>
                        <a:t>障がいのある人たちに対する生涯学習</a:t>
                      </a:r>
                      <a:endParaRPr kumimoji="1" lang="en-US" altLang="ja-JP" sz="1000" b="0" dirty="0">
                        <a:latin typeface="メイリオ" panose="020B0604030504040204" pitchFamily="50" charset="-128"/>
                        <a:ea typeface="メイリオ" panose="020B0604030504040204" pitchFamily="50" charset="-128"/>
                      </a:endParaRPr>
                    </a:p>
                    <a:p>
                      <a:pPr algn="ctr"/>
                      <a:r>
                        <a:rPr kumimoji="1" lang="ja-JP" altLang="en-US" sz="1000" b="0" dirty="0">
                          <a:latin typeface="メイリオ" panose="020B0604030504040204" pitchFamily="50" charset="-128"/>
                          <a:ea typeface="メイリオ" panose="020B0604030504040204" pitchFamily="50" charset="-128"/>
                        </a:rPr>
                        <a:t>の保障を通した地域共生社会の実現</a:t>
                      </a:r>
                      <a:endParaRPr kumimoji="1" lang="en-US" altLang="ja-JP" sz="1000" b="0" dirty="0">
                        <a:latin typeface="メイリオ" panose="020B0604030504040204" pitchFamily="50" charset="-128"/>
                        <a:ea typeface="メイリオ" panose="020B0604030504040204" pitchFamily="50" charset="-128"/>
                      </a:endParaRPr>
                    </a:p>
                  </a:txBody>
                  <a:tcPr marL="82646" marR="82646" marT="41323" marB="41323"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33397237"/>
                  </a:ext>
                </a:extLst>
              </a:tr>
            </a:tbl>
          </a:graphicData>
        </a:graphic>
      </p:graphicFrame>
      <p:pic>
        <p:nvPicPr>
          <p:cNvPr id="3" name="図 2">
            <a:extLst>
              <a:ext uri="{FF2B5EF4-FFF2-40B4-BE49-F238E27FC236}">
                <a16:creationId xmlns:a16="http://schemas.microsoft.com/office/drawing/2014/main" id="{DA4E3F14-BEB8-F3F8-C75B-F28B386F3487}"/>
              </a:ext>
            </a:extLst>
          </p:cNvPr>
          <p:cNvPicPr>
            <a:picLocks noChangeAspect="1"/>
          </p:cNvPicPr>
          <p:nvPr/>
        </p:nvPicPr>
        <p:blipFill>
          <a:blip r:embed="rId3"/>
          <a:stretch>
            <a:fillRect/>
          </a:stretch>
        </p:blipFill>
        <p:spPr>
          <a:xfrm>
            <a:off x="8285645" y="78905"/>
            <a:ext cx="586089" cy="589336"/>
          </a:xfrm>
          <a:prstGeom prst="rect">
            <a:avLst/>
          </a:prstGeom>
        </p:spPr>
      </p:pic>
      <p:sp>
        <p:nvSpPr>
          <p:cNvPr id="6" name="スライド番号プレースホルダー 5">
            <a:extLst>
              <a:ext uri="{FF2B5EF4-FFF2-40B4-BE49-F238E27FC236}">
                <a16:creationId xmlns:a16="http://schemas.microsoft.com/office/drawing/2014/main" id="{7164D905-2572-37E6-4977-1DDB420C1D4C}"/>
              </a:ext>
            </a:extLst>
          </p:cNvPr>
          <p:cNvSpPr>
            <a:spLocks noGrp="1"/>
          </p:cNvSpPr>
          <p:nvPr>
            <p:ph type="sldNum" sz="quarter" idx="12"/>
          </p:nvPr>
        </p:nvSpPr>
        <p:spPr>
          <a:xfrm>
            <a:off x="6837680" y="6322227"/>
            <a:ext cx="2133600" cy="365125"/>
          </a:xfrm>
        </p:spPr>
        <p:txBody>
          <a:bodyPr/>
          <a:lstStyle/>
          <a:p>
            <a:fld id="{973FA57C-AB59-4833-AF31-95C44D5249F2}" type="slidenum">
              <a:rPr kumimoji="1" lang="ja-JP" altLang="en-US" sz="2800" smtClean="0">
                <a:solidFill>
                  <a:schemeClr val="tx1">
                    <a:lumMod val="50000"/>
                    <a:lumOff val="50000"/>
                  </a:schemeClr>
                </a:solidFill>
                <a:latin typeface="ＭＳ Ｐゴシック" panose="020B0600070205080204" pitchFamily="50" charset="-128"/>
                <a:ea typeface="ＭＳ Ｐゴシック" panose="020B0600070205080204" pitchFamily="50" charset="-128"/>
              </a:rPr>
              <a:t>12</a:t>
            </a:fld>
            <a:endParaRPr kumimoji="1" lang="ja-JP" altLang="en-US" sz="2800" dirty="0">
              <a:solidFill>
                <a:schemeClr val="tx1">
                  <a:lumMod val="50000"/>
                  <a:lumOff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0482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0829" y="896880"/>
            <a:ext cx="930563" cy="3491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844083"/>
            <a:r>
              <a:rPr kumimoji="1" lang="ja-JP" altLang="en-US" sz="1292" b="1" dirty="0">
                <a:solidFill>
                  <a:prstClr val="black"/>
                </a:solidFill>
                <a:latin typeface="Segoe UI"/>
                <a:ea typeface="メイリオ"/>
              </a:rPr>
              <a:t>事業名</a:t>
            </a:r>
            <a:endParaRPr kumimoji="1" lang="en-US" altLang="ja-JP" sz="1292" b="1" dirty="0">
              <a:solidFill>
                <a:prstClr val="black"/>
              </a:solidFill>
              <a:latin typeface="Segoe UI"/>
              <a:ea typeface="メイリオ"/>
            </a:endParaRPr>
          </a:p>
        </p:txBody>
      </p:sp>
      <p:sp>
        <p:nvSpPr>
          <p:cNvPr id="13" name="正方形/長方形 12"/>
          <p:cNvSpPr/>
          <p:nvPr/>
        </p:nvSpPr>
        <p:spPr>
          <a:xfrm>
            <a:off x="1035099" y="917920"/>
            <a:ext cx="8048552" cy="328085"/>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844083"/>
            <a:r>
              <a:rPr kumimoji="1" lang="ja-JP" altLang="en-US" sz="1292" dirty="0">
                <a:solidFill>
                  <a:prstClr val="black"/>
                </a:solidFill>
                <a:latin typeface="メイリオ"/>
                <a:ea typeface="メイリオ"/>
              </a:rPr>
              <a:t>各種障がいへのオンラインでの学びと青年学級との連携、指定管理業者との場づくり研修</a:t>
            </a:r>
          </a:p>
        </p:txBody>
      </p:sp>
      <p:sp>
        <p:nvSpPr>
          <p:cNvPr id="15" name="角丸四角形 14"/>
          <p:cNvSpPr/>
          <p:nvPr/>
        </p:nvSpPr>
        <p:spPr>
          <a:xfrm>
            <a:off x="46774" y="1827175"/>
            <a:ext cx="1800000" cy="26584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292" b="1" dirty="0">
                <a:solidFill>
                  <a:prstClr val="black"/>
                </a:solidFill>
                <a:latin typeface="Segoe UI"/>
                <a:ea typeface="メイリオ"/>
              </a:rPr>
              <a:t>事業の趣旨・目的</a:t>
            </a:r>
          </a:p>
        </p:txBody>
      </p:sp>
      <p:sp>
        <p:nvSpPr>
          <p:cNvPr id="16" name="正方形/長方形 15"/>
          <p:cNvSpPr/>
          <p:nvPr/>
        </p:nvSpPr>
        <p:spPr>
          <a:xfrm>
            <a:off x="50736" y="2137362"/>
            <a:ext cx="4521264" cy="892825"/>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9692" rtlCol="0" anchor="t"/>
          <a:lstStyle/>
          <a:p>
            <a:pPr defTabSz="844083"/>
            <a:r>
              <a:rPr kumimoji="1" lang="ja-JP" altLang="en-US" sz="1108" dirty="0">
                <a:solidFill>
                  <a:prstClr val="black"/>
                </a:solidFill>
                <a:latin typeface="メイリオ"/>
                <a:ea typeface="メイリオ"/>
              </a:rPr>
              <a:t>・重度障がい者らが全国からウエブにより参加するプログラム構築（音楽、対話、経済、マインドフルネス、</a:t>
            </a:r>
            <a:r>
              <a:rPr kumimoji="1" lang="en-US" altLang="ja-JP" sz="1108" dirty="0">
                <a:solidFill>
                  <a:prstClr val="black"/>
                </a:solidFill>
                <a:latin typeface="メイリオ"/>
                <a:ea typeface="メイリオ"/>
              </a:rPr>
              <a:t>SDGs</a:t>
            </a:r>
            <a:r>
              <a:rPr kumimoji="1" lang="ja-JP" altLang="en-US" sz="1108" dirty="0">
                <a:solidFill>
                  <a:prstClr val="black"/>
                </a:solidFill>
                <a:latin typeface="メイリオ"/>
                <a:ea typeface="メイリオ"/>
              </a:rPr>
              <a:t>、メディア）</a:t>
            </a:r>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・地域の青年学級と連携した音楽プログラムの開発</a:t>
            </a:r>
          </a:p>
          <a:p>
            <a:pPr defTabSz="844083"/>
            <a:r>
              <a:rPr kumimoji="1" lang="ja-JP" altLang="en-US" sz="1108" dirty="0">
                <a:solidFill>
                  <a:prstClr val="black"/>
                </a:solidFill>
                <a:latin typeface="メイリオ"/>
                <a:ea typeface="メイリオ"/>
              </a:rPr>
              <a:t>・指定管理業者運営の社会教育施設への生涯学習の場づくりの浸透</a:t>
            </a: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p:txBody>
      </p:sp>
      <p:sp>
        <p:nvSpPr>
          <p:cNvPr id="24" name="正方形/長方形 23"/>
          <p:cNvSpPr/>
          <p:nvPr/>
        </p:nvSpPr>
        <p:spPr>
          <a:xfrm>
            <a:off x="4647377" y="5531141"/>
            <a:ext cx="4429927" cy="1015668"/>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endParaRPr kumimoji="1" lang="en-US" altLang="ja-JP" sz="1108" dirty="0">
              <a:solidFill>
                <a:prstClr val="black"/>
              </a:solidFill>
              <a:latin typeface="メイリオ"/>
              <a:ea typeface="メイリオ"/>
            </a:endParaRPr>
          </a:p>
        </p:txBody>
      </p:sp>
      <p:sp>
        <p:nvSpPr>
          <p:cNvPr id="17" name="正方形/長方形 16"/>
          <p:cNvSpPr/>
          <p:nvPr/>
        </p:nvSpPr>
        <p:spPr>
          <a:xfrm>
            <a:off x="4664182" y="1338501"/>
            <a:ext cx="859523" cy="3988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292" b="1" dirty="0">
                <a:solidFill>
                  <a:prstClr val="black"/>
                </a:solidFill>
                <a:latin typeface="Segoe UI"/>
                <a:ea typeface="メイリオ"/>
              </a:rPr>
              <a:t>主な対象</a:t>
            </a:r>
          </a:p>
        </p:txBody>
      </p:sp>
      <p:sp>
        <p:nvSpPr>
          <p:cNvPr id="18" name="正方形/長方形 17"/>
          <p:cNvSpPr/>
          <p:nvPr/>
        </p:nvSpPr>
        <p:spPr>
          <a:xfrm>
            <a:off x="5596715" y="1349738"/>
            <a:ext cx="3486142" cy="340188"/>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844083"/>
            <a:r>
              <a:rPr kumimoji="1" lang="ja-JP" altLang="en-US" sz="1108" dirty="0">
                <a:solidFill>
                  <a:prstClr val="black"/>
                </a:solidFill>
                <a:latin typeface="メイリオ"/>
                <a:ea typeface="メイリオ"/>
              </a:rPr>
              <a:t>知的障害・発達障害・精神障害・重度障害・難病</a:t>
            </a:r>
          </a:p>
        </p:txBody>
      </p:sp>
      <p:sp>
        <p:nvSpPr>
          <p:cNvPr id="26" name="テキスト ボックス 25">
            <a:extLst>
              <a:ext uri="{FF2B5EF4-FFF2-40B4-BE49-F238E27FC236}">
                <a16:creationId xmlns:a16="http://schemas.microsoft.com/office/drawing/2014/main" id="{16E08F00-2FF8-4984-BFFC-CD0AFBAE19C5}"/>
              </a:ext>
            </a:extLst>
          </p:cNvPr>
          <p:cNvSpPr txBox="1"/>
          <p:nvPr/>
        </p:nvSpPr>
        <p:spPr>
          <a:xfrm>
            <a:off x="0" y="248677"/>
            <a:ext cx="9144000" cy="262829"/>
          </a:xfrm>
          <a:prstGeom prst="rect">
            <a:avLst/>
          </a:prstGeom>
          <a:solidFill>
            <a:schemeClr val="accent6">
              <a:lumMod val="20000"/>
              <a:lumOff val="80000"/>
            </a:schemeClr>
          </a:solidFill>
        </p:spPr>
        <p:txBody>
          <a:bodyPr wrap="square" rtlCol="0">
            <a:spAutoFit/>
          </a:bodyPr>
          <a:lstStyle/>
          <a:p>
            <a:pPr defTabSz="844083"/>
            <a:r>
              <a:rPr kumimoji="1" lang="ja-JP" altLang="en-US" sz="1108" spc="-111" dirty="0">
                <a:solidFill>
                  <a:prstClr val="black"/>
                </a:solidFill>
                <a:latin typeface="游ゴシック Bold"/>
                <a:ea typeface="游ゴシック Bold"/>
              </a:rPr>
              <a:t> 令和</a:t>
            </a:r>
            <a:r>
              <a:rPr kumimoji="1" lang="en-US" altLang="ja-JP" sz="1108" spc="-111">
                <a:solidFill>
                  <a:prstClr val="black"/>
                </a:solidFill>
                <a:latin typeface="游ゴシック Bold"/>
                <a:ea typeface="游ゴシック Bold"/>
              </a:rPr>
              <a:t>6</a:t>
            </a:r>
            <a:r>
              <a:rPr kumimoji="1" lang="ja-JP" altLang="en-US" sz="1108" spc="-111">
                <a:solidFill>
                  <a:prstClr val="black"/>
                </a:solidFill>
                <a:latin typeface="游ゴシック Bold"/>
                <a:ea typeface="游ゴシック Bold"/>
              </a:rPr>
              <a:t>年度　</a:t>
            </a:r>
            <a:r>
              <a:rPr kumimoji="1" lang="ja-JP" altLang="en-US" sz="1108" spc="-111" dirty="0">
                <a:solidFill>
                  <a:prstClr val="black"/>
                </a:solidFill>
                <a:latin typeface="游ゴシック Bold"/>
                <a:ea typeface="游ゴシック Bold"/>
              </a:rPr>
              <a:t>地域連携による障害者の生涯学習機会の拡大促進　取組概要</a:t>
            </a:r>
            <a:endParaRPr kumimoji="1" lang="en-US" altLang="ja-JP" sz="1108" spc="-111" dirty="0">
              <a:solidFill>
                <a:prstClr val="black"/>
              </a:solidFill>
              <a:latin typeface="游ゴシック Bold"/>
              <a:ea typeface="游ゴシック Bold"/>
            </a:endParaRPr>
          </a:p>
        </p:txBody>
      </p:sp>
      <p:sp>
        <p:nvSpPr>
          <p:cNvPr id="20" name="角丸四角形 19"/>
          <p:cNvSpPr/>
          <p:nvPr/>
        </p:nvSpPr>
        <p:spPr>
          <a:xfrm>
            <a:off x="4647376" y="1807638"/>
            <a:ext cx="1386940" cy="27275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292" b="1" dirty="0">
                <a:solidFill>
                  <a:prstClr val="black"/>
                </a:solidFill>
                <a:latin typeface="Segoe UI"/>
                <a:ea typeface="メイリオ"/>
              </a:rPr>
              <a:t>事業実施体制</a:t>
            </a:r>
          </a:p>
        </p:txBody>
      </p:sp>
      <p:sp>
        <p:nvSpPr>
          <p:cNvPr id="28" name="角丸四角形 27"/>
          <p:cNvSpPr/>
          <p:nvPr/>
        </p:nvSpPr>
        <p:spPr>
          <a:xfrm>
            <a:off x="40829" y="3096655"/>
            <a:ext cx="2015672" cy="2678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292" b="1" dirty="0">
                <a:solidFill>
                  <a:prstClr val="black"/>
                </a:solidFill>
                <a:latin typeface="Segoe UI"/>
                <a:ea typeface="メイリオ"/>
              </a:rPr>
              <a:t>学習プログラムの内容</a:t>
            </a:r>
          </a:p>
        </p:txBody>
      </p:sp>
      <p:sp>
        <p:nvSpPr>
          <p:cNvPr id="29" name="正方形/長方形 28"/>
          <p:cNvSpPr/>
          <p:nvPr/>
        </p:nvSpPr>
        <p:spPr>
          <a:xfrm>
            <a:off x="50736" y="3431011"/>
            <a:ext cx="4521264" cy="1739074"/>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lstStyle/>
          <a:p>
            <a:pPr defTabSz="844083"/>
            <a:r>
              <a:rPr kumimoji="1" lang="ja-JP" altLang="en-US" sz="1108" u="sng" dirty="0">
                <a:solidFill>
                  <a:prstClr val="black"/>
                </a:solidFill>
                <a:latin typeface="メイリオ"/>
                <a:ea typeface="メイリオ"/>
              </a:rPr>
              <a:t>１　各種障がい（精神障がい、発達障がい、重度障がい、知的障が</a:t>
            </a:r>
            <a:endParaRPr kumimoji="1" lang="en-US" altLang="ja-JP" sz="1108" u="sng" dirty="0">
              <a:solidFill>
                <a:prstClr val="black"/>
              </a:solidFill>
              <a:latin typeface="メイリオ"/>
              <a:ea typeface="メイリオ"/>
            </a:endParaRPr>
          </a:p>
          <a:p>
            <a:pPr defTabSz="844083"/>
            <a:r>
              <a:rPr kumimoji="1" lang="ja-JP" altLang="en-US" sz="1108" u="sng" dirty="0">
                <a:solidFill>
                  <a:prstClr val="black"/>
                </a:solidFill>
                <a:latin typeface="メイリオ"/>
                <a:ea typeface="メイリオ"/>
              </a:rPr>
              <a:t>　　い）に応じたオンラインの学びの提供</a:t>
            </a:r>
          </a:p>
          <a:p>
            <a:pPr defTabSz="844083"/>
            <a:r>
              <a:rPr kumimoji="1" lang="ja-JP" altLang="en-US" sz="1108" dirty="0">
                <a:solidFill>
                  <a:prstClr val="black"/>
                </a:solidFill>
                <a:latin typeface="メイリオ"/>
                <a:ea typeface="メイリオ"/>
              </a:rPr>
              <a:t>　　前期後期に分けて毎週</a:t>
            </a:r>
            <a:r>
              <a:rPr kumimoji="1" lang="en-US" altLang="ja-JP" sz="1108" dirty="0">
                <a:solidFill>
                  <a:prstClr val="black"/>
                </a:solidFill>
                <a:latin typeface="メイリオ"/>
                <a:ea typeface="メイリオ"/>
              </a:rPr>
              <a:t>15</a:t>
            </a:r>
            <a:r>
              <a:rPr kumimoji="1" lang="ja-JP" altLang="en-US" sz="1108" dirty="0">
                <a:solidFill>
                  <a:prstClr val="black"/>
                </a:solidFill>
                <a:latin typeface="メイリオ"/>
                <a:ea typeface="メイリオ"/>
              </a:rPr>
              <a:t>回計</a:t>
            </a:r>
            <a:r>
              <a:rPr kumimoji="1" lang="en-US" altLang="ja-JP" sz="1108" dirty="0">
                <a:solidFill>
                  <a:prstClr val="black"/>
                </a:solidFill>
                <a:latin typeface="メイリオ"/>
                <a:ea typeface="メイリオ"/>
              </a:rPr>
              <a:t>30</a:t>
            </a:r>
            <a:r>
              <a:rPr kumimoji="1" lang="ja-JP" altLang="en-US" sz="1108" dirty="0">
                <a:solidFill>
                  <a:prstClr val="black"/>
                </a:solidFill>
                <a:latin typeface="メイリオ"/>
                <a:ea typeface="メイリオ"/>
              </a:rPr>
              <a:t>回の講義を</a:t>
            </a:r>
            <a:r>
              <a:rPr kumimoji="1" lang="en-US" altLang="ja-JP" sz="1108" dirty="0">
                <a:solidFill>
                  <a:prstClr val="black"/>
                </a:solidFill>
                <a:latin typeface="メイリオ"/>
                <a:ea typeface="メイリオ"/>
              </a:rPr>
              <a:t>10</a:t>
            </a:r>
            <a:r>
              <a:rPr kumimoji="1" lang="ja-JP" altLang="en-US" sz="1108" dirty="0">
                <a:solidFill>
                  <a:prstClr val="black"/>
                </a:solidFill>
                <a:latin typeface="メイリオ"/>
                <a:ea typeface="メイリオ"/>
              </a:rPr>
              <a:t>プログラム実施</a:t>
            </a:r>
            <a:endParaRPr kumimoji="1" lang="en-US" altLang="ja-JP" sz="1108" dirty="0">
              <a:solidFill>
                <a:prstClr val="black"/>
              </a:solidFill>
              <a:latin typeface="メイリオ"/>
              <a:ea typeface="メイリオ"/>
            </a:endParaRPr>
          </a:p>
          <a:p>
            <a:pPr defTabSz="844083"/>
            <a:r>
              <a:rPr kumimoji="1" lang="ja-JP" altLang="en-US" sz="1108" u="sng" dirty="0">
                <a:solidFill>
                  <a:prstClr val="black"/>
                </a:solidFill>
                <a:latin typeface="メイリオ"/>
                <a:ea typeface="メイリオ"/>
              </a:rPr>
              <a:t>２　青年学級での音楽プログラムの提供、開発</a:t>
            </a:r>
            <a:endParaRPr kumimoji="1" lang="en-US" altLang="ja-JP" sz="1108" u="sng"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　　国分寺市「くぬぎ学級」、国立市「青年学級」に音楽プログラム提供し講座「みんなの音楽会」の開催</a:t>
            </a:r>
            <a:endParaRPr kumimoji="1" lang="en-US" altLang="ja-JP" sz="1108" dirty="0">
              <a:solidFill>
                <a:prstClr val="black"/>
              </a:solidFill>
              <a:latin typeface="メイリオ"/>
              <a:ea typeface="メイリオ"/>
            </a:endParaRPr>
          </a:p>
          <a:p>
            <a:pPr defTabSz="844083"/>
            <a:r>
              <a:rPr kumimoji="1" lang="ja-JP" altLang="en-US" sz="1108" u="sng" dirty="0">
                <a:solidFill>
                  <a:prstClr val="black"/>
                </a:solidFill>
                <a:latin typeface="メイリオ"/>
                <a:ea typeface="メイリオ"/>
              </a:rPr>
              <a:t>３　社会教育施設のインクルーシブな学びの場づくり研究と展開</a:t>
            </a:r>
            <a:endParaRPr kumimoji="1" lang="en-US" altLang="ja-JP" sz="1108" u="sng"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　　指定管理業者のサントリーパブリシティサービス社と共同し社会教育施設にガイドラインを使っての研修実施</a:t>
            </a:r>
          </a:p>
        </p:txBody>
      </p:sp>
      <p:sp>
        <p:nvSpPr>
          <p:cNvPr id="30" name="正方形/長方形 29"/>
          <p:cNvSpPr/>
          <p:nvPr/>
        </p:nvSpPr>
        <p:spPr>
          <a:xfrm>
            <a:off x="50736" y="5238397"/>
            <a:ext cx="4521264" cy="1308412"/>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ctr"/>
          <a:lstStyle/>
          <a:p>
            <a:pPr algn="ctr" defTabSz="844083"/>
            <a:endParaRPr kumimoji="1" lang="en-US" altLang="ja-JP" sz="1108" dirty="0">
              <a:solidFill>
                <a:prstClr val="black"/>
              </a:solidFill>
              <a:latin typeface="メイリオ"/>
              <a:ea typeface="メイリオ"/>
            </a:endParaRPr>
          </a:p>
        </p:txBody>
      </p:sp>
      <p:sp>
        <p:nvSpPr>
          <p:cNvPr id="31" name="角丸四角形 30"/>
          <p:cNvSpPr/>
          <p:nvPr/>
        </p:nvSpPr>
        <p:spPr>
          <a:xfrm>
            <a:off x="4637676" y="3085924"/>
            <a:ext cx="1961535" cy="2902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292" b="1" dirty="0">
                <a:solidFill>
                  <a:prstClr val="black"/>
                </a:solidFill>
                <a:latin typeface="Segoe UI"/>
                <a:ea typeface="メイリオ"/>
              </a:rPr>
              <a:t>今年度の取組状況</a:t>
            </a:r>
          </a:p>
        </p:txBody>
      </p:sp>
      <p:sp>
        <p:nvSpPr>
          <p:cNvPr id="33" name="角丸四角形 32"/>
          <p:cNvSpPr/>
          <p:nvPr/>
        </p:nvSpPr>
        <p:spPr>
          <a:xfrm>
            <a:off x="4638470" y="5216064"/>
            <a:ext cx="1960741" cy="2902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292" b="1" dirty="0">
                <a:solidFill>
                  <a:prstClr val="black"/>
                </a:solidFill>
                <a:latin typeface="Segoe UI"/>
                <a:ea typeface="メイリオ"/>
              </a:rPr>
              <a:t>その他研究の詳細など</a:t>
            </a:r>
          </a:p>
        </p:txBody>
      </p:sp>
      <p:sp>
        <p:nvSpPr>
          <p:cNvPr id="35" name="テキスト ボックス 34">
            <a:extLst>
              <a:ext uri="{FF2B5EF4-FFF2-40B4-BE49-F238E27FC236}">
                <a16:creationId xmlns:a16="http://schemas.microsoft.com/office/drawing/2014/main" id="{16E08F00-2FF8-4984-BFFC-CD0AFBAE19C5}"/>
              </a:ext>
            </a:extLst>
          </p:cNvPr>
          <p:cNvSpPr txBox="1"/>
          <p:nvPr/>
        </p:nvSpPr>
        <p:spPr>
          <a:xfrm>
            <a:off x="0" y="437899"/>
            <a:ext cx="9144000" cy="376385"/>
          </a:xfrm>
          <a:prstGeom prst="rect">
            <a:avLst/>
          </a:prstGeom>
          <a:solidFill>
            <a:schemeClr val="accent6">
              <a:lumMod val="20000"/>
              <a:lumOff val="80000"/>
            </a:schemeClr>
          </a:solidFill>
        </p:spPr>
        <p:txBody>
          <a:bodyPr wrap="square" rtlCol="0">
            <a:spAutoFit/>
          </a:bodyPr>
          <a:lstStyle/>
          <a:p>
            <a:pPr algn="ctr" defTabSz="844083"/>
            <a:r>
              <a:rPr kumimoji="1" lang="ja-JP" altLang="en-US" sz="1846" spc="-111" dirty="0">
                <a:solidFill>
                  <a:prstClr val="black"/>
                </a:solidFill>
                <a:latin typeface="游ゴシック Bold"/>
                <a:ea typeface="游ゴシック Bold"/>
              </a:rPr>
              <a:t>一般社団法人みんなの大学校</a:t>
            </a:r>
            <a:r>
              <a:rPr kumimoji="1" lang="ja-JP" altLang="en-US" sz="1477" spc="-111" dirty="0">
                <a:solidFill>
                  <a:prstClr val="black"/>
                </a:solidFill>
                <a:latin typeface="游ゴシック Bold"/>
                <a:ea typeface="游ゴシック Bold"/>
              </a:rPr>
              <a:t>（所在地：東京都国分寺市）</a:t>
            </a:r>
            <a:endParaRPr kumimoji="1" lang="en-US" altLang="ja-JP" sz="1477" spc="-111" dirty="0">
              <a:solidFill>
                <a:prstClr val="black"/>
              </a:solidFill>
              <a:latin typeface="游ゴシック Bold"/>
              <a:ea typeface="游ゴシック Bold"/>
            </a:endParaRPr>
          </a:p>
        </p:txBody>
      </p:sp>
      <p:sp>
        <p:nvSpPr>
          <p:cNvPr id="39" name="正方形/長方形 38"/>
          <p:cNvSpPr/>
          <p:nvPr/>
        </p:nvSpPr>
        <p:spPr>
          <a:xfrm>
            <a:off x="50899" y="1339006"/>
            <a:ext cx="930564" cy="3988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kumimoji="1" lang="ja-JP" altLang="en-US" sz="1108" b="1" dirty="0">
                <a:solidFill>
                  <a:prstClr val="black"/>
                </a:solidFill>
                <a:latin typeface="Segoe UI"/>
                <a:ea typeface="メイリオ"/>
              </a:rPr>
              <a:t>主な連携先</a:t>
            </a:r>
          </a:p>
        </p:txBody>
      </p:sp>
      <p:sp>
        <p:nvSpPr>
          <p:cNvPr id="34" name="正方形/長方形 33"/>
          <p:cNvSpPr/>
          <p:nvPr/>
        </p:nvSpPr>
        <p:spPr>
          <a:xfrm>
            <a:off x="1079262" y="1325332"/>
            <a:ext cx="3486142" cy="452974"/>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844083"/>
            <a:endParaRPr kumimoji="1" lang="ja-JP" altLang="en-US" sz="1015" dirty="0">
              <a:solidFill>
                <a:prstClr val="black"/>
              </a:solidFill>
              <a:latin typeface="メイリオ"/>
              <a:ea typeface="メイリオ"/>
            </a:endParaRPr>
          </a:p>
        </p:txBody>
      </p:sp>
      <p:sp>
        <p:nvSpPr>
          <p:cNvPr id="40" name="正方形/長方形 39">
            <a:extLst>
              <a:ext uri="{FF2B5EF4-FFF2-40B4-BE49-F238E27FC236}">
                <a16:creationId xmlns:a16="http://schemas.microsoft.com/office/drawing/2014/main" id="{E629728F-5E20-2A24-883F-966FA68E41EA}"/>
              </a:ext>
            </a:extLst>
          </p:cNvPr>
          <p:cNvSpPr/>
          <p:nvPr/>
        </p:nvSpPr>
        <p:spPr>
          <a:xfrm>
            <a:off x="4638470" y="2137362"/>
            <a:ext cx="4440213" cy="892825"/>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9692" rtlCol="0" anchor="t"/>
          <a:lstStyle/>
          <a:p>
            <a:pPr defTabSz="844083"/>
            <a:r>
              <a:rPr kumimoji="1" lang="ja-JP" altLang="en-US" sz="1108" dirty="0">
                <a:solidFill>
                  <a:prstClr val="black"/>
                </a:solidFill>
                <a:latin typeface="メイリオ"/>
                <a:ea typeface="メイリオ"/>
              </a:rPr>
              <a:t>連携委員会構成：発達支援研究所所長、福祉事業責任者（居宅介護事業）、国分寺市本多公民館館長、国立市公民館館長補佐、サントリーパブリシティサービス社担当、当事者（みんなの大学校</a:t>
            </a:r>
            <a:r>
              <a:rPr kumimoji="1" lang="en-US" altLang="ja-JP" sz="1108" dirty="0">
                <a:solidFill>
                  <a:prstClr val="black"/>
                </a:solidFill>
                <a:latin typeface="メイリオ"/>
                <a:ea typeface="メイリオ"/>
              </a:rPr>
              <a:t>OB</a:t>
            </a:r>
            <a:r>
              <a:rPr kumimoji="1" lang="ja-JP" altLang="en-US" sz="1108" dirty="0">
                <a:solidFill>
                  <a:prstClr val="black"/>
                </a:solidFill>
                <a:latin typeface="メイリオ"/>
                <a:ea typeface="メイリオ"/>
              </a:rPr>
              <a:t>）、元特別支援学校教員、コーディネーター：みんなの大学校学長</a:t>
            </a: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a:t>
            </a:r>
            <a:endParaRPr kumimoji="1" lang="en-US" altLang="ja-JP" sz="1108" dirty="0">
              <a:solidFill>
                <a:prstClr val="black"/>
              </a:solidFill>
              <a:latin typeface="メイリオ"/>
              <a:ea typeface="メイリオ"/>
            </a:endParaRPr>
          </a:p>
          <a:p>
            <a:pPr defTabSz="844083"/>
            <a:endParaRPr kumimoji="1" lang="ja-JP" altLang="en-US" sz="1108" dirty="0">
              <a:solidFill>
                <a:prstClr val="black"/>
              </a:solidFill>
              <a:latin typeface="メイリオ"/>
              <a:ea typeface="メイリオ"/>
            </a:endParaRPr>
          </a:p>
        </p:txBody>
      </p:sp>
      <p:sp>
        <p:nvSpPr>
          <p:cNvPr id="41" name="正方形/長方形 40">
            <a:extLst>
              <a:ext uri="{FF2B5EF4-FFF2-40B4-BE49-F238E27FC236}">
                <a16:creationId xmlns:a16="http://schemas.microsoft.com/office/drawing/2014/main" id="{8183C0C9-A10F-AF64-C6C8-5A38B6E9E46D}"/>
              </a:ext>
            </a:extLst>
          </p:cNvPr>
          <p:cNvSpPr/>
          <p:nvPr/>
        </p:nvSpPr>
        <p:spPr>
          <a:xfrm>
            <a:off x="4637092" y="3429001"/>
            <a:ext cx="4440213" cy="1739074"/>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lstStyle/>
          <a:p>
            <a:pPr defTabSz="844083"/>
            <a:r>
              <a:rPr kumimoji="1" lang="ja-JP" altLang="en-US" sz="1108" dirty="0">
                <a:solidFill>
                  <a:prstClr val="black"/>
                </a:solidFill>
                <a:latin typeface="メイリオ"/>
                <a:ea typeface="メイリオ"/>
              </a:rPr>
              <a:t>１　毎週火曜</a:t>
            </a:r>
            <a:r>
              <a:rPr kumimoji="1" lang="en-US" altLang="ja-JP" sz="1108" dirty="0">
                <a:solidFill>
                  <a:prstClr val="black"/>
                </a:solidFill>
                <a:latin typeface="メイリオ"/>
                <a:ea typeface="メイリオ"/>
              </a:rPr>
              <a:t>11</a:t>
            </a:r>
            <a:r>
              <a:rPr kumimoji="1" lang="ja-JP" altLang="en-US" sz="1108" dirty="0">
                <a:solidFill>
                  <a:prstClr val="black"/>
                </a:solidFill>
                <a:latin typeface="メイリオ"/>
                <a:ea typeface="メイリオ"/>
              </a:rPr>
              <a:t>時から</a:t>
            </a:r>
            <a:r>
              <a:rPr kumimoji="1" lang="en-US" altLang="ja-JP" sz="1108" dirty="0">
                <a:solidFill>
                  <a:prstClr val="black"/>
                </a:solidFill>
                <a:latin typeface="メイリオ"/>
                <a:ea typeface="メイリオ"/>
              </a:rPr>
              <a:t>50</a:t>
            </a:r>
            <a:r>
              <a:rPr kumimoji="1" lang="ja-JP" altLang="en-US" sz="1108" dirty="0">
                <a:solidFill>
                  <a:prstClr val="black"/>
                </a:solidFill>
                <a:latin typeface="メイリオ"/>
                <a:ea typeface="メイリオ"/>
              </a:rPr>
              <a:t>分、プロのアーティストを講師とした「音楽でつながろう」、全国の学びの場をつないだ「メディア論」、支援者と当事者が交流する「障がい者物語論」、初歩の経済を学ぶ「けいざいとくらし」、心のセルフケアを学ぶ「禅・マインドフルネス」等。全国の当事者が障害者通所施設や病院、自宅から参加</a:t>
            </a:r>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２　国分寺市のくぬぎ学級、国立市の青年学級で夏の音楽祭</a:t>
            </a:r>
            <a:r>
              <a:rPr kumimoji="1" lang="ja-JP" altLang="en-US" sz="1108">
                <a:solidFill>
                  <a:prstClr val="black"/>
                </a:solidFill>
                <a:latin typeface="メイリオ"/>
                <a:ea typeface="メイリオ"/>
              </a:rPr>
              <a:t>、クリスマス会</a:t>
            </a:r>
            <a:r>
              <a:rPr kumimoji="1" lang="ja-JP" altLang="en-US" sz="1108" dirty="0">
                <a:solidFill>
                  <a:prstClr val="black"/>
                </a:solidFill>
                <a:latin typeface="メイリオ"/>
                <a:ea typeface="メイリオ"/>
              </a:rPr>
              <a:t>で音楽プログラムを提供</a:t>
            </a:r>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３　文化施設を指定管理するサントリーパブリシティサービス株式会社と連携しガイドラインに基づき研修・研究</a:t>
            </a:r>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みんなの大学校ホームページ</a:t>
            </a:r>
            <a:r>
              <a:rPr kumimoji="1" lang="en-US" altLang="ja-JP" sz="1108" dirty="0">
                <a:solidFill>
                  <a:prstClr val="white"/>
                </a:solidFill>
                <a:latin typeface="Segoe UI"/>
                <a:ea typeface="メイリオ"/>
                <a:hlinkClick r:id="rId3"/>
              </a:rPr>
              <a:t>https:minnano-daigaku.net</a:t>
            </a:r>
            <a:r>
              <a:rPr kumimoji="1" lang="ja-JP" altLang="en-US" sz="1108" dirty="0">
                <a:solidFill>
                  <a:prstClr val="black"/>
                </a:solidFill>
                <a:latin typeface="メイリオ"/>
                <a:ea typeface="メイリオ"/>
              </a:rPr>
              <a:t>　　　</a:t>
            </a:r>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ケアメディアホームページ</a:t>
            </a:r>
            <a:r>
              <a:rPr kumimoji="1" lang="en-US" altLang="ja-JP" sz="1108" dirty="0">
                <a:solidFill>
                  <a:prstClr val="white"/>
                </a:solidFill>
                <a:latin typeface="Segoe UI"/>
                <a:ea typeface="メイリオ"/>
                <a:hlinkClick r:id="rId4"/>
              </a:rPr>
              <a:t>https:www.caremedia-site.com</a:t>
            </a:r>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「おんがくでつながろう」講義→</a:t>
            </a:r>
            <a:r>
              <a:rPr kumimoji="1" lang="en-US" altLang="ja-JP" sz="1108" dirty="0">
                <a:solidFill>
                  <a:prstClr val="black"/>
                </a:solidFill>
                <a:latin typeface="メイリオ"/>
                <a:ea typeface="メイリオ"/>
              </a:rPr>
              <a:t>https://youtu.be/xtqvquluTFY</a:t>
            </a:r>
          </a:p>
          <a:p>
            <a:pPr defTabSz="844083"/>
            <a:r>
              <a:rPr kumimoji="1" lang="ja-JP" altLang="en-US" sz="1108" dirty="0">
                <a:solidFill>
                  <a:prstClr val="black"/>
                </a:solidFill>
                <a:latin typeface="メイリオ"/>
                <a:ea typeface="メイリオ"/>
              </a:rPr>
              <a:t>「メディア論」講義→</a:t>
            </a:r>
            <a:r>
              <a:rPr kumimoji="1" lang="en-US" altLang="ja-JP" sz="1108" dirty="0">
                <a:solidFill>
                  <a:prstClr val="black"/>
                </a:solidFill>
                <a:latin typeface="メイリオ"/>
                <a:ea typeface="メイリオ"/>
              </a:rPr>
              <a:t>https://youtu.be/xtqvquluTFY</a:t>
            </a:r>
          </a:p>
          <a:p>
            <a:pPr defTabSz="844083"/>
            <a:r>
              <a:rPr kumimoji="1" lang="ja-JP" altLang="en-US" sz="1108" dirty="0">
                <a:solidFill>
                  <a:prstClr val="black"/>
                </a:solidFill>
                <a:latin typeface="メイリオ"/>
                <a:ea typeface="メイリオ"/>
              </a:rPr>
              <a:t>「対話と支援」講義→</a:t>
            </a:r>
            <a:r>
              <a:rPr kumimoji="1" lang="en-US" altLang="ja-JP" sz="1108" dirty="0">
                <a:solidFill>
                  <a:prstClr val="black"/>
                </a:solidFill>
                <a:latin typeface="メイリオ"/>
                <a:ea typeface="メイリオ"/>
              </a:rPr>
              <a:t>https://youtu.be/xtqvquluTFY</a:t>
            </a: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endParaRPr kumimoji="1" lang="en-US" altLang="ja-JP" sz="1108" dirty="0">
              <a:solidFill>
                <a:prstClr val="black"/>
              </a:solidFill>
              <a:latin typeface="メイリオ"/>
              <a:ea typeface="メイリオ"/>
            </a:endParaRPr>
          </a:p>
          <a:p>
            <a:pPr defTabSz="844083"/>
            <a:r>
              <a:rPr kumimoji="1" lang="ja-JP" altLang="en-US" sz="1108" dirty="0">
                <a:solidFill>
                  <a:prstClr val="black"/>
                </a:solidFill>
                <a:latin typeface="メイリオ"/>
                <a:ea typeface="メイリオ"/>
              </a:rPr>
              <a:t>・</a:t>
            </a:r>
          </a:p>
        </p:txBody>
      </p:sp>
      <p:sp>
        <p:nvSpPr>
          <p:cNvPr id="42" name="正方形/長方形 51">
            <a:extLst>
              <a:ext uri="{FF2B5EF4-FFF2-40B4-BE49-F238E27FC236}">
                <a16:creationId xmlns:a16="http://schemas.microsoft.com/office/drawing/2014/main" id="{4436178B-EF68-9DB5-314A-930B72C921F9}"/>
              </a:ext>
            </a:extLst>
          </p:cNvPr>
          <p:cNvSpPr/>
          <p:nvPr/>
        </p:nvSpPr>
        <p:spPr>
          <a:xfrm>
            <a:off x="1619998" y="6158617"/>
            <a:ext cx="2939502" cy="229551"/>
          </a:xfrm>
          <a:prstGeom prst="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lstStyle/>
          <a:p>
            <a:pPr defTabSz="844083"/>
            <a:r>
              <a:rPr kumimoji="1" lang="ja-JP" altLang="en-US" sz="738" dirty="0">
                <a:solidFill>
                  <a:prstClr val="black"/>
                </a:solidFill>
                <a:latin typeface="メイリオ"/>
                <a:ea typeface="メイリオ"/>
              </a:rPr>
              <a:t>左</a:t>
            </a:r>
            <a:r>
              <a:rPr kumimoji="1" lang="en-US" altLang="ja-JP" sz="738" dirty="0">
                <a:solidFill>
                  <a:prstClr val="black"/>
                </a:solidFill>
                <a:latin typeface="メイリオ"/>
                <a:ea typeface="メイリオ"/>
              </a:rPr>
              <a:t>/</a:t>
            </a:r>
            <a:r>
              <a:rPr kumimoji="1" lang="ja-JP" altLang="en-US" sz="738" dirty="0">
                <a:solidFill>
                  <a:prstClr val="black"/>
                </a:solidFill>
                <a:latin typeface="メイリオ"/>
                <a:ea typeface="メイリオ"/>
              </a:rPr>
              <a:t>「音楽でつながろう」講義の歌手、奈月れいさん　中</a:t>
            </a:r>
            <a:r>
              <a:rPr kumimoji="1" lang="en-US" altLang="ja-JP" sz="738" dirty="0">
                <a:solidFill>
                  <a:prstClr val="black"/>
                </a:solidFill>
                <a:latin typeface="メイリオ"/>
                <a:ea typeface="メイリオ"/>
              </a:rPr>
              <a:t>/</a:t>
            </a:r>
            <a:r>
              <a:rPr kumimoji="1" lang="ja-JP" altLang="en-US" sz="738" dirty="0">
                <a:solidFill>
                  <a:prstClr val="black"/>
                </a:solidFill>
                <a:latin typeface="メイリオ"/>
                <a:ea typeface="メイリオ"/>
              </a:rPr>
              <a:t>「音楽でつながろう」参加者　左</a:t>
            </a:r>
            <a:r>
              <a:rPr kumimoji="1" lang="en-US" altLang="ja-JP" sz="738" dirty="0">
                <a:solidFill>
                  <a:prstClr val="black"/>
                </a:solidFill>
                <a:latin typeface="メイリオ"/>
                <a:ea typeface="メイリオ"/>
              </a:rPr>
              <a:t>/</a:t>
            </a:r>
            <a:r>
              <a:rPr kumimoji="1" lang="ja-JP" altLang="en-US" sz="738" dirty="0">
                <a:solidFill>
                  <a:prstClr val="black"/>
                </a:solidFill>
                <a:latin typeface="メイリオ"/>
                <a:ea typeface="メイリオ"/>
              </a:rPr>
              <a:t>新潟の受講生（</a:t>
            </a:r>
            <a:r>
              <a:rPr kumimoji="1" lang="en-US" altLang="ja-JP" sz="738" dirty="0">
                <a:solidFill>
                  <a:prstClr val="black"/>
                </a:solidFill>
                <a:latin typeface="メイリオ"/>
                <a:ea typeface="メイリオ"/>
              </a:rPr>
              <a:t>2023</a:t>
            </a:r>
            <a:r>
              <a:rPr kumimoji="1" lang="ja-JP" altLang="en-US" sz="738" dirty="0">
                <a:solidFill>
                  <a:prstClr val="black"/>
                </a:solidFill>
                <a:latin typeface="メイリオ"/>
                <a:ea typeface="メイリオ"/>
              </a:rPr>
              <a:t>年度事例）</a:t>
            </a:r>
            <a:endParaRPr kumimoji="1" lang="en-US" altLang="ja-JP" sz="738" dirty="0">
              <a:solidFill>
                <a:prstClr val="black"/>
              </a:solidFill>
              <a:latin typeface="メイリオ"/>
              <a:ea typeface="メイリオ"/>
            </a:endParaRPr>
          </a:p>
        </p:txBody>
      </p:sp>
      <p:sp>
        <p:nvSpPr>
          <p:cNvPr id="3" name="テキスト ボックス 2">
            <a:extLst>
              <a:ext uri="{FF2B5EF4-FFF2-40B4-BE49-F238E27FC236}">
                <a16:creationId xmlns:a16="http://schemas.microsoft.com/office/drawing/2014/main" id="{6FFD9E96-31AF-F3BA-3265-FDAD030B6A98}"/>
              </a:ext>
            </a:extLst>
          </p:cNvPr>
          <p:cNvSpPr txBox="1"/>
          <p:nvPr/>
        </p:nvSpPr>
        <p:spPr>
          <a:xfrm>
            <a:off x="1146286" y="1352339"/>
            <a:ext cx="3441675" cy="390620"/>
          </a:xfrm>
          <a:prstGeom prst="rect">
            <a:avLst/>
          </a:prstGeom>
          <a:noFill/>
        </p:spPr>
        <p:txBody>
          <a:bodyPr wrap="square">
            <a:spAutoFit/>
          </a:bodyPr>
          <a:lstStyle/>
          <a:p>
            <a:pPr defTabSz="844083"/>
            <a:r>
              <a:rPr kumimoji="1" lang="ja-JP" altLang="en-US" sz="969" dirty="0">
                <a:solidFill>
                  <a:prstClr val="black"/>
                </a:solidFill>
                <a:latin typeface="Segoe UI"/>
                <a:ea typeface="メイリオ"/>
              </a:rPr>
              <a:t>国分寺市教育委員会・一般財団法人発達支援研究所・</a:t>
            </a:r>
          </a:p>
          <a:p>
            <a:pPr defTabSz="844083"/>
            <a:r>
              <a:rPr kumimoji="1" lang="ja-JP" altLang="en-US" sz="969" dirty="0">
                <a:solidFill>
                  <a:prstClr val="black"/>
                </a:solidFill>
                <a:latin typeface="Segoe UI"/>
                <a:ea typeface="メイリオ"/>
              </a:rPr>
              <a:t>サントリーパブリシティサービス株式会社・日亜文化協会</a:t>
            </a:r>
          </a:p>
        </p:txBody>
      </p:sp>
      <p:pic>
        <p:nvPicPr>
          <p:cNvPr id="2" name="図 1">
            <a:extLst>
              <a:ext uri="{FF2B5EF4-FFF2-40B4-BE49-F238E27FC236}">
                <a16:creationId xmlns:a16="http://schemas.microsoft.com/office/drawing/2014/main" id="{E438BC1F-C25A-E95F-9C9B-EE77C5BDDEE6}"/>
              </a:ext>
            </a:extLst>
          </p:cNvPr>
          <p:cNvPicPr>
            <a:picLocks noChangeAspect="1"/>
          </p:cNvPicPr>
          <p:nvPr/>
        </p:nvPicPr>
        <p:blipFill>
          <a:blip r:embed="rId5"/>
          <a:stretch>
            <a:fillRect/>
          </a:stretch>
        </p:blipFill>
        <p:spPr>
          <a:xfrm>
            <a:off x="1605498" y="5282732"/>
            <a:ext cx="1603944" cy="946797"/>
          </a:xfrm>
          <a:prstGeom prst="rect">
            <a:avLst/>
          </a:prstGeom>
        </p:spPr>
      </p:pic>
      <p:pic>
        <p:nvPicPr>
          <p:cNvPr id="4" name="図 3">
            <a:extLst>
              <a:ext uri="{FF2B5EF4-FFF2-40B4-BE49-F238E27FC236}">
                <a16:creationId xmlns:a16="http://schemas.microsoft.com/office/drawing/2014/main" id="{EBE900B6-0565-0563-0D94-C419AD784A93}"/>
              </a:ext>
            </a:extLst>
          </p:cNvPr>
          <p:cNvPicPr>
            <a:picLocks noChangeAspect="1"/>
          </p:cNvPicPr>
          <p:nvPr/>
        </p:nvPicPr>
        <p:blipFill>
          <a:blip r:embed="rId6"/>
          <a:stretch>
            <a:fillRect/>
          </a:stretch>
        </p:blipFill>
        <p:spPr>
          <a:xfrm>
            <a:off x="102707" y="5251090"/>
            <a:ext cx="1450820" cy="1241560"/>
          </a:xfrm>
          <a:prstGeom prst="rect">
            <a:avLst/>
          </a:prstGeom>
        </p:spPr>
      </p:pic>
      <p:pic>
        <p:nvPicPr>
          <p:cNvPr id="5" name="図 4">
            <a:extLst>
              <a:ext uri="{FF2B5EF4-FFF2-40B4-BE49-F238E27FC236}">
                <a16:creationId xmlns:a16="http://schemas.microsoft.com/office/drawing/2014/main" id="{284BD750-045D-091E-E45A-AE064CAFEC79}"/>
              </a:ext>
            </a:extLst>
          </p:cNvPr>
          <p:cNvPicPr>
            <a:picLocks noChangeAspect="1"/>
          </p:cNvPicPr>
          <p:nvPr/>
        </p:nvPicPr>
        <p:blipFill>
          <a:blip r:embed="rId7"/>
          <a:stretch>
            <a:fillRect/>
          </a:stretch>
        </p:blipFill>
        <p:spPr>
          <a:xfrm>
            <a:off x="3228209" y="5282733"/>
            <a:ext cx="1331291" cy="946796"/>
          </a:xfrm>
          <a:prstGeom prst="rect">
            <a:avLst/>
          </a:prstGeom>
        </p:spPr>
      </p:pic>
      <p:pic>
        <p:nvPicPr>
          <p:cNvPr id="6" name="図 5" descr="図形, 円&#10;&#10;自動的に生成された説明">
            <a:extLst>
              <a:ext uri="{FF2B5EF4-FFF2-40B4-BE49-F238E27FC236}">
                <a16:creationId xmlns:a16="http://schemas.microsoft.com/office/drawing/2014/main" id="{9ACE5024-BE18-530E-2DBB-B2D3FE31BC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1375" y="837390"/>
            <a:ext cx="349124" cy="349124"/>
          </a:xfrm>
          <a:prstGeom prst="rect">
            <a:avLst/>
          </a:prstGeom>
        </p:spPr>
      </p:pic>
      <p:pic>
        <p:nvPicPr>
          <p:cNvPr id="8" name="図 7">
            <a:extLst>
              <a:ext uri="{FF2B5EF4-FFF2-40B4-BE49-F238E27FC236}">
                <a16:creationId xmlns:a16="http://schemas.microsoft.com/office/drawing/2014/main" id="{40F41935-A449-8735-0230-C14CF55FC374}"/>
              </a:ext>
            </a:extLst>
          </p:cNvPr>
          <p:cNvPicPr>
            <a:picLocks noChangeAspect="1"/>
          </p:cNvPicPr>
          <p:nvPr/>
        </p:nvPicPr>
        <p:blipFill>
          <a:blip r:embed="rId9"/>
          <a:stretch>
            <a:fillRect/>
          </a:stretch>
        </p:blipFill>
        <p:spPr>
          <a:xfrm>
            <a:off x="7018020" y="108010"/>
            <a:ext cx="2002479" cy="900707"/>
          </a:xfrm>
          <a:prstGeom prst="rect">
            <a:avLst/>
          </a:prstGeom>
        </p:spPr>
      </p:pic>
      <p:sp>
        <p:nvSpPr>
          <p:cNvPr id="9" name="テキスト ボックス 8">
            <a:extLst>
              <a:ext uri="{FF2B5EF4-FFF2-40B4-BE49-F238E27FC236}">
                <a16:creationId xmlns:a16="http://schemas.microsoft.com/office/drawing/2014/main" id="{51E2B79B-6ECD-E536-BCC1-9A1C6A54DAF6}"/>
              </a:ext>
            </a:extLst>
          </p:cNvPr>
          <p:cNvSpPr txBox="1"/>
          <p:nvPr/>
        </p:nvSpPr>
        <p:spPr>
          <a:xfrm>
            <a:off x="7166610" y="312937"/>
            <a:ext cx="1630128" cy="461665"/>
          </a:xfrm>
          <a:prstGeom prst="rect">
            <a:avLst/>
          </a:prstGeom>
          <a:noFill/>
        </p:spPr>
        <p:txBody>
          <a:bodyPr wrap="square" rtlCol="0">
            <a:spAutoFit/>
          </a:bodyPr>
          <a:lstStyle/>
          <a:p>
            <a:r>
              <a:rPr kumimoji="1" lang="ja-JP" altLang="en-US" sz="1200" dirty="0"/>
              <a:t>オンラインを使った</a:t>
            </a:r>
            <a:endParaRPr kumimoji="1" lang="en-US" altLang="ja-JP" sz="1200" dirty="0"/>
          </a:p>
          <a:p>
            <a:r>
              <a:rPr kumimoji="1" lang="ja-JP" altLang="en-US" sz="1200" dirty="0"/>
              <a:t>　　　　取組紹介</a:t>
            </a:r>
          </a:p>
        </p:txBody>
      </p:sp>
    </p:spTree>
    <p:extLst>
      <p:ext uri="{BB962C8B-B14F-4D97-AF65-F5344CB8AC3E}">
        <p14:creationId xmlns:p14="http://schemas.microsoft.com/office/powerpoint/2010/main" val="395501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角丸四角形 32"/>
          <p:cNvSpPr/>
          <p:nvPr/>
        </p:nvSpPr>
        <p:spPr>
          <a:xfrm>
            <a:off x="4638470" y="5288119"/>
            <a:ext cx="2015672" cy="2678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a:solidFill>
                  <a:schemeClr val="tx1"/>
                </a:solidFill>
              </a:rPr>
              <a:t>その他</a:t>
            </a:r>
            <a:endParaRPr lang="ja-JP" altLang="en-US" sz="1292" b="1" dirty="0">
              <a:solidFill>
                <a:schemeClr val="tx1"/>
              </a:solidFill>
            </a:endParaRPr>
          </a:p>
        </p:txBody>
      </p:sp>
      <p:sp>
        <p:nvSpPr>
          <p:cNvPr id="1108" name="正方形/長方形 11"/>
          <p:cNvSpPr/>
          <p:nvPr/>
        </p:nvSpPr>
        <p:spPr>
          <a:xfrm>
            <a:off x="40829" y="896880"/>
            <a:ext cx="930563" cy="3491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292" b="1" dirty="0">
                <a:solidFill>
                  <a:schemeClr val="tx1"/>
                </a:solidFill>
              </a:rPr>
              <a:t>事業名</a:t>
            </a:r>
            <a:endParaRPr lang="en-US" altLang="ja-JP" sz="1292" b="1" dirty="0">
              <a:solidFill>
                <a:schemeClr val="tx1"/>
              </a:solidFill>
            </a:endParaRPr>
          </a:p>
        </p:txBody>
      </p:sp>
      <p:sp>
        <p:nvSpPr>
          <p:cNvPr id="1109" name="正方形/長方形 12"/>
          <p:cNvSpPr/>
          <p:nvPr/>
        </p:nvSpPr>
        <p:spPr>
          <a:xfrm>
            <a:off x="1035099" y="917920"/>
            <a:ext cx="8048552" cy="328085"/>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662">
                <a:solidFill>
                  <a:schemeClr val="tx1"/>
                </a:solidFill>
                <a:latin typeface="+mn-ea"/>
              </a:rPr>
              <a:t>「障害の有無によらず、ともに学ぶ場づくり」の地域実装プロジェクト</a:t>
            </a:r>
            <a:endParaRPr lang="ja-JP" altLang="en-US" sz="1662" dirty="0">
              <a:solidFill>
                <a:schemeClr val="tx1"/>
              </a:solidFill>
              <a:latin typeface="+mn-ea"/>
            </a:endParaRPr>
          </a:p>
        </p:txBody>
      </p:sp>
      <p:sp>
        <p:nvSpPr>
          <p:cNvPr id="1110" name="角丸四角形 14"/>
          <p:cNvSpPr/>
          <p:nvPr/>
        </p:nvSpPr>
        <p:spPr>
          <a:xfrm>
            <a:off x="46774" y="1339735"/>
            <a:ext cx="1800000" cy="26584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事業の趣旨・目的</a:t>
            </a:r>
          </a:p>
        </p:txBody>
      </p:sp>
      <p:sp>
        <p:nvSpPr>
          <p:cNvPr id="1111" name="正方形/長方形 15"/>
          <p:cNvSpPr/>
          <p:nvPr/>
        </p:nvSpPr>
        <p:spPr>
          <a:xfrm>
            <a:off x="50736" y="1339735"/>
            <a:ext cx="4521264" cy="1225170"/>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9692" rtlCol="0" anchor="t"/>
          <a:lstStyle/>
          <a:p>
            <a:endParaRPr lang="en-US" altLang="ja-JP" sz="923" dirty="0">
              <a:solidFill>
                <a:schemeClr val="tx1"/>
              </a:solidFill>
              <a:latin typeface="+mn-ea"/>
            </a:endParaRPr>
          </a:p>
          <a:p>
            <a:endParaRPr lang="en-US" altLang="ja-JP" sz="923" dirty="0">
              <a:solidFill>
                <a:schemeClr val="tx1"/>
              </a:solidFill>
              <a:latin typeface="+mn-ea"/>
            </a:endParaRPr>
          </a:p>
          <a:p>
            <a:r>
              <a:rPr lang="ja-JP" altLang="en-US" sz="923">
                <a:solidFill>
                  <a:schemeClr val="tx1"/>
                </a:solidFill>
                <a:latin typeface="+mn-ea"/>
              </a:rPr>
              <a:t>・障害の有無によらずともに学ぶ場づくりを目指して、</a:t>
            </a:r>
            <a:r>
              <a:rPr lang="en-US" altLang="ja-JP" sz="923" dirty="0">
                <a:solidFill>
                  <a:schemeClr val="tx1"/>
                </a:solidFill>
                <a:latin typeface="+mn-ea"/>
              </a:rPr>
              <a:t>2018</a:t>
            </a:r>
            <a:r>
              <a:rPr lang="ja-JP" altLang="en-US" sz="923">
                <a:solidFill>
                  <a:schemeClr val="tx1"/>
                </a:solidFill>
                <a:latin typeface="+mn-ea"/>
              </a:rPr>
              <a:t>年から開始した「みらいつくり大学校」の取組、特に</a:t>
            </a:r>
            <a:r>
              <a:rPr lang="en-US" altLang="ja-JP" sz="923" dirty="0">
                <a:solidFill>
                  <a:schemeClr val="tx1"/>
                </a:solidFill>
                <a:latin typeface="+mn-ea"/>
              </a:rPr>
              <a:t>2020</a:t>
            </a:r>
            <a:r>
              <a:rPr lang="ja-JP" altLang="en-US" sz="923">
                <a:solidFill>
                  <a:schemeClr val="tx1"/>
                </a:solidFill>
                <a:latin typeface="+mn-ea"/>
              </a:rPr>
              <a:t>年度から実施している複数のオンライン講座と集合型の活動を実践例として、市町村での「障害の有無によらずともに学ぶ場」づくりの実装に向けた具体的な方策について検討する。</a:t>
            </a:r>
            <a:endParaRPr lang="en-US" altLang="ja-JP" sz="923" dirty="0">
              <a:solidFill>
                <a:schemeClr val="tx1"/>
              </a:solidFill>
              <a:latin typeface="+mn-ea"/>
            </a:endParaRPr>
          </a:p>
          <a:p>
            <a:r>
              <a:rPr lang="ja-JP" altLang="en-US" sz="923">
                <a:solidFill>
                  <a:schemeClr val="tx1"/>
                </a:solidFill>
                <a:latin typeface="+mn-ea"/>
              </a:rPr>
              <a:t>・「障害者の生涯学習」を切り口に、北海道の市町村の地域課題を明らかにする。</a:t>
            </a:r>
            <a:endParaRPr lang="en-US" altLang="ja-JP" sz="923" dirty="0">
              <a:solidFill>
                <a:schemeClr val="tx1"/>
              </a:solidFill>
              <a:latin typeface="+mn-ea"/>
            </a:endParaRPr>
          </a:p>
        </p:txBody>
      </p:sp>
      <p:sp>
        <p:nvSpPr>
          <p:cNvPr id="1112" name="正方形/長方形 23"/>
          <p:cNvSpPr/>
          <p:nvPr/>
        </p:nvSpPr>
        <p:spPr>
          <a:xfrm>
            <a:off x="4647377" y="5254845"/>
            <a:ext cx="4436275" cy="1291964"/>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ja-JP" altLang="en-US" sz="923" dirty="0">
              <a:solidFill>
                <a:schemeClr val="tx1"/>
              </a:solidFill>
              <a:latin typeface="+mn-ea"/>
            </a:endParaRPr>
          </a:p>
        </p:txBody>
      </p:sp>
      <p:sp>
        <p:nvSpPr>
          <p:cNvPr id="1113" name="テキスト ボックス 25"/>
          <p:cNvSpPr txBox="1"/>
          <p:nvPr/>
        </p:nvSpPr>
        <p:spPr>
          <a:xfrm>
            <a:off x="0" y="248677"/>
            <a:ext cx="9144000" cy="262829"/>
          </a:xfrm>
          <a:prstGeom prst="rect">
            <a:avLst/>
          </a:prstGeom>
          <a:solidFill>
            <a:schemeClr val="accent6">
              <a:lumMod val="20000"/>
              <a:lumOff val="80000"/>
            </a:schemeClr>
          </a:solidFill>
        </p:spPr>
        <p:txBody>
          <a:bodyPr wrap="square" rtlCol="0">
            <a:spAutoFit/>
          </a:bodyPr>
          <a:lstStyle/>
          <a:p>
            <a:r>
              <a:rPr lang="zh-TW" altLang="en-US" sz="1108" spc="-111" dirty="0">
                <a:latin typeface="+mj-ea"/>
                <a:ea typeface="+mj-ea"/>
              </a:rPr>
              <a:t>　別添</a:t>
            </a:r>
            <a:r>
              <a:rPr lang="en-US" altLang="zh-TW" sz="1108" spc="-111" dirty="0">
                <a:latin typeface="+mj-ea"/>
                <a:ea typeface="+mj-ea"/>
              </a:rPr>
              <a:t>5-2</a:t>
            </a:r>
            <a:r>
              <a:rPr lang="zh-TW" altLang="en-US" sz="1108" spc="-111" dirty="0">
                <a:latin typeface="+mj-ea"/>
                <a:ea typeface="+mj-ea"/>
              </a:rPr>
              <a:t>（別紙１）　</a:t>
            </a:r>
            <a:r>
              <a:rPr lang="ja-JP" altLang="en-US" sz="1108" spc="-111" dirty="0">
                <a:latin typeface="+mj-ea"/>
                <a:ea typeface="+mj-ea"/>
              </a:rPr>
              <a:t>取組概要　 地域連携による障害者の生涯学習機会の拡大促進　</a:t>
            </a:r>
            <a:endParaRPr lang="en-US" altLang="ja-JP" sz="1108" spc="-111" dirty="0">
              <a:latin typeface="+mj-ea"/>
              <a:ea typeface="+mj-ea"/>
            </a:endParaRPr>
          </a:p>
        </p:txBody>
      </p:sp>
      <p:sp>
        <p:nvSpPr>
          <p:cNvPr id="1114" name="角丸四角形 19"/>
          <p:cNvSpPr/>
          <p:nvPr/>
        </p:nvSpPr>
        <p:spPr>
          <a:xfrm>
            <a:off x="4670388" y="1341098"/>
            <a:ext cx="1951833" cy="26448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事業実施体制・連携先</a:t>
            </a:r>
          </a:p>
        </p:txBody>
      </p:sp>
      <p:sp>
        <p:nvSpPr>
          <p:cNvPr id="1116" name="角丸四角形 27"/>
          <p:cNvSpPr/>
          <p:nvPr/>
        </p:nvSpPr>
        <p:spPr>
          <a:xfrm>
            <a:off x="68419" y="2640965"/>
            <a:ext cx="1805946" cy="25628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事業内容</a:t>
            </a:r>
          </a:p>
        </p:txBody>
      </p:sp>
      <p:sp>
        <p:nvSpPr>
          <p:cNvPr id="1117" name="正方形/長方形 28"/>
          <p:cNvSpPr/>
          <p:nvPr/>
        </p:nvSpPr>
        <p:spPr>
          <a:xfrm>
            <a:off x="50735" y="2631373"/>
            <a:ext cx="9041824" cy="2525819"/>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lstStyle/>
          <a:p>
            <a:endParaRPr lang="en-US" altLang="ja-JP" sz="923" dirty="0">
              <a:solidFill>
                <a:schemeClr val="tx1"/>
              </a:solidFill>
              <a:latin typeface="+mn-ea"/>
            </a:endParaRPr>
          </a:p>
          <a:p>
            <a:endParaRPr lang="en-US" altLang="ja-JP" sz="923" dirty="0">
              <a:solidFill>
                <a:schemeClr val="tx1"/>
              </a:solidFill>
              <a:latin typeface="+mn-ea"/>
            </a:endParaRPr>
          </a:p>
          <a:p>
            <a:r>
              <a:rPr lang="ja-JP" altLang="en-US" sz="923" dirty="0">
                <a:solidFill>
                  <a:schemeClr val="tx1"/>
                </a:solidFill>
                <a:latin typeface="+mn-ea"/>
              </a:rPr>
              <a:t>・</a:t>
            </a:r>
            <a:endParaRPr lang="en-US" altLang="ja-JP" sz="923" dirty="0">
              <a:solidFill>
                <a:schemeClr val="tx1"/>
              </a:solidFill>
              <a:latin typeface="+mn-ea"/>
            </a:endParaRPr>
          </a:p>
          <a:p>
            <a:endParaRPr lang="ja-JP" altLang="en-US" sz="923" dirty="0">
              <a:solidFill>
                <a:schemeClr val="tx1"/>
              </a:solidFill>
              <a:latin typeface="+mn-ea"/>
            </a:endParaRPr>
          </a:p>
          <a:p>
            <a:endParaRPr lang="en-US" altLang="ja-JP" sz="923" dirty="0">
              <a:solidFill>
                <a:schemeClr val="tx1"/>
              </a:solidFill>
              <a:latin typeface="+mn-ea"/>
            </a:endParaRPr>
          </a:p>
          <a:p>
            <a:r>
              <a:rPr lang="ja-JP" altLang="en-US" sz="923" dirty="0">
                <a:solidFill>
                  <a:schemeClr val="tx1"/>
                </a:solidFill>
                <a:latin typeface="+mn-ea"/>
              </a:rPr>
              <a:t>・</a:t>
            </a:r>
            <a:endParaRPr lang="en-US" altLang="ja-JP" sz="923" dirty="0">
              <a:solidFill>
                <a:schemeClr val="tx1"/>
              </a:solidFill>
              <a:latin typeface="+mn-ea"/>
            </a:endParaRPr>
          </a:p>
          <a:p>
            <a:endParaRPr lang="ja-JP" altLang="en-US" sz="923" dirty="0">
              <a:solidFill>
                <a:schemeClr val="tx1"/>
              </a:solidFill>
              <a:latin typeface="+mn-ea"/>
            </a:endParaRPr>
          </a:p>
          <a:p>
            <a:endParaRPr sz="923" dirty="0">
              <a:solidFill>
                <a:schemeClr val="tx1"/>
              </a:solidFill>
            </a:endParaRPr>
          </a:p>
          <a:p>
            <a:r>
              <a:rPr lang="ja-JP" altLang="en-US" sz="923" dirty="0">
                <a:solidFill>
                  <a:schemeClr val="tx1"/>
                </a:solidFill>
              </a:rPr>
              <a:t>・</a:t>
            </a:r>
            <a:endParaRPr lang="en-US" altLang="ja-JP" sz="923" dirty="0">
              <a:solidFill>
                <a:schemeClr val="tx1"/>
              </a:solidFill>
            </a:endParaRPr>
          </a:p>
          <a:p>
            <a:endParaRPr lang="ja-JP" altLang="en-US" sz="923" dirty="0">
              <a:solidFill>
                <a:schemeClr val="tx1"/>
              </a:solidFill>
            </a:endParaRPr>
          </a:p>
          <a:p>
            <a:endParaRPr lang="ja-JP" altLang="en-US" sz="923" dirty="0">
              <a:solidFill>
                <a:schemeClr val="tx1"/>
              </a:solidFill>
              <a:latin typeface="+mn-ea"/>
            </a:endParaRPr>
          </a:p>
          <a:p>
            <a:r>
              <a:rPr lang="ja-JP" altLang="en-US" sz="923" dirty="0">
                <a:solidFill>
                  <a:schemeClr val="tx1"/>
                </a:solidFill>
                <a:latin typeface="+mn-ea"/>
              </a:rPr>
              <a:t>・</a:t>
            </a:r>
            <a:endParaRPr lang="en-US" altLang="ja-JP" sz="923" dirty="0">
              <a:solidFill>
                <a:schemeClr val="tx1"/>
              </a:solidFill>
              <a:latin typeface="+mn-ea"/>
            </a:endParaRPr>
          </a:p>
          <a:p>
            <a:endParaRPr lang="ja-JP" altLang="en-US" sz="923" dirty="0">
              <a:solidFill>
                <a:schemeClr val="tx1"/>
              </a:solidFill>
              <a:latin typeface="+mn-ea"/>
            </a:endParaRPr>
          </a:p>
          <a:p>
            <a:endParaRPr lang="ja-JP" altLang="en-US" sz="923" dirty="0">
              <a:solidFill>
                <a:schemeClr val="tx1"/>
              </a:solidFill>
              <a:latin typeface="+mn-ea"/>
            </a:endParaRPr>
          </a:p>
        </p:txBody>
      </p:sp>
      <p:sp>
        <p:nvSpPr>
          <p:cNvPr id="1119" name="角丸四角形 30"/>
          <p:cNvSpPr/>
          <p:nvPr/>
        </p:nvSpPr>
        <p:spPr>
          <a:xfrm>
            <a:off x="46774" y="5290130"/>
            <a:ext cx="2398220" cy="2514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事業終了後の目指す方向性</a:t>
            </a:r>
          </a:p>
        </p:txBody>
      </p:sp>
      <p:sp>
        <p:nvSpPr>
          <p:cNvPr id="1120" name="正方形/長方形 31"/>
          <p:cNvSpPr/>
          <p:nvPr/>
        </p:nvSpPr>
        <p:spPr>
          <a:xfrm>
            <a:off x="60348" y="5254845"/>
            <a:ext cx="4511652" cy="1291964"/>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lstStyle/>
          <a:p>
            <a:endParaRPr lang="en-US" altLang="ja-JP" sz="923" dirty="0">
              <a:solidFill>
                <a:schemeClr val="tx1"/>
              </a:solidFill>
              <a:latin typeface="+mn-ea"/>
            </a:endParaRPr>
          </a:p>
          <a:p>
            <a:endParaRPr lang="en-US" altLang="ja-JP" sz="923" dirty="0">
              <a:solidFill>
                <a:schemeClr val="tx1"/>
              </a:solidFill>
              <a:latin typeface="+mn-ea"/>
            </a:endParaRPr>
          </a:p>
          <a:p>
            <a:endParaRPr lang="ja-JP" altLang="en-US" sz="923" dirty="0">
              <a:solidFill>
                <a:schemeClr val="tx1"/>
              </a:solidFill>
              <a:latin typeface="+mn-ea"/>
            </a:endParaRPr>
          </a:p>
        </p:txBody>
      </p:sp>
      <p:sp>
        <p:nvSpPr>
          <p:cNvPr id="1122" name="テキスト ボックス 34"/>
          <p:cNvSpPr txBox="1"/>
          <p:nvPr/>
        </p:nvSpPr>
        <p:spPr>
          <a:xfrm>
            <a:off x="0" y="437899"/>
            <a:ext cx="9144000" cy="376385"/>
          </a:xfrm>
          <a:prstGeom prst="rect">
            <a:avLst/>
          </a:prstGeom>
          <a:solidFill>
            <a:schemeClr val="accent6">
              <a:lumMod val="20000"/>
              <a:lumOff val="80000"/>
            </a:schemeClr>
          </a:solidFill>
        </p:spPr>
        <p:txBody>
          <a:bodyPr wrap="square" rtlCol="0">
            <a:spAutoFit/>
          </a:bodyPr>
          <a:lstStyle/>
          <a:p>
            <a:pPr algn="ctr"/>
            <a:r>
              <a:rPr lang="ja-JP" altLang="en-US" sz="1846" spc="-111" dirty="0">
                <a:latin typeface="+mj-ea"/>
                <a:ea typeface="+mj-ea"/>
              </a:rPr>
              <a:t> 医療法人稲生会</a:t>
            </a:r>
            <a:r>
              <a:rPr lang="ja-JP" altLang="en-US" sz="1477" spc="-111" dirty="0">
                <a:latin typeface="+mj-ea"/>
                <a:ea typeface="+mj-ea"/>
              </a:rPr>
              <a:t>（所在地：北海道札幌市）</a:t>
            </a:r>
            <a:endParaRPr lang="en-US" altLang="ja-JP" sz="1477" spc="-111" dirty="0">
              <a:latin typeface="+mj-ea"/>
              <a:ea typeface="+mj-ea"/>
            </a:endParaRPr>
          </a:p>
        </p:txBody>
      </p:sp>
      <p:sp>
        <p:nvSpPr>
          <p:cNvPr id="28" name="正方形/長方形 15">
            <a:extLst>
              <a:ext uri="{FF2B5EF4-FFF2-40B4-BE49-F238E27FC236}">
                <a16:creationId xmlns:a16="http://schemas.microsoft.com/office/drawing/2014/main" id="{BDD44887-EB2B-772C-3FB9-F1B23284521B}"/>
              </a:ext>
            </a:extLst>
          </p:cNvPr>
          <p:cNvSpPr/>
          <p:nvPr/>
        </p:nvSpPr>
        <p:spPr>
          <a:xfrm>
            <a:off x="4647377" y="1339735"/>
            <a:ext cx="4445183" cy="1225170"/>
          </a:xfrm>
          <a:prstGeom prst="rect">
            <a:avLst/>
          </a:prstGeom>
          <a:noFill/>
          <a:ln w="38100" cmpd="dbl">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9692" rtlCol="0" anchor="t"/>
          <a:lstStyle/>
          <a:p>
            <a:endParaRPr lang="en-US" altLang="ja-JP" sz="923" dirty="0">
              <a:solidFill>
                <a:schemeClr val="tx1"/>
              </a:solidFill>
              <a:latin typeface="+mn-ea"/>
            </a:endParaRPr>
          </a:p>
          <a:p>
            <a:endParaRPr lang="en-US" altLang="ja-JP" sz="923" dirty="0">
              <a:solidFill>
                <a:schemeClr val="tx1"/>
              </a:solidFill>
              <a:latin typeface="+mn-ea"/>
            </a:endParaRPr>
          </a:p>
          <a:p>
            <a:r>
              <a:rPr lang="ja-JP" altLang="en-US" sz="923">
                <a:solidFill>
                  <a:schemeClr val="tx1"/>
                </a:solidFill>
                <a:latin typeface="+mn-ea"/>
              </a:rPr>
              <a:t>・北海道大学名誉教授</a:t>
            </a:r>
            <a:r>
              <a:rPr lang="en-US" altLang="ja-JP" sz="923" dirty="0">
                <a:solidFill>
                  <a:schemeClr val="tx1"/>
                </a:solidFill>
                <a:latin typeface="+mn-ea"/>
              </a:rPr>
              <a:t>(</a:t>
            </a:r>
            <a:r>
              <a:rPr lang="ja-JP" altLang="en-US" sz="923">
                <a:solidFill>
                  <a:schemeClr val="tx1"/>
                </a:solidFill>
                <a:latin typeface="+mn-ea"/>
              </a:rPr>
              <a:t>社会教育</a:t>
            </a:r>
            <a:r>
              <a:rPr lang="en-US" altLang="ja-JP" sz="923" dirty="0">
                <a:solidFill>
                  <a:schemeClr val="tx1"/>
                </a:solidFill>
                <a:latin typeface="+mn-ea"/>
              </a:rPr>
              <a:t>)</a:t>
            </a:r>
            <a:r>
              <a:rPr lang="ja-JP" altLang="en-US" sz="923">
                <a:solidFill>
                  <a:schemeClr val="tx1"/>
                </a:solidFill>
                <a:latin typeface="+mn-ea"/>
              </a:rPr>
              <a:t>、</a:t>
            </a:r>
            <a:r>
              <a:rPr lang="en-US" altLang="ja-JP" sz="923" dirty="0">
                <a:solidFill>
                  <a:schemeClr val="tx1"/>
                </a:solidFill>
                <a:latin typeface="+mn-ea"/>
              </a:rPr>
              <a:t>DPI</a:t>
            </a:r>
            <a:r>
              <a:rPr lang="ja-JP" altLang="en-US" sz="923">
                <a:solidFill>
                  <a:schemeClr val="tx1"/>
                </a:solidFill>
                <a:latin typeface="+mn-ea"/>
              </a:rPr>
              <a:t>北海道ブロック会議会員、市町村教育委員会</a:t>
            </a:r>
            <a:r>
              <a:rPr lang="en-US" altLang="ja-JP" sz="923" dirty="0">
                <a:solidFill>
                  <a:schemeClr val="tx1"/>
                </a:solidFill>
                <a:latin typeface="+mn-ea"/>
              </a:rPr>
              <a:t>(</a:t>
            </a:r>
            <a:r>
              <a:rPr lang="ja-JP" altLang="en-US" sz="923">
                <a:solidFill>
                  <a:schemeClr val="tx1"/>
                </a:solidFill>
                <a:latin typeface="+mn-ea"/>
              </a:rPr>
              <a:t>社会教育主事</a:t>
            </a:r>
            <a:r>
              <a:rPr lang="en-US" altLang="ja-JP" sz="923" dirty="0">
                <a:solidFill>
                  <a:schemeClr val="tx1"/>
                </a:solidFill>
                <a:latin typeface="+mn-ea"/>
              </a:rPr>
              <a:t>)</a:t>
            </a:r>
            <a:r>
              <a:rPr lang="ja-JP" altLang="en-US" sz="923">
                <a:solidFill>
                  <a:schemeClr val="tx1"/>
                </a:solidFill>
                <a:latin typeface="+mn-ea"/>
              </a:rPr>
              <a:t>が連携協議委員となる。</a:t>
            </a:r>
            <a:r>
              <a:rPr lang="en-US" altLang="ja-JP" sz="923" dirty="0">
                <a:solidFill>
                  <a:schemeClr val="tx1"/>
                </a:solidFill>
                <a:latin typeface="+mn-ea"/>
              </a:rPr>
              <a:t>(</a:t>
            </a:r>
            <a:r>
              <a:rPr lang="ja-JP" altLang="en-US" sz="923">
                <a:solidFill>
                  <a:schemeClr val="tx1"/>
                </a:solidFill>
                <a:latin typeface="+mn-ea"/>
              </a:rPr>
              <a:t>年度内にも、連携が可能な市町村が見つかった場合には、連携協議会への参加をお願いする。</a:t>
            </a:r>
            <a:r>
              <a:rPr lang="en-US" altLang="ja-JP" sz="923" dirty="0">
                <a:solidFill>
                  <a:schemeClr val="tx1"/>
                </a:solidFill>
                <a:latin typeface="+mn-ea"/>
              </a:rPr>
              <a:t>)</a:t>
            </a:r>
            <a:r>
              <a:rPr lang="ja-JP" altLang="en-US" sz="923">
                <a:solidFill>
                  <a:schemeClr val="tx1"/>
                </a:solidFill>
                <a:latin typeface="+mn-ea"/>
              </a:rPr>
              <a:t>コーディネーターは専任常勤</a:t>
            </a:r>
            <a:r>
              <a:rPr lang="en-US" altLang="ja-JP" sz="923" dirty="0">
                <a:solidFill>
                  <a:schemeClr val="tx1"/>
                </a:solidFill>
                <a:latin typeface="+mn-ea"/>
              </a:rPr>
              <a:t>1</a:t>
            </a:r>
            <a:r>
              <a:rPr lang="ja-JP" altLang="en-US" sz="923">
                <a:solidFill>
                  <a:schemeClr val="tx1"/>
                </a:solidFill>
                <a:latin typeface="+mn-ea"/>
              </a:rPr>
              <a:t>名。</a:t>
            </a:r>
            <a:endParaRPr lang="en-US" altLang="ja-JP" sz="923" dirty="0">
              <a:solidFill>
                <a:schemeClr val="tx1"/>
              </a:solidFill>
              <a:latin typeface="+mn-ea"/>
            </a:endParaRPr>
          </a:p>
          <a:p>
            <a:r>
              <a:rPr lang="ja-JP" altLang="en-US" sz="923">
                <a:solidFill>
                  <a:schemeClr val="tx1"/>
                </a:solidFill>
                <a:latin typeface="+mn-ea"/>
              </a:rPr>
              <a:t>・連携協議会では、みらいつくり大学校の取組に関する助言を求めるほか、地域実装に向けた課題の抽出を目指し、議論を行うこととする。</a:t>
            </a:r>
            <a:endParaRPr lang="en-US" altLang="ja-JP" sz="923" dirty="0">
              <a:solidFill>
                <a:schemeClr val="tx1"/>
              </a:solidFill>
              <a:latin typeface="+mn-ea"/>
            </a:endParaRPr>
          </a:p>
        </p:txBody>
      </p:sp>
      <p:sp>
        <p:nvSpPr>
          <p:cNvPr id="5" name="テキスト ボックス 4">
            <a:extLst>
              <a:ext uri="{FF2B5EF4-FFF2-40B4-BE49-F238E27FC236}">
                <a16:creationId xmlns:a16="http://schemas.microsoft.com/office/drawing/2014/main" id="{A66BCE13-4A12-C75E-D4AE-6DB8D8DB688E}"/>
              </a:ext>
            </a:extLst>
          </p:cNvPr>
          <p:cNvSpPr txBox="1"/>
          <p:nvPr/>
        </p:nvSpPr>
        <p:spPr>
          <a:xfrm>
            <a:off x="60348" y="2897249"/>
            <a:ext cx="5043403" cy="2222724"/>
          </a:xfrm>
          <a:prstGeom prst="rect">
            <a:avLst/>
          </a:prstGeom>
          <a:noFill/>
        </p:spPr>
        <p:txBody>
          <a:bodyPr wrap="square" rtlCol="0">
            <a:spAutoFit/>
          </a:bodyPr>
          <a:lstStyle/>
          <a:p>
            <a:r>
              <a:rPr lang="ja-JP" altLang="en-US" sz="923" b="1" dirty="0">
                <a:latin typeface="+mn-ea"/>
              </a:rPr>
              <a:t>・みらいつくり大学校によるオンライン講座の実施</a:t>
            </a:r>
          </a:p>
          <a:p>
            <a:r>
              <a:rPr lang="ja-JP" altLang="en-US" sz="923" dirty="0">
                <a:latin typeface="+mn-ea"/>
              </a:rPr>
              <a:t>　哲学学校、読書会、映画同好会、ハワイアン、アイヌ語、手話、オタクの語り場、メタバースで語る場など、障害の有無によらず学習者の興味関心からスタートした活動を継続して実施する。年間</a:t>
            </a:r>
            <a:r>
              <a:rPr lang="en-US" altLang="ja-JP" sz="923" dirty="0">
                <a:latin typeface="+mn-ea"/>
              </a:rPr>
              <a:t>10</a:t>
            </a:r>
            <a:r>
              <a:rPr lang="ja-JP" altLang="en-US" sz="923" dirty="0">
                <a:latin typeface="+mn-ea"/>
              </a:rPr>
              <a:t>講座</a:t>
            </a:r>
            <a:r>
              <a:rPr lang="en-US" altLang="ja-JP" sz="923" dirty="0">
                <a:latin typeface="+mn-ea"/>
              </a:rPr>
              <a:t>,</a:t>
            </a:r>
            <a:r>
              <a:rPr lang="ja-JP" altLang="en-US" sz="923" dirty="0">
                <a:latin typeface="+mn-ea"/>
              </a:rPr>
              <a:t>全</a:t>
            </a:r>
            <a:r>
              <a:rPr lang="en-US" altLang="ja-JP" sz="923" dirty="0">
                <a:latin typeface="+mn-ea"/>
              </a:rPr>
              <a:t>100</a:t>
            </a:r>
            <a:r>
              <a:rPr lang="ja-JP" altLang="en-US" sz="923" dirty="0">
                <a:latin typeface="+mn-ea"/>
              </a:rPr>
              <a:t>回程度実施する。</a:t>
            </a:r>
          </a:p>
          <a:p>
            <a:r>
              <a:rPr lang="ja-JP" altLang="en-US" sz="923" b="1" dirty="0">
                <a:latin typeface="+mn-ea"/>
              </a:rPr>
              <a:t>・みらいつくり大学校による集合型の活動の実施</a:t>
            </a:r>
          </a:p>
          <a:p>
            <a:r>
              <a:rPr lang="ja-JP" altLang="en-US" sz="923" dirty="0">
                <a:latin typeface="+mn-ea"/>
              </a:rPr>
              <a:t>　「バスツアー」「みらいつくり友の会</a:t>
            </a:r>
            <a:r>
              <a:rPr lang="en-US" altLang="ja-JP" sz="923" dirty="0">
                <a:latin typeface="+mn-ea"/>
              </a:rPr>
              <a:t>(</a:t>
            </a:r>
            <a:r>
              <a:rPr lang="ja-JP" altLang="en-US" sz="923" dirty="0">
                <a:latin typeface="+mn-ea"/>
              </a:rPr>
              <a:t>仮称</a:t>
            </a:r>
            <a:r>
              <a:rPr lang="en-US" altLang="ja-JP" sz="923" dirty="0">
                <a:latin typeface="+mn-ea"/>
              </a:rPr>
              <a:t>)</a:t>
            </a:r>
            <a:r>
              <a:rPr lang="ja-JP" altLang="en-US" sz="923" dirty="0">
                <a:latin typeface="+mn-ea"/>
              </a:rPr>
              <a:t>」を実施する。集合型の活動については、定期講座参加者の横断的な参画や、本事業外の学習の場との重なりを生むことを目的とする。「バスツアー」は年に</a:t>
            </a:r>
            <a:r>
              <a:rPr lang="en-US" altLang="ja-JP" sz="923" dirty="0">
                <a:latin typeface="+mn-ea"/>
              </a:rPr>
              <a:t>1</a:t>
            </a:r>
            <a:r>
              <a:rPr lang="ja-JP" altLang="en-US" sz="923" dirty="0">
                <a:latin typeface="+mn-ea"/>
              </a:rPr>
              <a:t>回</a:t>
            </a:r>
            <a:r>
              <a:rPr lang="en-US" altLang="ja-JP" sz="923" dirty="0">
                <a:latin typeface="+mn-ea"/>
              </a:rPr>
              <a:t>(</a:t>
            </a:r>
            <a:r>
              <a:rPr lang="ja-JP" altLang="en-US" sz="923" dirty="0">
                <a:latin typeface="+mn-ea"/>
              </a:rPr>
              <a:t>秋ごろ</a:t>
            </a:r>
            <a:r>
              <a:rPr lang="en-US" altLang="ja-JP" sz="923" dirty="0">
                <a:latin typeface="+mn-ea"/>
              </a:rPr>
              <a:t>)</a:t>
            </a:r>
            <a:r>
              <a:rPr lang="ja-JP" altLang="en-US" sz="923" dirty="0">
                <a:latin typeface="+mn-ea"/>
              </a:rPr>
              <a:t>実施する。「友の会」は隔月で集会し、すでに学びに加わっている人だけでなく、まだ学びたい内容や方法が定まっていない人も集まることのできる場作りを目指す。</a:t>
            </a:r>
            <a:endParaRPr lang="ja-JP" altLang="en-US" sz="923" dirty="0"/>
          </a:p>
          <a:p>
            <a:r>
              <a:rPr lang="ja-JP" altLang="en-US" sz="923" b="1" dirty="0"/>
              <a:t>・「障害者の生涯学習」を切り口とした北海道市町村の実態調査</a:t>
            </a:r>
          </a:p>
          <a:p>
            <a:r>
              <a:rPr lang="ja-JP" altLang="en-US" sz="923" dirty="0"/>
              <a:t>　本事業の主旨に沿うなら、障害者が、「住民」の一人としてすでにある実践にどのように位置付けられているのかがを明らかにすることが課題となる。上記の視点で地域の実態を調査する。また市町村の実態に即してみらいつくり大学校の活動の課題を協議し、地域に根ざした「障害の有無によらずともに学ぶ場」の創出の方法を検討する。</a:t>
            </a:r>
            <a:endParaRPr lang="ja-JP" altLang="en-US" sz="923" dirty="0">
              <a:latin typeface="+mn-ea"/>
            </a:endParaRPr>
          </a:p>
        </p:txBody>
      </p:sp>
      <p:sp>
        <p:nvSpPr>
          <p:cNvPr id="7" name="正方形/長方形 51">
            <a:extLst>
              <a:ext uri="{FF2B5EF4-FFF2-40B4-BE49-F238E27FC236}">
                <a16:creationId xmlns:a16="http://schemas.microsoft.com/office/drawing/2014/main" id="{47CED6A5-2F31-3CF9-D2A9-53BE0F42C08A}"/>
              </a:ext>
            </a:extLst>
          </p:cNvPr>
          <p:cNvSpPr/>
          <p:nvPr/>
        </p:nvSpPr>
        <p:spPr>
          <a:xfrm>
            <a:off x="4665225" y="5509028"/>
            <a:ext cx="4426662" cy="615665"/>
          </a:xfrm>
          <a:prstGeom prst="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lstStyle/>
          <a:p>
            <a:r>
              <a:rPr lang="ja-JP" altLang="en-US" sz="923">
                <a:solidFill>
                  <a:schemeClr val="tx1"/>
                </a:solidFill>
                <a:latin typeface="+mn-ea"/>
              </a:rPr>
              <a:t>みらいつくり大学校の取組については、みらいつくり研究所ホームページにて随時公開中。</a:t>
            </a:r>
            <a:endParaRPr lang="en-US" altLang="ja-JP" sz="923" dirty="0">
              <a:solidFill>
                <a:schemeClr val="tx1"/>
              </a:solidFill>
              <a:latin typeface="+mn-ea"/>
            </a:endParaRPr>
          </a:p>
          <a:p>
            <a:r>
              <a:rPr lang="ja-JP" altLang="en-US" sz="923">
                <a:solidFill>
                  <a:schemeClr val="tx1"/>
                </a:solidFill>
                <a:latin typeface="+mn-ea"/>
              </a:rPr>
              <a:t>→みらいつくり研究所</a:t>
            </a:r>
            <a:r>
              <a:rPr lang="en-US" altLang="ja-JP" sz="923" dirty="0">
                <a:solidFill>
                  <a:schemeClr val="tx1"/>
                </a:solidFill>
                <a:latin typeface="+mn-ea"/>
              </a:rPr>
              <a:t>(</a:t>
            </a:r>
            <a:r>
              <a:rPr lang="en-US" altLang="ja-JP" sz="923" dirty="0">
                <a:solidFill>
                  <a:schemeClr val="tx1"/>
                </a:solidFill>
                <a:latin typeface="+mn-ea"/>
                <a:hlinkClick r:id="rId3"/>
              </a:rPr>
              <a:t>https://</a:t>
            </a:r>
            <a:r>
              <a:rPr lang="en-US" altLang="ja-JP" sz="923" dirty="0" err="1">
                <a:solidFill>
                  <a:schemeClr val="tx1"/>
                </a:solidFill>
                <a:latin typeface="+mn-ea"/>
                <a:hlinkClick r:id="rId3"/>
              </a:rPr>
              <a:t>futurecreating.net</a:t>
            </a:r>
            <a:r>
              <a:rPr lang="en-US" altLang="ja-JP" sz="923" dirty="0">
                <a:solidFill>
                  <a:schemeClr val="tx1"/>
                </a:solidFill>
                <a:latin typeface="+mn-ea"/>
              </a:rPr>
              <a:t>)</a:t>
            </a:r>
          </a:p>
        </p:txBody>
      </p:sp>
      <p:sp>
        <p:nvSpPr>
          <p:cNvPr id="8" name="テキスト ボックス 7">
            <a:extLst>
              <a:ext uri="{FF2B5EF4-FFF2-40B4-BE49-F238E27FC236}">
                <a16:creationId xmlns:a16="http://schemas.microsoft.com/office/drawing/2014/main" id="{C2FEA8F1-7006-E795-410B-997FABD4ED67}"/>
              </a:ext>
            </a:extLst>
          </p:cNvPr>
          <p:cNvSpPr txBox="1"/>
          <p:nvPr/>
        </p:nvSpPr>
        <p:spPr>
          <a:xfrm>
            <a:off x="136127" y="5613310"/>
            <a:ext cx="4396160" cy="518412"/>
          </a:xfrm>
          <a:prstGeom prst="rect">
            <a:avLst/>
          </a:prstGeom>
          <a:noFill/>
        </p:spPr>
        <p:txBody>
          <a:bodyPr wrap="square" rtlCol="0">
            <a:spAutoFit/>
          </a:bodyPr>
          <a:lstStyle/>
          <a:p>
            <a:r>
              <a:rPr kumimoji="1" lang="ja-JP" altLang="en-US" sz="923"/>
              <a:t>・みらいつくり大学校の取組について地域実装の視点から成果と課題を明らかにする。</a:t>
            </a:r>
            <a:endParaRPr kumimoji="1" lang="en-US" altLang="ja-JP" sz="923" dirty="0"/>
          </a:p>
          <a:p>
            <a:r>
              <a:rPr lang="ja-JP" altLang="en-US" sz="923"/>
              <a:t>・市町村の実態に即した実践の学習内容</a:t>
            </a:r>
            <a:r>
              <a:rPr lang="en-US" altLang="ja-JP" sz="923" dirty="0"/>
              <a:t>,</a:t>
            </a:r>
            <a:r>
              <a:rPr lang="ja-JP" altLang="en-US" sz="923"/>
              <a:t>方法について検討する。</a:t>
            </a:r>
            <a:endParaRPr kumimoji="1" lang="ja-JP" altLang="en-US" sz="923"/>
          </a:p>
        </p:txBody>
      </p:sp>
      <p:pic>
        <p:nvPicPr>
          <p:cNvPr id="14" name="図 13">
            <a:extLst>
              <a:ext uri="{FF2B5EF4-FFF2-40B4-BE49-F238E27FC236}">
                <a16:creationId xmlns:a16="http://schemas.microsoft.com/office/drawing/2014/main" id="{121F1FDA-EED9-97AD-A9A7-8BF41F292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459" y="2695832"/>
            <a:ext cx="3998959" cy="2416370"/>
          </a:xfrm>
          <a:prstGeom prst="rect">
            <a:avLst/>
          </a:prstGeom>
        </p:spPr>
      </p:pic>
    </p:spTree>
    <p:extLst>
      <p:ext uri="{BB962C8B-B14F-4D97-AF65-F5344CB8AC3E}">
        <p14:creationId xmlns:p14="http://schemas.microsoft.com/office/powerpoint/2010/main" val="28531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22B456DE-9612-285A-803A-F35F938C70C7}"/>
              </a:ext>
            </a:extLst>
          </p:cNvPr>
          <p:cNvSpPr/>
          <p:nvPr/>
        </p:nvSpPr>
        <p:spPr>
          <a:xfrm>
            <a:off x="2296160" y="581878"/>
            <a:ext cx="4716377" cy="928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2836690-5653-BC8E-3C48-C4079C650D05}"/>
              </a:ext>
            </a:extLst>
          </p:cNvPr>
          <p:cNvSpPr>
            <a:spLocks noGrp="1"/>
          </p:cNvSpPr>
          <p:nvPr>
            <p:ph type="title"/>
          </p:nvPr>
        </p:nvSpPr>
        <p:spPr>
          <a:xfrm>
            <a:off x="857251" y="504368"/>
            <a:ext cx="7429498" cy="1083212"/>
          </a:xfrm>
        </p:spPr>
        <p:txBody>
          <a:bodyPr>
            <a:normAutofit/>
          </a:bodyPr>
          <a:lstStyle/>
          <a:p>
            <a:pPr algn="ctr"/>
            <a:r>
              <a:rPr lang="ja-JP" altLang="en-US" sz="4431" dirty="0">
                <a:latin typeface="UD デジタル 教科書体 NK-R" panose="02020400000000000000" pitchFamily="18" charset="-128"/>
                <a:ea typeface="UD デジタル 教科書体 NK-R" panose="02020400000000000000" pitchFamily="18" charset="-128"/>
              </a:rPr>
              <a:t>「生涯学習」とは？</a:t>
            </a:r>
          </a:p>
        </p:txBody>
      </p:sp>
      <p:sp>
        <p:nvSpPr>
          <p:cNvPr id="3" name="コンテンツ プレースホルダー 2">
            <a:extLst>
              <a:ext uri="{FF2B5EF4-FFF2-40B4-BE49-F238E27FC236}">
                <a16:creationId xmlns:a16="http://schemas.microsoft.com/office/drawing/2014/main" id="{469A6E08-A76A-6B4F-E757-8E78E50D5AFC}"/>
              </a:ext>
            </a:extLst>
          </p:cNvPr>
          <p:cNvSpPr>
            <a:spLocks noGrp="1"/>
          </p:cNvSpPr>
          <p:nvPr>
            <p:ph idx="1"/>
          </p:nvPr>
        </p:nvSpPr>
        <p:spPr>
          <a:xfrm>
            <a:off x="214645" y="1966683"/>
            <a:ext cx="8714710" cy="4386949"/>
          </a:xfrm>
        </p:spPr>
        <p:txBody>
          <a:bodyPr>
            <a:noAutofit/>
          </a:bodyPr>
          <a:lstStyle/>
          <a:p>
            <a:pPr marL="0" indent="0">
              <a:buNone/>
            </a:pPr>
            <a:r>
              <a:rPr lang="ja-JP" altLang="en-US" sz="3692" dirty="0">
                <a:latin typeface="UD デジタル 教科書体 NK-R" panose="02020400000000000000" pitchFamily="18" charset="-128"/>
                <a:ea typeface="UD デジタル 教科書体 NK-R" panose="02020400000000000000" pitchFamily="18" charset="-128"/>
              </a:rPr>
              <a:t>「生涯を通じた多様な学習活動」です</a:t>
            </a:r>
            <a:endParaRPr lang="en-US" altLang="ja-JP" sz="3692"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92" dirty="0">
              <a:latin typeface="UD デジタル 教科書体 NK-R" panose="02020400000000000000" pitchFamily="18" charset="-128"/>
              <a:ea typeface="UD デジタル 教科書体 NK-R" panose="02020400000000000000" pitchFamily="18" charset="-128"/>
            </a:endParaRPr>
          </a:p>
          <a:p>
            <a:pPr marL="331185" indent="-331185">
              <a:spcBef>
                <a:spcPts val="1662"/>
              </a:spcBef>
              <a:buNone/>
            </a:pPr>
            <a:r>
              <a:rPr lang="ja-JP" altLang="en-US" sz="2954" dirty="0">
                <a:latin typeface="UD デジタル 教科書体 NK-R" panose="02020400000000000000" pitchFamily="18" charset="-128"/>
                <a:ea typeface="UD デジタル 教科書体 NK-R" panose="02020400000000000000" pitchFamily="18" charset="-128"/>
              </a:rPr>
              <a:t>★「生涯学習」とは？</a:t>
            </a:r>
            <a:endParaRPr lang="en-US" altLang="ja-JP" sz="2954" dirty="0">
              <a:latin typeface="UD デジタル 教科書体 NK-R" panose="02020400000000000000" pitchFamily="18" charset="-128"/>
              <a:ea typeface="UD デジタル 教科書体 NK-R" panose="02020400000000000000" pitchFamily="18" charset="-128"/>
            </a:endParaRPr>
          </a:p>
          <a:p>
            <a:pPr marL="331185" indent="-331185">
              <a:spcBef>
                <a:spcPts val="554"/>
              </a:spcBef>
              <a:buNone/>
            </a:pPr>
            <a:r>
              <a:rPr lang="ja-JP" altLang="en-US" sz="3323" dirty="0">
                <a:latin typeface="UD デジタル 教科書体 NK-R" panose="02020400000000000000" pitchFamily="18" charset="-128"/>
                <a:ea typeface="UD デジタル 教科書体 NK-R" panose="02020400000000000000" pitchFamily="18" charset="-128"/>
              </a:rPr>
              <a:t>　　</a:t>
            </a:r>
            <a:r>
              <a:rPr lang="ja-JP" altLang="en-US" sz="2585" dirty="0">
                <a:latin typeface="UD デジタル 教科書体 NK-R" panose="02020400000000000000" pitchFamily="18" charset="-128"/>
                <a:ea typeface="UD デジタル 教科書体 NK-R" panose="02020400000000000000" pitchFamily="18" charset="-128"/>
              </a:rPr>
              <a:t>一般には、</a:t>
            </a:r>
            <a:r>
              <a:rPr lang="ja-JP" altLang="en-US" sz="2585" u="sng" dirty="0">
                <a:latin typeface="UD デジタル 教科書体 NK-R" panose="02020400000000000000" pitchFamily="18" charset="-128"/>
                <a:ea typeface="UD デジタル 教科書体 NK-R" panose="02020400000000000000" pitchFamily="18" charset="-128"/>
              </a:rPr>
              <a:t>人々が生涯に行うあらゆる学習</a:t>
            </a:r>
            <a:r>
              <a:rPr lang="ja-JP" altLang="en-US" sz="2585" dirty="0">
                <a:latin typeface="UD デジタル 教科書体 NK-R" panose="02020400000000000000" pitchFamily="18" charset="-128"/>
                <a:ea typeface="UD デジタル 教科書体 NK-R" panose="02020400000000000000" pitchFamily="18" charset="-128"/>
              </a:rPr>
              <a:t>、すなわち、学校教育、家庭教育、社会教育、文化活動、スポーツ活動、レクリエーション活動、ボランティア活動、企業内教育、趣味など様々な場や機会において行う学習のこと</a:t>
            </a:r>
          </a:p>
        </p:txBody>
      </p:sp>
      <p:sp>
        <p:nvSpPr>
          <p:cNvPr id="4" name="スライド番号プレースホルダー 3">
            <a:extLst>
              <a:ext uri="{FF2B5EF4-FFF2-40B4-BE49-F238E27FC236}">
                <a16:creationId xmlns:a16="http://schemas.microsoft.com/office/drawing/2014/main" id="{4A13DCFD-9A5F-7181-E0E4-C70E9CE4DC92}"/>
              </a:ext>
            </a:extLst>
          </p:cNvPr>
          <p:cNvSpPr>
            <a:spLocks noGrp="1"/>
          </p:cNvSpPr>
          <p:nvPr>
            <p:ph type="sldNum" sz="quarter" idx="12"/>
          </p:nvPr>
        </p:nvSpPr>
        <p:spPr>
          <a:xfrm>
            <a:off x="8472031" y="6154227"/>
            <a:ext cx="671970" cy="548227"/>
          </a:xfrm>
        </p:spPr>
        <p:txBody>
          <a:bodyPr>
            <a:normAutofit/>
          </a:bodyPr>
          <a:lstStyle/>
          <a:p>
            <a:pPr>
              <a:spcAft>
                <a:spcPts val="554"/>
              </a:spcAft>
            </a:pPr>
            <a:fld id="{973FA57C-AB59-4833-AF31-95C44D5249F2}" type="slidenum">
              <a:rPr kumimoji="1" lang="ja-JP" altLang="en-US" sz="2800"/>
              <a:pPr>
                <a:spcAft>
                  <a:spcPts val="554"/>
                </a:spcAft>
              </a:pPr>
              <a:t>2</a:t>
            </a:fld>
            <a:endParaRPr kumimoji="1" lang="ja-JP" altLang="en-US" sz="2800" dirty="0"/>
          </a:p>
        </p:txBody>
      </p:sp>
      <p:pic>
        <p:nvPicPr>
          <p:cNvPr id="5" name="図 4" descr="図形, 円&#10;&#10;自動的に生成された説明">
            <a:extLst>
              <a:ext uri="{FF2B5EF4-FFF2-40B4-BE49-F238E27FC236}">
                <a16:creationId xmlns:a16="http://schemas.microsoft.com/office/drawing/2014/main" id="{DA61C5B9-D91D-D7A9-B8E4-540BFA6CD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1999" y="5328716"/>
            <a:ext cx="1373737" cy="1373737"/>
          </a:xfrm>
          <a:prstGeom prst="rect">
            <a:avLst/>
          </a:prstGeom>
        </p:spPr>
      </p:pic>
      <p:sp>
        <p:nvSpPr>
          <p:cNvPr id="7" name="テキスト ボックス 6">
            <a:extLst>
              <a:ext uri="{FF2B5EF4-FFF2-40B4-BE49-F238E27FC236}">
                <a16:creationId xmlns:a16="http://schemas.microsoft.com/office/drawing/2014/main" id="{29FE8E85-0D85-8D04-90D3-76A1BFE09CDA}"/>
              </a:ext>
            </a:extLst>
          </p:cNvPr>
          <p:cNvSpPr txBox="1"/>
          <p:nvPr/>
        </p:nvSpPr>
        <p:spPr>
          <a:xfrm>
            <a:off x="4531786" y="6209515"/>
            <a:ext cx="2783840" cy="523220"/>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生涯学習のイメージキャラクター</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　　　　　　　　　　　　　　　　マナビィ</a:t>
            </a:r>
          </a:p>
        </p:txBody>
      </p:sp>
    </p:spTree>
    <p:extLst>
      <p:ext uri="{BB962C8B-B14F-4D97-AF65-F5344CB8AC3E}">
        <p14:creationId xmlns:p14="http://schemas.microsoft.com/office/powerpoint/2010/main" val="197962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CC575D7E-CFE9-F02A-CA48-BBE50C86C709}"/>
              </a:ext>
            </a:extLst>
          </p:cNvPr>
          <p:cNvSpPr/>
          <p:nvPr/>
        </p:nvSpPr>
        <p:spPr>
          <a:xfrm>
            <a:off x="974014" y="199615"/>
            <a:ext cx="7316546" cy="1430030"/>
          </a:xfrm>
          <a:prstGeom prst="roundRect">
            <a:avLst/>
          </a:prstGeom>
          <a:gradFill rotWithShape="1">
            <a:gsLst>
              <a:gs pos="0">
                <a:srgbClr val="D8BFCD">
                  <a:tint val="50000"/>
                  <a:satMod val="300000"/>
                </a:srgbClr>
              </a:gs>
              <a:gs pos="35000">
                <a:srgbClr val="D8BFCD">
                  <a:tint val="37000"/>
                  <a:satMod val="300000"/>
                </a:srgbClr>
              </a:gs>
              <a:gs pos="100000">
                <a:srgbClr val="D8BFCD">
                  <a:tint val="15000"/>
                  <a:satMod val="350000"/>
                </a:srgbClr>
              </a:gs>
            </a:gsLst>
            <a:lin ang="16200000" scaled="1"/>
          </a:gradFill>
          <a:ln w="9525" cap="flat" cmpd="sng" algn="ctr">
            <a:solidFill>
              <a:srgbClr val="D8BFC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12836690-5653-BC8E-3C48-C4079C650D05}"/>
              </a:ext>
            </a:extLst>
          </p:cNvPr>
          <p:cNvSpPr>
            <a:spLocks noGrp="1"/>
          </p:cNvSpPr>
          <p:nvPr>
            <p:ph type="title"/>
          </p:nvPr>
        </p:nvSpPr>
        <p:spPr>
          <a:xfrm>
            <a:off x="699475" y="366735"/>
            <a:ext cx="7765322" cy="1262910"/>
          </a:xfrm>
          <a:noFill/>
          <a:effectLst/>
        </p:spPr>
        <p:txBody>
          <a:bodyPr>
            <a:normAutofit fontScale="90000"/>
          </a:bodyPr>
          <a:lstStyle/>
          <a:p>
            <a:r>
              <a:rPr lang="ja-JP" altLang="en-US" sz="4431" dirty="0">
                <a:solidFill>
                  <a:schemeClr val="bg2"/>
                </a:solidFill>
                <a:effectLst/>
                <a:latin typeface="UD デジタル 教科書体 NK-R" panose="02020400000000000000" pitchFamily="18" charset="-128"/>
                <a:ea typeface="UD デジタル 教科書体 NK-R" panose="02020400000000000000" pitchFamily="18" charset="-128"/>
              </a:rPr>
              <a:t>「障害者の生涯学習」に取り組む</a:t>
            </a:r>
            <a:br>
              <a:rPr lang="en-US" altLang="ja-JP" sz="4431" dirty="0">
                <a:solidFill>
                  <a:schemeClr val="bg2"/>
                </a:solidFill>
                <a:effectLst/>
                <a:latin typeface="UD デジタル 教科書体 NK-R" panose="02020400000000000000" pitchFamily="18" charset="-128"/>
                <a:ea typeface="UD デジタル 教科書体 NK-R" panose="02020400000000000000" pitchFamily="18" charset="-128"/>
              </a:rPr>
            </a:br>
            <a:r>
              <a:rPr lang="ja-JP" altLang="en-US" sz="4431" dirty="0">
                <a:solidFill>
                  <a:schemeClr val="bg2"/>
                </a:solidFill>
                <a:effectLst/>
                <a:latin typeface="UD デジタル 教科書体 NK-R" panose="02020400000000000000" pitchFamily="18" charset="-128"/>
                <a:ea typeface="UD デジタル 教科書体 NK-R" panose="02020400000000000000" pitchFamily="18" charset="-128"/>
              </a:rPr>
              <a:t>きっかけ①</a:t>
            </a:r>
          </a:p>
        </p:txBody>
      </p:sp>
      <p:sp>
        <p:nvSpPr>
          <p:cNvPr id="3" name="コンテンツ プレースホルダー 2">
            <a:extLst>
              <a:ext uri="{FF2B5EF4-FFF2-40B4-BE49-F238E27FC236}">
                <a16:creationId xmlns:a16="http://schemas.microsoft.com/office/drawing/2014/main" id="{469A6E08-A76A-6B4F-E757-8E78E50D5AFC}"/>
              </a:ext>
            </a:extLst>
          </p:cNvPr>
          <p:cNvSpPr>
            <a:spLocks noGrp="1"/>
          </p:cNvSpPr>
          <p:nvPr>
            <p:ph idx="1"/>
          </p:nvPr>
        </p:nvSpPr>
        <p:spPr>
          <a:xfrm>
            <a:off x="317989" y="1833747"/>
            <a:ext cx="8508022" cy="531751"/>
          </a:xfrm>
          <a:noFill/>
          <a:effectLst/>
        </p:spPr>
        <p:txBody>
          <a:bodyPr>
            <a:noAutofit/>
          </a:bodyPr>
          <a:lstStyle/>
          <a:p>
            <a:pPr marL="0" indent="0">
              <a:buNone/>
            </a:pPr>
            <a:r>
              <a:rPr lang="ja-JP" altLang="en-US" sz="2954" dirty="0">
                <a:solidFill>
                  <a:schemeClr val="bg1"/>
                </a:solidFill>
                <a:effectLst/>
                <a:latin typeface="UD デジタル 教科書体 NK-R" panose="02020400000000000000" pitchFamily="18" charset="-128"/>
                <a:ea typeface="UD デジタル 教科書体 NK-R" panose="02020400000000000000" pitchFamily="18" charset="-128"/>
              </a:rPr>
              <a:t>○２００６年（平成１８年）国連総会で「障害者権利条約」が採択</a:t>
            </a:r>
            <a:endParaRPr lang="en-US" altLang="ja-JP" sz="2954" dirty="0">
              <a:solidFill>
                <a:schemeClr val="bg1"/>
              </a:solidFill>
              <a:effectLst/>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BDB9589D-E772-D28E-6C6C-9AF257745AC6}"/>
              </a:ext>
            </a:extLst>
          </p:cNvPr>
          <p:cNvSpPr>
            <a:spLocks noGrp="1"/>
          </p:cNvSpPr>
          <p:nvPr>
            <p:ph type="sldNum" sz="quarter" idx="12"/>
          </p:nvPr>
        </p:nvSpPr>
        <p:spPr>
          <a:xfrm>
            <a:off x="8578841" y="6214694"/>
            <a:ext cx="565159" cy="337038"/>
          </a:xfrm>
        </p:spPr>
        <p:txBody>
          <a:bodyPr/>
          <a:lstStyle/>
          <a:p>
            <a:pPr defTabSz="844083" fontAlgn="base">
              <a:spcBef>
                <a:spcPct val="0"/>
              </a:spcBef>
              <a:spcAft>
                <a:spcPct val="0"/>
              </a:spcAft>
            </a:pPr>
            <a:fld id="{973FA57C-AB59-4833-AF31-95C44D5249F2}" type="slidenum">
              <a:rPr kumimoji="1" lang="ja-JP" altLang="en-US" sz="2800">
                <a:solidFill>
                  <a:schemeClr val="bg1">
                    <a:lumMod val="50000"/>
                    <a:lumOff val="50000"/>
                  </a:schemeClr>
                </a:solidFill>
                <a:effectLst/>
                <a:latin typeface="+mn-ea"/>
              </a:rPr>
              <a:pPr defTabSz="844083" fontAlgn="base">
                <a:spcBef>
                  <a:spcPct val="0"/>
                </a:spcBef>
                <a:spcAft>
                  <a:spcPct val="0"/>
                </a:spcAft>
              </a:pPr>
              <a:t>3</a:t>
            </a:fld>
            <a:endParaRPr kumimoji="1" lang="ja-JP" altLang="en-US" sz="2800" dirty="0">
              <a:solidFill>
                <a:schemeClr val="bg1">
                  <a:lumMod val="50000"/>
                  <a:lumOff val="50000"/>
                </a:schemeClr>
              </a:solidFill>
              <a:effectLst/>
              <a:latin typeface="+mn-ea"/>
            </a:endParaRPr>
          </a:p>
        </p:txBody>
      </p:sp>
      <p:sp>
        <p:nvSpPr>
          <p:cNvPr id="5" name="矢印: 下 4">
            <a:extLst>
              <a:ext uri="{FF2B5EF4-FFF2-40B4-BE49-F238E27FC236}">
                <a16:creationId xmlns:a16="http://schemas.microsoft.com/office/drawing/2014/main" id="{C3CBB0FA-DD03-A82E-DB01-D4958C9A35C9}"/>
              </a:ext>
            </a:extLst>
          </p:cNvPr>
          <p:cNvSpPr/>
          <p:nvPr/>
        </p:nvSpPr>
        <p:spPr>
          <a:xfrm>
            <a:off x="699475" y="2963465"/>
            <a:ext cx="549078" cy="2459350"/>
          </a:xfrm>
          <a:prstGeom prst="downArrow">
            <a:avLst/>
          </a:prstGeom>
          <a:no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662">
              <a:solidFill>
                <a:prstClr val="black"/>
              </a:solidFill>
              <a:latin typeface="Calisto MT" panose="02040603050505030304"/>
              <a:ea typeface="ＭＳ Ｐゴシック" panose="020B0600070205080204" pitchFamily="50" charset="-128"/>
            </a:endParaRPr>
          </a:p>
        </p:txBody>
      </p:sp>
      <p:sp>
        <p:nvSpPr>
          <p:cNvPr id="6" name="コンテンツ プレースホルダー 2">
            <a:extLst>
              <a:ext uri="{FF2B5EF4-FFF2-40B4-BE49-F238E27FC236}">
                <a16:creationId xmlns:a16="http://schemas.microsoft.com/office/drawing/2014/main" id="{CC8357E8-0467-228F-2A49-37C324A7E261}"/>
              </a:ext>
            </a:extLst>
          </p:cNvPr>
          <p:cNvSpPr txBox="1">
            <a:spLocks/>
          </p:cNvSpPr>
          <p:nvPr/>
        </p:nvSpPr>
        <p:spPr>
          <a:xfrm>
            <a:off x="317989" y="5553132"/>
            <a:ext cx="8508022" cy="641157"/>
          </a:xfrm>
          <a:prstGeom prst="rect">
            <a:avLst/>
          </a:prstGeom>
          <a:noFill/>
          <a:effectLst/>
        </p:spPr>
        <p:txBody>
          <a:bodyPr vert="horz" lIns="84406" tIns="42203" rIns="84406" bIns="42203"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defTabSz="422041">
              <a:spcAft>
                <a:spcPts val="554"/>
              </a:spcAft>
              <a:buClr>
                <a:srgbClr val="DADADA"/>
              </a:buClr>
              <a:buNone/>
            </a:pPr>
            <a:r>
              <a:rPr lang="ja-JP" altLang="en-US"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○２０１４年（平成２６年）「障害者権利条約」の批准</a:t>
            </a:r>
            <a:endParaRPr lang="en-US" altLang="ja-JP" sz="2585"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90CE9D8F-3205-33D3-6C01-DEFBE1D3ED83}"/>
              </a:ext>
            </a:extLst>
          </p:cNvPr>
          <p:cNvSpPr txBox="1">
            <a:spLocks/>
          </p:cNvSpPr>
          <p:nvPr/>
        </p:nvSpPr>
        <p:spPr>
          <a:xfrm>
            <a:off x="1291490" y="3205810"/>
            <a:ext cx="7569930" cy="1974661"/>
          </a:xfrm>
          <a:prstGeom prst="rect">
            <a:avLst/>
          </a:prstGeom>
          <a:noFill/>
          <a:effectLst/>
        </p:spPr>
        <p:txBody>
          <a:bodyPr vert="horz" lIns="84406" tIns="42203" rIns="84406" bIns="42203"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defTabSz="422041">
              <a:spcAft>
                <a:spcPts val="554"/>
              </a:spcAft>
              <a:buClr>
                <a:srgbClr val="DADADA"/>
              </a:buClr>
              <a:buNone/>
            </a:pPr>
            <a:r>
              <a:rPr lang="ja-JP" altLang="en-US"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条約の批准に向けて、国内法を整備</a:t>
            </a:r>
            <a:endParaRPr lang="en-US" altLang="ja-JP"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endParaRPr>
          </a:p>
          <a:p>
            <a:pPr marL="0" indent="0" defTabSz="422041">
              <a:spcAft>
                <a:spcPts val="554"/>
              </a:spcAft>
              <a:buClr>
                <a:srgbClr val="DADADA"/>
              </a:buClr>
              <a:buNone/>
            </a:pPr>
            <a:r>
              <a:rPr lang="ja-JP" altLang="en-US"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　　　　　障害者基本法の改正（</a:t>
            </a:r>
            <a:r>
              <a:rPr lang="en-US" altLang="ja-JP"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H23</a:t>
            </a:r>
            <a:r>
              <a:rPr lang="ja-JP" altLang="en-US"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a:t>
            </a:r>
            <a:endParaRPr lang="en-US" altLang="ja-JP"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endParaRPr>
          </a:p>
          <a:p>
            <a:pPr marL="0" indent="0" defTabSz="422041">
              <a:spcAft>
                <a:spcPts val="554"/>
              </a:spcAft>
              <a:buClr>
                <a:srgbClr val="DADADA"/>
              </a:buClr>
              <a:buNone/>
            </a:pPr>
            <a:r>
              <a:rPr lang="ja-JP" altLang="en-US"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　　　　　障害者差別解消法の制定（</a:t>
            </a:r>
            <a:r>
              <a:rPr lang="en-US" altLang="ja-JP"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H25</a:t>
            </a:r>
            <a:r>
              <a:rPr lang="ja-JP" altLang="en-US" sz="2954"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rPr>
              <a:t>）　など</a:t>
            </a:r>
            <a:endParaRPr lang="en-US" altLang="ja-JP" sz="2585" dirty="0">
              <a:ln>
                <a:solidFill>
                  <a:prstClr val="black">
                    <a:lumMod val="75000"/>
                    <a:lumOff val="25000"/>
                    <a:alpha val="10000"/>
                  </a:prstClr>
                </a:solidFill>
              </a:ln>
              <a:solidFill>
                <a:prstClr val="black"/>
              </a:solidFill>
              <a:effectLs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3524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69A6E08-A76A-6B4F-E757-8E78E50D5AFC}"/>
              </a:ext>
            </a:extLst>
          </p:cNvPr>
          <p:cNvSpPr>
            <a:spLocks noGrp="1"/>
          </p:cNvSpPr>
          <p:nvPr>
            <p:ph idx="1"/>
          </p:nvPr>
        </p:nvSpPr>
        <p:spPr>
          <a:xfrm>
            <a:off x="384457" y="335849"/>
            <a:ext cx="8441554" cy="6156332"/>
          </a:xfrm>
          <a:effectLst/>
        </p:spPr>
        <p:txBody>
          <a:bodyPr>
            <a:noAutofit/>
          </a:bodyPr>
          <a:lstStyle/>
          <a:p>
            <a:pPr marL="0" indent="0">
              <a:buNone/>
            </a:pPr>
            <a:r>
              <a:rPr lang="ja-JP" altLang="en-US" sz="2954" dirty="0">
                <a:solidFill>
                  <a:schemeClr val="bg2"/>
                </a:solidFill>
                <a:effectLst/>
                <a:latin typeface="UD デジタル 教科書体 NK-R" panose="02020400000000000000" pitchFamily="18" charset="-128"/>
                <a:ea typeface="UD デジタル 教科書体 NK-R" panose="02020400000000000000" pitchFamily="18" charset="-128"/>
              </a:rPr>
              <a:t>○障害者権利条約　（抜粋）</a:t>
            </a:r>
            <a:endParaRPr lang="en-US" altLang="ja-JP" sz="2954" dirty="0">
              <a:solidFill>
                <a:schemeClr val="bg2"/>
              </a:solidFill>
              <a:effectLst/>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323" dirty="0">
              <a:solidFill>
                <a:schemeClr val="bg2"/>
              </a:solidFill>
              <a:effectLst/>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323" dirty="0">
                <a:solidFill>
                  <a:schemeClr val="bg2"/>
                </a:solidFill>
                <a:effectLst/>
                <a:latin typeface="UD デジタル 教科書体 NK-R" panose="02020400000000000000" pitchFamily="18" charset="-128"/>
                <a:ea typeface="UD デジタル 教科書体 NK-R" panose="02020400000000000000" pitchFamily="18" charset="-128"/>
              </a:rPr>
              <a:t>第二十四条　教育</a:t>
            </a:r>
          </a:p>
          <a:p>
            <a:pPr marL="165593" indent="-165593">
              <a:buNone/>
            </a:pPr>
            <a:r>
              <a:rPr lang="en-US" altLang="ja-JP" sz="3323" dirty="0">
                <a:solidFill>
                  <a:schemeClr val="bg2"/>
                </a:solidFill>
                <a:effectLst/>
                <a:latin typeface="UD デジタル 教科書体 NK-R" panose="02020400000000000000" pitchFamily="18" charset="-128"/>
                <a:ea typeface="UD デジタル 教科書体 NK-R" panose="02020400000000000000" pitchFamily="18" charset="-128"/>
              </a:rPr>
              <a:t>1</a:t>
            </a:r>
            <a:r>
              <a:rPr lang="ja-JP" altLang="en-US" sz="3323" dirty="0">
                <a:solidFill>
                  <a:schemeClr val="bg2"/>
                </a:solidFill>
                <a:effectLst/>
                <a:latin typeface="UD デジタル 教科書体 NK-R" panose="02020400000000000000" pitchFamily="18" charset="-128"/>
                <a:ea typeface="UD デジタル 教科書体 NK-R" panose="02020400000000000000" pitchFamily="18" charset="-128"/>
              </a:rPr>
              <a:t>　締約国は、</a:t>
            </a:r>
            <a:r>
              <a:rPr lang="ja-JP" altLang="en-US" sz="3323" u="sng" dirty="0">
                <a:solidFill>
                  <a:schemeClr val="bg2"/>
                </a:solidFill>
                <a:effectLst/>
                <a:latin typeface="UD デジタル 教科書体 NK-R" panose="02020400000000000000" pitchFamily="18" charset="-128"/>
                <a:ea typeface="UD デジタル 教科書体 NK-R" panose="02020400000000000000" pitchFamily="18" charset="-128"/>
              </a:rPr>
              <a:t>教育についての障害者の権利を認める。</a:t>
            </a:r>
            <a:r>
              <a:rPr lang="ja-JP" altLang="en-US" sz="3323" dirty="0">
                <a:solidFill>
                  <a:schemeClr val="bg2"/>
                </a:solidFill>
                <a:effectLst/>
                <a:latin typeface="UD デジタル 教科書体 NK-R" panose="02020400000000000000" pitchFamily="18" charset="-128"/>
                <a:ea typeface="UD デジタル 教科書体 NK-R" panose="02020400000000000000" pitchFamily="18" charset="-128"/>
              </a:rPr>
              <a:t>締約国は、この権利を差別なしに、かつ、機会の均等を基礎として実現するため、障害者を包容するあらゆる段階の教育制度及び</a:t>
            </a:r>
            <a:r>
              <a:rPr lang="ja-JP" altLang="en-US" sz="3323" u="sng" dirty="0">
                <a:solidFill>
                  <a:schemeClr val="bg2"/>
                </a:solidFill>
                <a:effectLst/>
                <a:latin typeface="UD デジタル 教科書体 NK-R" panose="02020400000000000000" pitchFamily="18" charset="-128"/>
                <a:ea typeface="UD デジタル 教科書体 NK-R" panose="02020400000000000000" pitchFamily="18" charset="-128"/>
              </a:rPr>
              <a:t>生涯学習を確保</a:t>
            </a:r>
            <a:r>
              <a:rPr lang="ja-JP" altLang="en-US" sz="3323" dirty="0">
                <a:solidFill>
                  <a:schemeClr val="bg2"/>
                </a:solidFill>
                <a:effectLst/>
                <a:latin typeface="UD デジタル 教科書体 NK-R" panose="02020400000000000000" pitchFamily="18" charset="-128"/>
                <a:ea typeface="UD デジタル 教科書体 NK-R" panose="02020400000000000000" pitchFamily="18" charset="-128"/>
              </a:rPr>
              <a:t>する。</a:t>
            </a:r>
            <a:endParaRPr lang="en-US" altLang="ja-JP" sz="3323" dirty="0">
              <a:solidFill>
                <a:schemeClr val="bg2"/>
              </a:solidFill>
              <a:effectLst/>
              <a:latin typeface="UD デジタル 教科書体 NK-R" panose="02020400000000000000" pitchFamily="18" charset="-128"/>
              <a:ea typeface="UD デジタル 教科書体 NK-R" panose="02020400000000000000" pitchFamily="18" charset="-128"/>
            </a:endParaRPr>
          </a:p>
          <a:p>
            <a:pPr marL="165593" indent="-165593">
              <a:buNone/>
            </a:pPr>
            <a:r>
              <a:rPr lang="ja-JP" altLang="en-US" sz="3323" dirty="0">
                <a:solidFill>
                  <a:schemeClr val="bg2"/>
                </a:solidFill>
                <a:effectLst/>
                <a:latin typeface="UD デジタル 教科書体 NK-R" panose="02020400000000000000" pitchFamily="18" charset="-128"/>
                <a:ea typeface="UD デジタル 教科書体 NK-R" panose="02020400000000000000" pitchFamily="18" charset="-128"/>
              </a:rPr>
              <a:t>（略）</a:t>
            </a:r>
          </a:p>
        </p:txBody>
      </p:sp>
      <p:sp>
        <p:nvSpPr>
          <p:cNvPr id="4" name="スライド番号プレースホルダー 3">
            <a:extLst>
              <a:ext uri="{FF2B5EF4-FFF2-40B4-BE49-F238E27FC236}">
                <a16:creationId xmlns:a16="http://schemas.microsoft.com/office/drawing/2014/main" id="{70ABF6E9-03C6-AC6A-11E2-5BFF6EA346D3}"/>
              </a:ext>
            </a:extLst>
          </p:cNvPr>
          <p:cNvSpPr>
            <a:spLocks noGrp="1"/>
          </p:cNvSpPr>
          <p:nvPr>
            <p:ph type="sldNum" sz="quarter" idx="12"/>
          </p:nvPr>
        </p:nvSpPr>
        <p:spPr>
          <a:xfrm>
            <a:off x="8476963" y="6252542"/>
            <a:ext cx="565159" cy="337038"/>
          </a:xfrm>
        </p:spPr>
        <p:txBody>
          <a:bodyPr vert="horz" lIns="84406" tIns="42203" rIns="84406" bIns="42203" rtlCol="0" anchor="ctr"/>
          <a:lstStyle/>
          <a:p>
            <a:pPr defTabSz="844083" fontAlgn="base">
              <a:spcBef>
                <a:spcPct val="0"/>
              </a:spcBef>
              <a:spcAft>
                <a:spcPct val="0"/>
              </a:spcAft>
            </a:pPr>
            <a:fld id="{973FA57C-AB59-4833-AF31-95C44D5249F2}" type="slidenum">
              <a:rPr kumimoji="1" lang="ja-JP" altLang="en-US" sz="2800">
                <a:solidFill>
                  <a:schemeClr val="bg1">
                    <a:lumMod val="50000"/>
                    <a:lumOff val="50000"/>
                  </a:schemeClr>
                </a:solidFill>
                <a:effectLst/>
                <a:latin typeface="+mn-ea"/>
              </a:rPr>
              <a:pPr defTabSz="844083" fontAlgn="base">
                <a:spcBef>
                  <a:spcPct val="0"/>
                </a:spcBef>
                <a:spcAft>
                  <a:spcPct val="0"/>
                </a:spcAft>
              </a:pPr>
              <a:t>4</a:t>
            </a:fld>
            <a:endParaRPr kumimoji="1" lang="ja-JP" altLang="en-US" sz="2800" dirty="0">
              <a:solidFill>
                <a:schemeClr val="bg1">
                  <a:lumMod val="50000"/>
                  <a:lumOff val="50000"/>
                </a:schemeClr>
              </a:solidFill>
              <a:effectLst/>
              <a:latin typeface="+mn-ea"/>
            </a:endParaRPr>
          </a:p>
        </p:txBody>
      </p:sp>
    </p:spTree>
    <p:extLst>
      <p:ext uri="{BB962C8B-B14F-4D97-AF65-F5344CB8AC3E}">
        <p14:creationId xmlns:p14="http://schemas.microsoft.com/office/powerpoint/2010/main" val="145024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167E7A-6090-A86F-AC53-B12D9D4CAE97}"/>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2C619312-B87F-B955-C672-B8A16C582385}"/>
              </a:ext>
            </a:extLst>
          </p:cNvPr>
          <p:cNvSpPr/>
          <p:nvPr/>
        </p:nvSpPr>
        <p:spPr>
          <a:xfrm>
            <a:off x="970203" y="326192"/>
            <a:ext cx="7316546" cy="1430030"/>
          </a:xfrm>
          <a:prstGeom prst="roundRect">
            <a:avLst/>
          </a:prstGeom>
          <a:gradFill rotWithShape="1">
            <a:gsLst>
              <a:gs pos="0">
                <a:srgbClr val="D8BFCD">
                  <a:tint val="50000"/>
                  <a:satMod val="300000"/>
                </a:srgbClr>
              </a:gs>
              <a:gs pos="35000">
                <a:srgbClr val="D8BFCD">
                  <a:tint val="37000"/>
                  <a:satMod val="300000"/>
                </a:srgbClr>
              </a:gs>
              <a:gs pos="100000">
                <a:srgbClr val="D8BFCD">
                  <a:tint val="15000"/>
                  <a:satMod val="350000"/>
                </a:srgbClr>
              </a:gs>
            </a:gsLst>
            <a:lin ang="16200000" scaled="1"/>
          </a:gradFill>
          <a:ln w="9525" cap="flat" cmpd="sng" algn="ctr">
            <a:solidFill>
              <a:srgbClr val="D8BFC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8ED480D1-2731-F184-E07A-3DB52E8560AC}"/>
              </a:ext>
            </a:extLst>
          </p:cNvPr>
          <p:cNvSpPr>
            <a:spLocks noGrp="1"/>
          </p:cNvSpPr>
          <p:nvPr>
            <p:ph type="title"/>
          </p:nvPr>
        </p:nvSpPr>
        <p:spPr>
          <a:xfrm>
            <a:off x="857251" y="504368"/>
            <a:ext cx="7429498" cy="1083212"/>
          </a:xfrm>
          <a:noFill/>
          <a:effectLst/>
        </p:spPr>
        <p:txBody>
          <a:bodyPr>
            <a:normAutofit fontScale="90000"/>
          </a:bodyPr>
          <a:lstStyle/>
          <a:p>
            <a:pPr algn="ctr"/>
            <a:r>
              <a:rPr lang="ja-JP" altLang="en-US" sz="4431" dirty="0">
                <a:solidFill>
                  <a:schemeClr val="bg2"/>
                </a:solidFill>
                <a:effectLst/>
                <a:latin typeface="UD デジタル 教科書体 NK-R" panose="02020400000000000000" pitchFamily="18" charset="-128"/>
                <a:ea typeface="UD デジタル 教科書体 NK-R" panose="02020400000000000000" pitchFamily="18" charset="-128"/>
              </a:rPr>
              <a:t>「障害者の生涯学習」に取り組む</a:t>
            </a:r>
            <a:br>
              <a:rPr lang="en-US" altLang="ja-JP" sz="4431" dirty="0">
                <a:solidFill>
                  <a:schemeClr val="bg2"/>
                </a:solidFill>
                <a:effectLst/>
                <a:latin typeface="UD デジタル 教科書体 NK-R" panose="02020400000000000000" pitchFamily="18" charset="-128"/>
                <a:ea typeface="UD デジタル 教科書体 NK-R" panose="02020400000000000000" pitchFamily="18" charset="-128"/>
              </a:rPr>
            </a:br>
            <a:r>
              <a:rPr lang="ja-JP" altLang="en-US" sz="4431" dirty="0">
                <a:solidFill>
                  <a:schemeClr val="bg2"/>
                </a:solidFill>
                <a:effectLst/>
                <a:latin typeface="UD デジタル 教科書体 NK-R" panose="02020400000000000000" pitchFamily="18" charset="-128"/>
                <a:ea typeface="UD デジタル 教科書体 NK-R" panose="02020400000000000000" pitchFamily="18" charset="-128"/>
              </a:rPr>
              <a:t>きっかけ②</a:t>
            </a:r>
          </a:p>
        </p:txBody>
      </p:sp>
      <p:sp>
        <p:nvSpPr>
          <p:cNvPr id="3" name="コンテンツ プレースホルダー 2">
            <a:extLst>
              <a:ext uri="{FF2B5EF4-FFF2-40B4-BE49-F238E27FC236}">
                <a16:creationId xmlns:a16="http://schemas.microsoft.com/office/drawing/2014/main" id="{0FABDA28-93A7-926E-8CDB-4C32D16A134C}"/>
              </a:ext>
            </a:extLst>
          </p:cNvPr>
          <p:cNvSpPr>
            <a:spLocks noGrp="1"/>
          </p:cNvSpPr>
          <p:nvPr>
            <p:ph idx="1"/>
          </p:nvPr>
        </p:nvSpPr>
        <p:spPr>
          <a:xfrm>
            <a:off x="629748" y="3692403"/>
            <a:ext cx="8205715" cy="1307929"/>
          </a:xfrm>
          <a:noFill/>
          <a:ln w="28575">
            <a:noFill/>
          </a:ln>
          <a:effectLst/>
        </p:spPr>
        <p:txBody>
          <a:bodyPr anchor="ctr">
            <a:noAutofit/>
          </a:bodyPr>
          <a:lstStyle/>
          <a:p>
            <a:pPr marL="0" indent="0">
              <a:spcBef>
                <a:spcPts val="1662"/>
              </a:spcBef>
              <a:buNone/>
            </a:pPr>
            <a:r>
              <a:rPr lang="en-US" altLang="ja-JP" sz="3200" dirty="0">
                <a:solidFill>
                  <a:schemeClr val="bg2"/>
                </a:solidFill>
                <a:effectLst/>
                <a:latin typeface="UD デジタル 教科書体 NK-R" panose="02020400000000000000" pitchFamily="18" charset="-128"/>
                <a:ea typeface="UD デジタル 教科書体 NK-R" panose="02020400000000000000" pitchFamily="18" charset="-128"/>
              </a:rPr>
              <a:t>『</a:t>
            </a:r>
            <a:r>
              <a:rPr lang="ja-JP" altLang="en-US" sz="3200" dirty="0">
                <a:solidFill>
                  <a:schemeClr val="bg2"/>
                </a:solidFill>
                <a:effectLst/>
                <a:latin typeface="UD デジタル 教科書体 NK-R" panose="02020400000000000000" pitchFamily="18" charset="-128"/>
                <a:ea typeface="UD デジタル 教科書体 NK-R" panose="02020400000000000000" pitchFamily="18" charset="-128"/>
              </a:rPr>
              <a:t>子供たちは、特別支援学校を卒業した後に、学びや交流の場がなくなってしまう</a:t>
            </a:r>
            <a:r>
              <a:rPr lang="en-US" altLang="ja-JP" sz="3200" dirty="0">
                <a:solidFill>
                  <a:schemeClr val="bg2"/>
                </a:solidFill>
                <a:effectLst/>
                <a:latin typeface="UD デジタル 教科書体 NK-R" panose="02020400000000000000" pitchFamily="18" charset="-128"/>
                <a:ea typeface="UD デジタル 教科書体 NK-R" panose="02020400000000000000" pitchFamily="18" charset="-128"/>
              </a:rPr>
              <a:t>』</a:t>
            </a:r>
          </a:p>
        </p:txBody>
      </p:sp>
      <p:sp>
        <p:nvSpPr>
          <p:cNvPr id="4" name="スライド番号プレースホルダー 3">
            <a:extLst>
              <a:ext uri="{FF2B5EF4-FFF2-40B4-BE49-F238E27FC236}">
                <a16:creationId xmlns:a16="http://schemas.microsoft.com/office/drawing/2014/main" id="{D4892414-CCDA-1B2A-E059-E6299959D6F5}"/>
              </a:ext>
            </a:extLst>
          </p:cNvPr>
          <p:cNvSpPr>
            <a:spLocks noGrp="1"/>
          </p:cNvSpPr>
          <p:nvPr>
            <p:ph type="sldNum" sz="quarter" idx="12"/>
          </p:nvPr>
        </p:nvSpPr>
        <p:spPr>
          <a:xfrm>
            <a:off x="8360313" y="6164534"/>
            <a:ext cx="671970" cy="548227"/>
          </a:xfrm>
        </p:spPr>
        <p:txBody>
          <a:bodyPr vert="horz" lIns="84406" tIns="42203" rIns="84406" bIns="42203" rtlCol="0" anchor="ctr"/>
          <a:lstStyle/>
          <a:p>
            <a:pPr defTabSz="844083" fontAlgn="base">
              <a:spcBef>
                <a:spcPct val="0"/>
              </a:spcBef>
              <a:spcAft>
                <a:spcPct val="0"/>
              </a:spcAft>
            </a:pPr>
            <a:fld id="{973FA57C-AB59-4833-AF31-95C44D5249F2}" type="slidenum">
              <a:rPr kumimoji="1" lang="ja-JP" altLang="en-US" sz="2800">
                <a:solidFill>
                  <a:schemeClr val="bg1">
                    <a:lumMod val="50000"/>
                    <a:lumOff val="50000"/>
                  </a:schemeClr>
                </a:solidFill>
                <a:effectLst/>
                <a:latin typeface="+mn-ea"/>
              </a:rPr>
              <a:pPr defTabSz="844083" fontAlgn="base">
                <a:spcBef>
                  <a:spcPct val="0"/>
                </a:spcBef>
                <a:spcAft>
                  <a:spcPct val="0"/>
                </a:spcAft>
              </a:pPr>
              <a:t>5</a:t>
            </a:fld>
            <a:endParaRPr kumimoji="1" lang="ja-JP" altLang="en-US" sz="2800" dirty="0">
              <a:solidFill>
                <a:schemeClr val="bg1">
                  <a:lumMod val="50000"/>
                  <a:lumOff val="50000"/>
                </a:schemeClr>
              </a:solidFill>
              <a:effectLst/>
              <a:latin typeface="+mn-ea"/>
            </a:endParaRPr>
          </a:p>
        </p:txBody>
      </p:sp>
      <p:sp>
        <p:nvSpPr>
          <p:cNvPr id="5" name="コンテンツ プレースホルダー 2">
            <a:extLst>
              <a:ext uri="{FF2B5EF4-FFF2-40B4-BE49-F238E27FC236}">
                <a16:creationId xmlns:a16="http://schemas.microsoft.com/office/drawing/2014/main" id="{2655E74A-B96D-5394-7878-BD2661F16C18}"/>
              </a:ext>
            </a:extLst>
          </p:cNvPr>
          <p:cNvSpPr txBox="1">
            <a:spLocks/>
          </p:cNvSpPr>
          <p:nvPr/>
        </p:nvSpPr>
        <p:spPr>
          <a:xfrm>
            <a:off x="331208" y="1866703"/>
            <a:ext cx="8365090" cy="1970688"/>
          </a:xfrm>
          <a:prstGeom prst="rect">
            <a:avLst/>
          </a:prstGeom>
          <a:noFill/>
          <a:effectLst/>
        </p:spPr>
        <p:txBody>
          <a:bodyPr vert="horz" lIns="84406" tIns="42203" rIns="84406" bIns="42203" rtlCol="0" anchor="ct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581773" indent="-581773" defTabSz="422041">
              <a:spcBef>
                <a:spcPts val="1662"/>
              </a:spcBef>
              <a:spcAft>
                <a:spcPts val="554"/>
              </a:spcAft>
              <a:buClr>
                <a:srgbClr val="DADADA"/>
              </a:buClr>
              <a:buNone/>
            </a:pPr>
            <a:r>
              <a:rPr lang="ja-JP" altLang="en-US" sz="2800" dirty="0">
                <a:ln>
                  <a:solidFill>
                    <a:prstClr val="black">
                      <a:lumMod val="75000"/>
                      <a:lumOff val="25000"/>
                      <a:alpha val="10000"/>
                    </a:prstClr>
                  </a:solidFill>
                </a:ln>
                <a:solidFill>
                  <a:srgbClr val="212123"/>
                </a:solidFill>
                <a:effectLst/>
                <a:latin typeface="UD デジタル 教科書体 NK-R" panose="02020400000000000000" pitchFamily="18" charset="-128"/>
                <a:ea typeface="UD デジタル 教科書体 NK-R" panose="02020400000000000000" pitchFamily="18" charset="-128"/>
              </a:rPr>
              <a:t>・・・平成２８年</a:t>
            </a:r>
            <a:r>
              <a:rPr lang="en-US" altLang="ja-JP" sz="2800" dirty="0">
                <a:ln>
                  <a:solidFill>
                    <a:prstClr val="black">
                      <a:lumMod val="75000"/>
                      <a:lumOff val="25000"/>
                      <a:alpha val="10000"/>
                    </a:prstClr>
                  </a:solidFill>
                </a:ln>
                <a:solidFill>
                  <a:srgbClr val="212123"/>
                </a:solidFill>
                <a:effectLst/>
                <a:latin typeface="UD デジタル 教科書体 NK-R" panose="02020400000000000000" pitchFamily="18" charset="-128"/>
                <a:ea typeface="UD デジタル 教科書体 NK-R" panose="02020400000000000000" pitchFamily="18" charset="-128"/>
              </a:rPr>
              <a:t>10</a:t>
            </a:r>
            <a:r>
              <a:rPr lang="ja-JP" altLang="en-US" sz="2800" dirty="0">
                <a:ln>
                  <a:solidFill>
                    <a:prstClr val="black">
                      <a:lumMod val="75000"/>
                      <a:lumOff val="25000"/>
                      <a:alpha val="10000"/>
                    </a:prstClr>
                  </a:solidFill>
                </a:ln>
                <a:solidFill>
                  <a:srgbClr val="212123"/>
                </a:solidFill>
                <a:effectLst/>
                <a:latin typeface="UD デジタル 教科書体 NK-R" panose="02020400000000000000" pitchFamily="18" charset="-128"/>
                <a:ea typeface="UD デジタル 教科書体 NK-R" panose="02020400000000000000" pitchFamily="18" charset="-128"/>
              </a:rPr>
              <a:t>月　当時の文部科学大臣が特別支援学校を視察した際に聞いた保護者からの不安の声</a:t>
            </a:r>
            <a:endParaRPr lang="en-US" altLang="ja-JP" sz="2800" dirty="0">
              <a:ln>
                <a:solidFill>
                  <a:prstClr val="black">
                    <a:lumMod val="75000"/>
                    <a:lumOff val="25000"/>
                    <a:alpha val="10000"/>
                  </a:prstClr>
                </a:solidFill>
              </a:ln>
              <a:solidFill>
                <a:srgbClr val="212123"/>
              </a:solidFill>
              <a:effectLst/>
              <a:latin typeface="UD デジタル 教科書体 NK-R" panose="02020400000000000000" pitchFamily="18" charset="-128"/>
              <a:ea typeface="UD デジタル 教科書体 NK-R" panose="02020400000000000000" pitchFamily="18" charset="-128"/>
            </a:endParaRPr>
          </a:p>
        </p:txBody>
      </p:sp>
      <p:sp>
        <p:nvSpPr>
          <p:cNvPr id="8" name="楕円 7">
            <a:extLst>
              <a:ext uri="{FF2B5EF4-FFF2-40B4-BE49-F238E27FC236}">
                <a16:creationId xmlns:a16="http://schemas.microsoft.com/office/drawing/2014/main" id="{174B34F4-BFE6-E043-D1E6-EEA74DEB9F9C}"/>
              </a:ext>
            </a:extLst>
          </p:cNvPr>
          <p:cNvSpPr/>
          <p:nvPr/>
        </p:nvSpPr>
        <p:spPr>
          <a:xfrm>
            <a:off x="5976856" y="4836887"/>
            <a:ext cx="2608982" cy="1846859"/>
          </a:xfrm>
          <a:prstGeom prst="ellipse">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422041"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50E5120-F690-9358-6B88-1B0AE5FCECDD}"/>
              </a:ext>
            </a:extLst>
          </p:cNvPr>
          <p:cNvSpPr txBox="1"/>
          <p:nvPr/>
        </p:nvSpPr>
        <p:spPr>
          <a:xfrm>
            <a:off x="6079856" y="5143439"/>
            <a:ext cx="2339956" cy="1228670"/>
          </a:xfrm>
          <a:prstGeom prst="rect">
            <a:avLst/>
          </a:prstGeom>
          <a:noFill/>
        </p:spPr>
        <p:txBody>
          <a:bodyPr wrap="square">
            <a:spAutoFit/>
          </a:bodyPr>
          <a:lstStyle/>
          <a:p>
            <a:pPr algn="ctr" defTabSz="422041">
              <a:defRPr/>
            </a:pPr>
            <a:r>
              <a:rPr lang="en-US" altLang="ja-JP" sz="1477" b="1" dirty="0">
                <a:solidFill>
                  <a:prstClr val="black"/>
                </a:solidFill>
                <a:latin typeface="Meiryo UI" panose="020B0604030504040204" pitchFamily="50" charset="-128"/>
                <a:ea typeface="Meiryo UI" panose="020B0604030504040204" pitchFamily="50" charset="-128"/>
              </a:rPr>
              <a:t>2017</a:t>
            </a:r>
            <a:r>
              <a:rPr lang="ja-JP" altLang="en-US" sz="1477" b="1" dirty="0">
                <a:solidFill>
                  <a:prstClr val="black"/>
                </a:solidFill>
                <a:latin typeface="Meiryo UI" panose="020B0604030504040204" pitchFamily="50" charset="-128"/>
                <a:ea typeface="Meiryo UI" panose="020B0604030504040204" pitchFamily="50" charset="-128"/>
              </a:rPr>
              <a:t>（</a:t>
            </a:r>
            <a:r>
              <a:rPr lang="en-US" altLang="ja-JP" sz="1477" b="1" dirty="0">
                <a:solidFill>
                  <a:prstClr val="black"/>
                </a:solidFill>
                <a:latin typeface="Meiryo UI" panose="020B0604030504040204" pitchFamily="50" charset="-128"/>
                <a:ea typeface="Meiryo UI" panose="020B0604030504040204" pitchFamily="50" charset="-128"/>
              </a:rPr>
              <a:t>H29</a:t>
            </a:r>
            <a:r>
              <a:rPr lang="ja-JP" altLang="en-US" sz="1477" b="1" dirty="0">
                <a:solidFill>
                  <a:prstClr val="black"/>
                </a:solidFill>
                <a:latin typeface="Meiryo UI" panose="020B0604030504040204" pitchFamily="50" charset="-128"/>
                <a:ea typeface="Meiryo UI" panose="020B0604030504040204" pitchFamily="50" charset="-128"/>
              </a:rPr>
              <a:t>）年度</a:t>
            </a:r>
            <a:endParaRPr lang="en-US" altLang="ja-JP" sz="2215" b="1" dirty="0">
              <a:solidFill>
                <a:prstClr val="black"/>
              </a:solidFill>
              <a:latin typeface="Meiryo UI" panose="020B0604030504040204" pitchFamily="50" charset="-128"/>
              <a:ea typeface="Meiryo UI" panose="020B0604030504040204" pitchFamily="50" charset="-128"/>
            </a:endParaRPr>
          </a:p>
          <a:p>
            <a:pPr algn="ctr" defTabSz="422041">
              <a:defRPr/>
            </a:pPr>
            <a:r>
              <a:rPr lang="ja-JP" altLang="en-US" sz="2215" b="1" dirty="0">
                <a:solidFill>
                  <a:srgbClr val="E97132">
                    <a:lumMod val="75000"/>
                  </a:srgbClr>
                </a:solidFill>
                <a:latin typeface="Meiryo UI" panose="020B0604030504040204" pitchFamily="50" charset="-128"/>
                <a:ea typeface="Meiryo UI" panose="020B0604030504040204" pitchFamily="50" charset="-128"/>
              </a:rPr>
              <a:t>「障害者学習支援</a:t>
            </a:r>
            <a:endParaRPr lang="en-US" altLang="ja-JP" sz="2215" b="1" dirty="0">
              <a:solidFill>
                <a:srgbClr val="E97132">
                  <a:lumMod val="75000"/>
                </a:srgbClr>
              </a:solidFill>
              <a:latin typeface="Meiryo UI" panose="020B0604030504040204" pitchFamily="50" charset="-128"/>
              <a:ea typeface="Meiryo UI" panose="020B0604030504040204" pitchFamily="50" charset="-128"/>
            </a:endParaRPr>
          </a:p>
          <a:p>
            <a:pPr algn="ctr" defTabSz="422041">
              <a:defRPr/>
            </a:pPr>
            <a:r>
              <a:rPr lang="ja-JP" altLang="en-US" sz="2215" b="1" dirty="0">
                <a:solidFill>
                  <a:srgbClr val="E97132">
                    <a:lumMod val="75000"/>
                  </a:srgbClr>
                </a:solidFill>
                <a:latin typeface="Meiryo UI" panose="020B0604030504040204" pitchFamily="50" charset="-128"/>
                <a:ea typeface="Meiryo UI" panose="020B0604030504040204" pitchFamily="50" charset="-128"/>
              </a:rPr>
              <a:t>推進室」新設</a:t>
            </a:r>
            <a:endParaRPr lang="en-US" altLang="ja-JP" sz="2215" b="1" dirty="0">
              <a:solidFill>
                <a:srgbClr val="E97132">
                  <a:lumMod val="75000"/>
                </a:srgbClr>
              </a:solidFill>
              <a:latin typeface="Meiryo UI" panose="020B0604030504040204" pitchFamily="50" charset="-128"/>
              <a:ea typeface="Meiryo UI" panose="020B0604030504040204" pitchFamily="50" charset="-128"/>
            </a:endParaRPr>
          </a:p>
          <a:p>
            <a:pPr algn="ctr" defTabSz="422041">
              <a:defRPr/>
            </a:pPr>
            <a:r>
              <a:rPr lang="ja-JP" altLang="en-US" sz="1477" dirty="0">
                <a:solidFill>
                  <a:prstClr val="black"/>
                </a:solidFill>
                <a:latin typeface="Meiryo UI" panose="020B0604030504040204" pitchFamily="50" charset="-128"/>
                <a:ea typeface="Meiryo UI" panose="020B0604030504040204" pitchFamily="50" charset="-128"/>
              </a:rPr>
              <a:t>（生涯学習政策局）</a:t>
            </a:r>
            <a:endParaRPr lang="en-US" altLang="ja-JP" sz="1477" dirty="0">
              <a:solidFill>
                <a:prstClr val="black"/>
              </a:solidFill>
              <a:latin typeface="Meiryo UI" panose="020B0604030504040204" pitchFamily="50" charset="-128"/>
              <a:ea typeface="Meiryo UI" panose="020B0604030504040204" pitchFamily="50" charset="-128"/>
            </a:endParaRPr>
          </a:p>
        </p:txBody>
      </p:sp>
      <p:sp>
        <p:nvSpPr>
          <p:cNvPr id="11" name="矢印: 右 10">
            <a:extLst>
              <a:ext uri="{FF2B5EF4-FFF2-40B4-BE49-F238E27FC236}">
                <a16:creationId xmlns:a16="http://schemas.microsoft.com/office/drawing/2014/main" id="{C5F7B215-4921-43F6-B6ED-0495DD11ECCE}"/>
              </a:ext>
            </a:extLst>
          </p:cNvPr>
          <p:cNvSpPr/>
          <p:nvPr/>
        </p:nvSpPr>
        <p:spPr>
          <a:xfrm>
            <a:off x="3161160" y="5569823"/>
            <a:ext cx="2346960" cy="39624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CD5C043-7120-02BC-6CBF-05C28D199C8A}"/>
              </a:ext>
            </a:extLst>
          </p:cNvPr>
          <p:cNvSpPr txBox="1"/>
          <p:nvPr/>
        </p:nvSpPr>
        <p:spPr>
          <a:xfrm>
            <a:off x="3026800" y="6122831"/>
            <a:ext cx="3203351" cy="369332"/>
          </a:xfrm>
          <a:prstGeom prst="rect">
            <a:avLst/>
          </a:prstGeom>
          <a:noFill/>
        </p:spPr>
        <p:txBody>
          <a:bodyPr wrap="square" rtlCol="0">
            <a:spAutoFit/>
          </a:bodyPr>
          <a:lstStyle/>
          <a:p>
            <a:r>
              <a:rPr kumimoji="1" lang="ja-JP" altLang="en-US" dirty="0">
                <a:solidFill>
                  <a:schemeClr val="bg1"/>
                </a:solidFill>
              </a:rPr>
              <a:t>これらのきっかけがあり・・</a:t>
            </a:r>
          </a:p>
        </p:txBody>
      </p:sp>
    </p:spTree>
    <p:extLst>
      <p:ext uri="{BB962C8B-B14F-4D97-AF65-F5344CB8AC3E}">
        <p14:creationId xmlns:p14="http://schemas.microsoft.com/office/powerpoint/2010/main" val="378342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p:nvPr/>
        </p:nvGraphicFramePr>
        <p:xfrm>
          <a:off x="2220334" y="4241445"/>
          <a:ext cx="1961838" cy="1177110"/>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D4936210-1515-4600-8A81-29C643D8E9B6}"/>
              </a:ext>
            </a:extLst>
          </p:cNvPr>
          <p:cNvSpPr txBox="1"/>
          <p:nvPr/>
        </p:nvSpPr>
        <p:spPr>
          <a:xfrm>
            <a:off x="602759" y="4465429"/>
            <a:ext cx="1509892" cy="887679"/>
          </a:xfrm>
          <a:prstGeom prst="rect">
            <a:avLst/>
          </a:prstGeom>
          <a:noFill/>
        </p:spPr>
        <p:txBody>
          <a:bodyPr wrap="square" rtlCol="0">
            <a:spAutoFit/>
          </a:bodyPr>
          <a:lstStyle/>
          <a:p>
            <a:pPr marL="75220" indent="-75220" defTabSz="747007">
              <a:defRPr/>
            </a:pPr>
            <a:r>
              <a:rPr lang="ja-JP" altLang="en-US"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●公民館等が障害者の学習活動の支援に関わった経験の有無</a:t>
            </a:r>
          </a:p>
        </p:txBody>
      </p:sp>
      <p:sp>
        <p:nvSpPr>
          <p:cNvPr id="33" name="正方形/長方形 32"/>
          <p:cNvSpPr/>
          <p:nvPr/>
        </p:nvSpPr>
        <p:spPr>
          <a:xfrm>
            <a:off x="546724" y="4310931"/>
            <a:ext cx="7982430" cy="117288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747007"/>
            <a:endParaRPr lang="ja-JP" altLang="en-US" sz="1635" dirty="0">
              <a:solidFill>
                <a:prstClr val="black"/>
              </a:solidFill>
              <a:latin typeface="Calibri"/>
              <a:ea typeface="ＭＳ Ｐゴシック" panose="020B0600070205080204" pitchFamily="50" charset="-128"/>
            </a:endParaRPr>
          </a:p>
        </p:txBody>
      </p:sp>
      <p:sp>
        <p:nvSpPr>
          <p:cNvPr id="34" name="線吹き出し 2 33"/>
          <p:cNvSpPr/>
          <p:nvPr/>
        </p:nvSpPr>
        <p:spPr>
          <a:xfrm>
            <a:off x="3631977" y="4931513"/>
            <a:ext cx="1329854" cy="645170"/>
          </a:xfrm>
          <a:prstGeom prst="callout2">
            <a:avLst>
              <a:gd name="adj1" fmla="val 1778"/>
              <a:gd name="adj2" fmla="val 17504"/>
              <a:gd name="adj3" fmla="val -23169"/>
              <a:gd name="adj4" fmla="val 12324"/>
              <a:gd name="adj5" fmla="val -22556"/>
              <a:gd name="adj6" fmla="val -157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747007"/>
            <a:r>
              <a:rPr lang="en-US" altLang="ja-JP" sz="1470" b="1" dirty="0">
                <a:solidFill>
                  <a:srgbClr val="FF0000"/>
                </a:solidFill>
                <a:latin typeface="メイリオ" panose="020B0604030504040204" pitchFamily="50" charset="-128"/>
                <a:ea typeface="メイリオ" panose="020B0604030504040204" pitchFamily="50" charset="-128"/>
              </a:rPr>
              <a:t>85.5%</a:t>
            </a:r>
          </a:p>
          <a:p>
            <a:pPr defTabSz="747007"/>
            <a:r>
              <a:rPr lang="ja-JP" altLang="en-US" sz="817" b="1" dirty="0">
                <a:solidFill>
                  <a:srgbClr val="FF0000"/>
                </a:solidFill>
                <a:latin typeface="メイリオ" panose="020B0604030504040204" pitchFamily="50" charset="-128"/>
                <a:ea typeface="メイリオ" panose="020B0604030504040204" pitchFamily="50" charset="-128"/>
              </a:rPr>
              <a:t>　</a:t>
            </a:r>
            <a:r>
              <a:rPr lang="ja-JP" altLang="en-US" sz="980" b="1" dirty="0">
                <a:solidFill>
                  <a:srgbClr val="FF0000"/>
                </a:solidFill>
                <a:latin typeface="メイリオ" panose="020B0604030504040204" pitchFamily="50" charset="-128"/>
                <a:ea typeface="メイリオ" panose="020B0604030504040204" pitchFamily="50" charset="-128"/>
              </a:rPr>
              <a:t>「ない」</a:t>
            </a:r>
          </a:p>
        </p:txBody>
      </p:sp>
      <p:sp>
        <p:nvSpPr>
          <p:cNvPr id="35" name="線吹き出し 2 34"/>
          <p:cNvSpPr/>
          <p:nvPr/>
        </p:nvSpPr>
        <p:spPr>
          <a:xfrm>
            <a:off x="2009105" y="4670332"/>
            <a:ext cx="1329854" cy="645170"/>
          </a:xfrm>
          <a:prstGeom prst="callout2">
            <a:avLst>
              <a:gd name="adj1" fmla="val -2433"/>
              <a:gd name="adj2" fmla="val 40993"/>
              <a:gd name="adj3" fmla="val -23170"/>
              <a:gd name="adj4" fmla="val 52663"/>
              <a:gd name="adj5" fmla="val -22556"/>
              <a:gd name="adj6" fmla="val 777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747007"/>
            <a:r>
              <a:rPr lang="en-US" altLang="ja-JP" sz="1470" b="1" dirty="0">
                <a:solidFill>
                  <a:srgbClr val="FF0000"/>
                </a:solidFill>
                <a:latin typeface="メイリオ" panose="020B0604030504040204" pitchFamily="50" charset="-128"/>
                <a:ea typeface="メイリオ" panose="020B0604030504040204" pitchFamily="50" charset="-128"/>
              </a:rPr>
              <a:t>14.5%</a:t>
            </a:r>
          </a:p>
          <a:p>
            <a:pPr defTabSz="747007"/>
            <a:r>
              <a:rPr lang="ja-JP" altLang="en-US" sz="817" b="1" dirty="0">
                <a:solidFill>
                  <a:srgbClr val="FF0000"/>
                </a:solidFill>
                <a:latin typeface="メイリオ" panose="020B0604030504040204" pitchFamily="50" charset="-128"/>
                <a:ea typeface="メイリオ" panose="020B0604030504040204" pitchFamily="50" charset="-128"/>
              </a:rPr>
              <a:t>　</a:t>
            </a:r>
            <a:r>
              <a:rPr lang="ja-JP" altLang="en-US" sz="980" b="1" dirty="0">
                <a:solidFill>
                  <a:srgbClr val="FF0000"/>
                </a:solidFill>
                <a:latin typeface="メイリオ" panose="020B0604030504040204" pitchFamily="50" charset="-128"/>
                <a:ea typeface="メイリオ" panose="020B0604030504040204" pitchFamily="50" charset="-128"/>
              </a:rPr>
              <a:t>「ある」</a:t>
            </a:r>
          </a:p>
        </p:txBody>
      </p:sp>
      <p:sp>
        <p:nvSpPr>
          <p:cNvPr id="52" name="コンテンツ プレースホルダ 2">
            <a:extLst>
              <a:ext uri="{FF2B5EF4-FFF2-40B4-BE49-F238E27FC236}">
                <a16:creationId xmlns:a16="http://schemas.microsoft.com/office/drawing/2014/main" id="{E4D41594-09CE-4A99-B001-1AC2023038A7}"/>
              </a:ext>
            </a:extLst>
          </p:cNvPr>
          <p:cNvSpPr txBox="1">
            <a:spLocks/>
          </p:cNvSpPr>
          <p:nvPr/>
        </p:nvSpPr>
        <p:spPr bwMode="auto">
          <a:xfrm>
            <a:off x="351695" y="462151"/>
            <a:ext cx="8440614" cy="4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313658">
              <a:defRPr/>
            </a:pPr>
            <a:r>
              <a:rPr lang="ja-JP" altLang="en-US" sz="2725" b="1" dirty="0">
                <a:latin typeface="Meiryo UI" panose="020B0604030504040204" pitchFamily="50" charset="-128"/>
                <a:ea typeface="Meiryo UI" panose="020B0604030504040204" pitchFamily="50" charset="-128"/>
              </a:rPr>
              <a:t>障害者の生涯学習推進の背景</a:t>
            </a:r>
          </a:p>
        </p:txBody>
      </p:sp>
      <p:sp>
        <p:nvSpPr>
          <p:cNvPr id="38" name="正方形/長方形 37">
            <a:extLst>
              <a:ext uri="{FF2B5EF4-FFF2-40B4-BE49-F238E27FC236}">
                <a16:creationId xmlns:a16="http://schemas.microsoft.com/office/drawing/2014/main" id="{5B5DABB2-35CE-43B0-8EDF-F57524989EBA}"/>
              </a:ext>
            </a:extLst>
          </p:cNvPr>
          <p:cNvSpPr/>
          <p:nvPr/>
        </p:nvSpPr>
        <p:spPr>
          <a:xfrm>
            <a:off x="558873" y="1085393"/>
            <a:ext cx="5534109" cy="3798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defTabSz="701646">
              <a:defRPr/>
            </a:pPr>
            <a:r>
              <a:rPr lang="ja-JP" altLang="en-US" sz="1292" dirty="0">
                <a:solidFill>
                  <a:schemeClr val="tx1"/>
                </a:solidFill>
                <a:latin typeface="メイリオ" panose="020B0604030504040204" pitchFamily="50" charset="-128"/>
                <a:ea typeface="メイリオ" panose="020B0604030504040204" pitchFamily="50" charset="-128"/>
              </a:rPr>
              <a:t>◇</a:t>
            </a:r>
            <a:r>
              <a:rPr lang="ja-JP" altLang="en-US" sz="2215" b="1" dirty="0">
                <a:solidFill>
                  <a:schemeClr val="tx1"/>
                </a:solidFill>
                <a:latin typeface="メイリオ" panose="020B0604030504040204" pitchFamily="50" charset="-128"/>
                <a:ea typeface="メイリオ" panose="020B0604030504040204" pitchFamily="50" charset="-128"/>
              </a:rPr>
              <a:t>学校卒業後の障害者</a:t>
            </a:r>
            <a:r>
              <a:rPr lang="ja-JP" altLang="en-US" sz="1292" dirty="0">
                <a:solidFill>
                  <a:schemeClr val="tx1"/>
                </a:solidFill>
                <a:latin typeface="メイリオ" panose="020B0604030504040204" pitchFamily="50" charset="-128"/>
                <a:ea typeface="メイリオ" panose="020B0604030504040204" pitchFamily="50" charset="-128"/>
              </a:rPr>
              <a:t>の状況</a:t>
            </a:r>
            <a:r>
              <a:rPr lang="ja-JP" altLang="en-US" sz="1477" dirty="0">
                <a:solidFill>
                  <a:schemeClr val="tx1"/>
                </a:solidFill>
                <a:latin typeface="メイリオ" panose="020B0604030504040204" pitchFamily="50" charset="-128"/>
                <a:ea typeface="メイリオ" panose="020B0604030504040204" pitchFamily="50" charset="-128"/>
              </a:rPr>
              <a:t>　</a:t>
            </a:r>
            <a:r>
              <a:rPr lang="en-US" altLang="ja-JP" sz="923" dirty="0">
                <a:solidFill>
                  <a:schemeClr val="tx1"/>
                </a:solidFill>
                <a:latin typeface="メイリオ" panose="020B0604030504040204" pitchFamily="50" charset="-128"/>
                <a:ea typeface="メイリオ" panose="020B0604030504040204" pitchFamily="50" charset="-128"/>
              </a:rPr>
              <a:t>※H28</a:t>
            </a:r>
            <a:r>
              <a:rPr lang="ja-JP" altLang="en-US" sz="923" dirty="0">
                <a:solidFill>
                  <a:schemeClr val="tx1"/>
                </a:solidFill>
                <a:latin typeface="メイリオ" panose="020B0604030504040204" pitchFamily="50" charset="-128"/>
                <a:ea typeface="メイリオ" panose="020B0604030504040204" pitchFamily="50" charset="-128"/>
              </a:rPr>
              <a:t>学校基本調査より</a:t>
            </a:r>
            <a:endParaRPr lang="en-US" altLang="ja-JP" sz="923" dirty="0">
              <a:solidFill>
                <a:schemeClr val="tx1"/>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D8FC53C9-E339-47AC-8230-920D03CDE929}"/>
              </a:ext>
            </a:extLst>
          </p:cNvPr>
          <p:cNvSpPr/>
          <p:nvPr/>
        </p:nvSpPr>
        <p:spPr>
          <a:xfrm>
            <a:off x="567448" y="1374183"/>
            <a:ext cx="7996044" cy="844158"/>
          </a:xfrm>
          <a:prstGeom prst="rect">
            <a:avLst/>
          </a:prstGeom>
          <a:solidFill>
            <a:schemeClr val="bg1"/>
          </a:solidFill>
          <a:ln>
            <a:solidFill>
              <a:schemeClr val="accent3">
                <a:lumMod val="40000"/>
                <a:lumOff val="60000"/>
              </a:schemeClr>
            </a:solidFill>
          </a:ln>
        </p:spPr>
        <p:style>
          <a:lnRef idx="2">
            <a:schemeClr val="accent5"/>
          </a:lnRef>
          <a:fillRef idx="1">
            <a:schemeClr val="lt1"/>
          </a:fillRef>
          <a:effectRef idx="0">
            <a:schemeClr val="accent5"/>
          </a:effectRef>
          <a:fontRef idx="minor">
            <a:schemeClr val="dk1"/>
          </a:fontRef>
        </p:style>
        <p:txBody>
          <a:bodyPr lIns="97252" rIns="97252" rtlCol="0" anchor="t"/>
          <a:lstStyle/>
          <a:p>
            <a:pPr defTabSz="823420">
              <a:defRPr/>
            </a:pPr>
            <a:endParaRPr lang="en-US" altLang="ja-JP" sz="646" dirty="0">
              <a:solidFill>
                <a:prstClr val="black"/>
              </a:solidFill>
              <a:latin typeface="メイリオ" panose="020B0604030504040204" pitchFamily="50" charset="-128"/>
              <a:ea typeface="メイリオ" panose="020B0604030504040204" pitchFamily="50" charset="-128"/>
            </a:endParaRPr>
          </a:p>
          <a:p>
            <a:pPr marL="167058" indent="-167058" defTabSz="823420">
              <a:spcAft>
                <a:spcPts val="554"/>
              </a:spcAft>
              <a:defRPr/>
            </a:pPr>
            <a:r>
              <a:rPr lang="ja-JP" altLang="en-US" sz="1292" dirty="0">
                <a:solidFill>
                  <a:prstClr val="black"/>
                </a:solidFill>
                <a:latin typeface="メイリオ" panose="020B0604030504040204" pitchFamily="50" charset="-128"/>
                <a:ea typeface="メイリオ" panose="020B0604030504040204" pitchFamily="50" charset="-128"/>
              </a:rPr>
              <a:t>● </a:t>
            </a:r>
            <a:r>
              <a:rPr lang="ja-JP" altLang="en-US" sz="1292" b="1" dirty="0">
                <a:solidFill>
                  <a:srgbClr val="FF0000"/>
                </a:solidFill>
                <a:latin typeface="メイリオ" panose="020B0604030504040204" pitchFamily="50" charset="-128"/>
                <a:ea typeface="メイリオ" panose="020B0604030504040204" pitchFamily="50" charset="-128"/>
              </a:rPr>
              <a:t>約</a:t>
            </a:r>
            <a:r>
              <a:rPr lang="en-US" altLang="ja-JP" sz="1292" b="1" dirty="0">
                <a:solidFill>
                  <a:srgbClr val="FF0000"/>
                </a:solidFill>
                <a:latin typeface="メイリオ" panose="020B0604030504040204" pitchFamily="50" charset="-128"/>
                <a:ea typeface="メイリオ" panose="020B0604030504040204" pitchFamily="50" charset="-128"/>
              </a:rPr>
              <a:t>92</a:t>
            </a:r>
            <a:r>
              <a:rPr lang="ja-JP" altLang="en-US" sz="1292" b="1" dirty="0">
                <a:solidFill>
                  <a:srgbClr val="FF0000"/>
                </a:solidFill>
                <a:latin typeface="メイリオ" panose="020B0604030504040204" pitchFamily="50" charset="-128"/>
                <a:ea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rPr>
              <a:t>の障害者が社会（</a:t>
            </a:r>
            <a:r>
              <a:rPr lang="ja-JP" altLang="en-US" sz="1292" b="1" dirty="0">
                <a:solidFill>
                  <a:prstClr val="black"/>
                </a:solidFill>
                <a:latin typeface="メイリオ" panose="020B0604030504040204" pitchFamily="50" charset="-128"/>
                <a:ea typeface="メイリオ" panose="020B0604030504040204" pitchFamily="50" charset="-128"/>
              </a:rPr>
              <a:t>就職又は障害福祉サービス</a:t>
            </a:r>
            <a:r>
              <a:rPr lang="ja-JP" altLang="en-US" sz="1292" dirty="0">
                <a:solidFill>
                  <a:prstClr val="black"/>
                </a:solidFill>
                <a:latin typeface="メイリオ" panose="020B0604030504040204" pitchFamily="50" charset="-128"/>
                <a:ea typeface="メイリオ" panose="020B0604030504040204" pitchFamily="50" charset="-128"/>
              </a:rPr>
              <a:t>など）に進む。</a:t>
            </a:r>
            <a:endParaRPr lang="en-US" altLang="ja-JP" sz="1292" dirty="0">
              <a:solidFill>
                <a:prstClr val="black"/>
              </a:solidFill>
              <a:latin typeface="メイリオ" panose="020B0604030504040204" pitchFamily="50" charset="-128"/>
              <a:ea typeface="メイリオ" panose="020B0604030504040204" pitchFamily="50" charset="-128"/>
            </a:endParaRPr>
          </a:p>
          <a:p>
            <a:pPr marL="167058" indent="-167058" defTabSz="823420">
              <a:defRPr/>
            </a:pPr>
            <a:r>
              <a:rPr lang="ja-JP" altLang="en-US" sz="1292" dirty="0">
                <a:solidFill>
                  <a:prstClr val="black"/>
                </a:solidFill>
                <a:latin typeface="メイリオ" panose="020B0604030504040204" pitchFamily="50" charset="-128"/>
                <a:ea typeface="メイリオ" panose="020B0604030504040204" pitchFamily="50" charset="-128"/>
              </a:rPr>
              <a:t>● 特別支援学校卒業生の高等教育機関への</a:t>
            </a:r>
            <a:r>
              <a:rPr lang="ja-JP" altLang="en-US" sz="1292" b="1" dirty="0">
                <a:solidFill>
                  <a:prstClr val="black"/>
                </a:solidFill>
                <a:latin typeface="メイリオ" panose="020B0604030504040204" pitchFamily="50" charset="-128"/>
                <a:ea typeface="メイリオ" panose="020B0604030504040204" pitchFamily="50" charset="-128"/>
              </a:rPr>
              <a:t>進学率</a:t>
            </a:r>
            <a:r>
              <a:rPr lang="ja-JP" altLang="en-US" sz="1292" dirty="0">
                <a:solidFill>
                  <a:prstClr val="black"/>
                </a:solidFill>
                <a:latin typeface="メイリオ" panose="020B0604030504040204" pitchFamily="50" charset="-128"/>
                <a:ea typeface="メイリオ" panose="020B0604030504040204" pitchFamily="50" charset="-128"/>
              </a:rPr>
              <a:t>は</a:t>
            </a:r>
            <a:r>
              <a:rPr lang="ja-JP" altLang="en-US" sz="1292" b="1" dirty="0">
                <a:solidFill>
                  <a:srgbClr val="FF0000"/>
                </a:solidFill>
                <a:latin typeface="メイリオ" panose="020B0604030504040204" pitchFamily="50" charset="-128"/>
                <a:ea typeface="メイリオ" panose="020B0604030504040204" pitchFamily="50" charset="-128"/>
              </a:rPr>
              <a:t>約</a:t>
            </a:r>
            <a:r>
              <a:rPr lang="en-US" altLang="ja-JP" sz="1292" b="1" dirty="0">
                <a:solidFill>
                  <a:srgbClr val="FF0000"/>
                </a:solidFill>
                <a:latin typeface="メイリオ" panose="020B0604030504040204" pitchFamily="50" charset="-128"/>
                <a:ea typeface="メイリオ" panose="020B0604030504040204" pitchFamily="50" charset="-128"/>
              </a:rPr>
              <a:t>2</a:t>
            </a:r>
            <a:r>
              <a:rPr lang="ja-JP" altLang="en-US" sz="1292" b="1" dirty="0">
                <a:solidFill>
                  <a:srgbClr val="FF0000"/>
                </a:solidFill>
                <a:latin typeface="メイリオ" panose="020B0604030504040204" pitchFamily="50" charset="-128"/>
                <a:ea typeface="メイリオ" panose="020B0604030504040204" pitchFamily="50" charset="-128"/>
              </a:rPr>
              <a:t>％</a:t>
            </a:r>
            <a:r>
              <a:rPr lang="ja-JP" altLang="en-US" sz="1292" dirty="0">
                <a:solidFill>
                  <a:schemeClr val="tx1"/>
                </a:solidFill>
                <a:latin typeface="メイリオ" panose="020B0604030504040204" pitchFamily="50" charset="-128"/>
                <a:ea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rPr>
              <a:t>特に、</a:t>
            </a:r>
            <a:r>
              <a:rPr lang="ja-JP" altLang="en-US" sz="1292" b="1" dirty="0">
                <a:solidFill>
                  <a:prstClr val="black"/>
                </a:solidFill>
                <a:latin typeface="メイリオ" panose="020B0604030504040204" pitchFamily="50" charset="-128"/>
                <a:ea typeface="メイリオ" panose="020B0604030504040204" pitchFamily="50" charset="-128"/>
              </a:rPr>
              <a:t>卒業生の</a:t>
            </a:r>
            <a:r>
              <a:rPr lang="en-US" altLang="ja-JP" sz="1292" b="1" dirty="0">
                <a:solidFill>
                  <a:prstClr val="black"/>
                </a:solidFill>
                <a:latin typeface="メイリオ" panose="020B0604030504040204" pitchFamily="50" charset="-128"/>
                <a:ea typeface="メイリオ" panose="020B0604030504040204" pitchFamily="50" charset="-128"/>
              </a:rPr>
              <a:t>9</a:t>
            </a:r>
            <a:r>
              <a:rPr lang="ja-JP" altLang="en-US" sz="1292" b="1" dirty="0">
                <a:solidFill>
                  <a:prstClr val="black"/>
                </a:solidFill>
                <a:latin typeface="メイリオ" panose="020B0604030504040204" pitchFamily="50" charset="-128"/>
                <a:ea typeface="メイリオ" panose="020B0604030504040204" pitchFamily="50" charset="-128"/>
              </a:rPr>
              <a:t>割近くを占める知的障害者</a:t>
            </a:r>
            <a:r>
              <a:rPr lang="ja-JP" altLang="en-US" sz="1292" dirty="0">
                <a:solidFill>
                  <a:prstClr val="black"/>
                </a:solidFill>
                <a:latin typeface="メイリオ" panose="020B0604030504040204" pitchFamily="50" charset="-128"/>
                <a:ea typeface="メイリオ" panose="020B0604030504040204" pitchFamily="50" charset="-128"/>
              </a:rPr>
              <a:t>は</a:t>
            </a:r>
            <a:r>
              <a:rPr lang="ja-JP" altLang="en-US" sz="1292" b="1" dirty="0">
                <a:solidFill>
                  <a:srgbClr val="FF0000"/>
                </a:solidFill>
                <a:latin typeface="メイリオ" panose="020B0604030504040204" pitchFamily="50" charset="-128"/>
                <a:ea typeface="メイリオ" panose="020B0604030504040204" pitchFamily="50" charset="-128"/>
              </a:rPr>
              <a:t>約</a:t>
            </a:r>
            <a:r>
              <a:rPr lang="en-US" altLang="ja-JP" sz="1292" b="1" dirty="0">
                <a:solidFill>
                  <a:srgbClr val="FF0000"/>
                </a:solidFill>
                <a:latin typeface="メイリオ" panose="020B0604030504040204" pitchFamily="50" charset="-128"/>
                <a:ea typeface="メイリオ" panose="020B0604030504040204" pitchFamily="50" charset="-128"/>
              </a:rPr>
              <a:t>0.5%</a:t>
            </a:r>
            <a:r>
              <a:rPr lang="ja-JP" altLang="en-US" sz="1292" dirty="0">
                <a:solidFill>
                  <a:prstClr val="black"/>
                </a:solidFill>
                <a:latin typeface="メイリオ" panose="020B0604030504040204" pitchFamily="50" charset="-128"/>
                <a:ea typeface="メイリオ" panose="020B0604030504040204" pitchFamily="50" charset="-128"/>
              </a:rPr>
              <a:t>に留まる。</a:t>
            </a:r>
            <a:endParaRPr lang="en-US" altLang="ja-JP" sz="1292" dirty="0">
              <a:solidFill>
                <a:prstClr val="black"/>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C99BAA6-54F3-4041-B5E4-D43539E2E3C7}"/>
              </a:ext>
            </a:extLst>
          </p:cNvPr>
          <p:cNvSpPr/>
          <p:nvPr/>
        </p:nvSpPr>
        <p:spPr>
          <a:xfrm>
            <a:off x="546725" y="2480942"/>
            <a:ext cx="5534109" cy="3658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b" anchorCtr="0"/>
          <a:lstStyle/>
          <a:p>
            <a:pPr defTabSz="701646">
              <a:defRPr/>
            </a:pPr>
            <a:r>
              <a:rPr lang="ja-JP" altLang="en-US" sz="1292" dirty="0">
                <a:solidFill>
                  <a:schemeClr val="tx1"/>
                </a:solidFill>
                <a:latin typeface="メイリオ" panose="020B0604030504040204" pitchFamily="50" charset="-128"/>
                <a:ea typeface="メイリオ" panose="020B0604030504040204" pitchFamily="50" charset="-128"/>
              </a:rPr>
              <a:t>◇</a:t>
            </a:r>
            <a:r>
              <a:rPr lang="ja-JP" altLang="en-US" sz="2215" b="1" dirty="0">
                <a:solidFill>
                  <a:prstClr val="black"/>
                </a:solidFill>
                <a:latin typeface="メイリオ" panose="020B0604030504040204" pitchFamily="50" charset="-128"/>
                <a:ea typeface="メイリオ" panose="020B0604030504040204" pitchFamily="50" charset="-128"/>
              </a:rPr>
              <a:t>障害者本人</a:t>
            </a:r>
            <a:r>
              <a:rPr lang="ja-JP" altLang="en-US" sz="1846" b="1" dirty="0">
                <a:solidFill>
                  <a:prstClr val="black"/>
                </a:solidFill>
                <a:latin typeface="メイリオ" panose="020B0604030504040204" pitchFamily="50" charset="-128"/>
                <a:ea typeface="メイリオ" panose="020B0604030504040204" pitchFamily="50" charset="-128"/>
              </a:rPr>
              <a:t> </a:t>
            </a:r>
            <a:r>
              <a:rPr lang="ja-JP" altLang="en-US" sz="1292" dirty="0">
                <a:solidFill>
                  <a:prstClr val="black"/>
                </a:solidFill>
                <a:latin typeface="メイリオ" panose="020B0604030504040204" pitchFamily="50" charset="-128"/>
                <a:ea typeface="メイリオ" panose="020B0604030504040204" pitchFamily="50" charset="-128"/>
              </a:rPr>
              <a:t>の意識、ニーズ</a:t>
            </a:r>
            <a:r>
              <a:rPr lang="ja-JP" altLang="en-US" sz="773" dirty="0">
                <a:solidFill>
                  <a:prstClr val="black"/>
                </a:solidFill>
                <a:latin typeface="メイリオ" panose="020B0604030504040204" pitchFamily="50" charset="-128"/>
                <a:ea typeface="メイリオ" panose="020B0604030504040204" pitchFamily="50" charset="-128"/>
              </a:rPr>
              <a:t>　</a:t>
            </a:r>
            <a:r>
              <a:rPr lang="en-US" altLang="ja-JP" sz="923" dirty="0">
                <a:solidFill>
                  <a:prstClr val="black"/>
                </a:solidFill>
                <a:latin typeface="メイリオ" panose="020B0604030504040204" pitchFamily="50" charset="-128"/>
                <a:ea typeface="メイリオ" panose="020B0604030504040204" pitchFamily="50" charset="-128"/>
              </a:rPr>
              <a:t>※</a:t>
            </a:r>
            <a:r>
              <a:rPr lang="ja-JP" altLang="en-US" sz="923" kern="0" dirty="0">
                <a:solidFill>
                  <a:prstClr val="black"/>
                </a:solidFill>
                <a:latin typeface="メイリオ" panose="020B0604030504040204" pitchFamily="50" charset="-128"/>
                <a:ea typeface="メイリオ" panose="020B0604030504040204" pitchFamily="50" charset="-128"/>
              </a:rPr>
              <a:t>平成３０年度 障害者本人への調査より</a:t>
            </a:r>
            <a:endParaRPr lang="en-US" altLang="ja-JP" sz="923" kern="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EFD4A83E-1FC0-BFBC-F294-1815AFB360BE}"/>
              </a:ext>
            </a:extLst>
          </p:cNvPr>
          <p:cNvSpPr/>
          <p:nvPr/>
        </p:nvSpPr>
        <p:spPr>
          <a:xfrm>
            <a:off x="4466136" y="4361740"/>
            <a:ext cx="2962591" cy="10720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97252" rIns="97252" rtlCol="0" anchor="ctr" anchorCtr="1"/>
          <a:lstStyle/>
          <a:p>
            <a:pPr defTabSz="823420">
              <a:spcAft>
                <a:spcPts val="501"/>
              </a:spcAft>
              <a:defRPr/>
            </a:pPr>
            <a:r>
              <a:rPr lang="ja-JP" altLang="en-US" sz="1292" kern="0" dirty="0">
                <a:solidFill>
                  <a:prstClr val="black"/>
                </a:solidFill>
                <a:latin typeface="メイリオ" panose="020B0604030504040204" pitchFamily="50" charset="-128"/>
                <a:ea typeface="メイリオ" panose="020B0604030504040204" pitchFamily="50" charset="-128"/>
              </a:rPr>
              <a:t>障害のある人の学習活動の</a:t>
            </a:r>
            <a:r>
              <a:rPr lang="ja-JP" altLang="en-US" sz="1292" b="1" kern="0" dirty="0">
                <a:solidFill>
                  <a:prstClr val="black"/>
                </a:solidFill>
                <a:latin typeface="メイリオ" panose="020B0604030504040204" pitchFamily="50" charset="-128"/>
                <a:ea typeface="メイリオ" panose="020B0604030504040204" pitchFamily="50" charset="-128"/>
              </a:rPr>
              <a:t>支援に関わる事業がある　　　　　　　　</a:t>
            </a:r>
            <a:endParaRPr lang="en-US" altLang="ja-JP" sz="1292" b="1" kern="0" dirty="0">
              <a:solidFill>
                <a:prstClr val="black"/>
              </a:solidFill>
              <a:latin typeface="メイリオ" panose="020B0604030504040204" pitchFamily="50" charset="-128"/>
              <a:ea typeface="メイリオ" panose="020B0604030504040204" pitchFamily="50" charset="-128"/>
            </a:endParaRPr>
          </a:p>
          <a:p>
            <a:pPr defTabSz="823420">
              <a:spcAft>
                <a:spcPts val="501"/>
              </a:spcAft>
              <a:defRPr/>
            </a:pPr>
            <a:endParaRPr lang="en-US" altLang="ja-JP" sz="100" b="1" kern="0" dirty="0">
              <a:solidFill>
                <a:prstClr val="black"/>
              </a:solidFill>
              <a:latin typeface="メイリオ" panose="020B0604030504040204" pitchFamily="50" charset="-128"/>
              <a:ea typeface="メイリオ" panose="020B0604030504040204" pitchFamily="50" charset="-128"/>
            </a:endParaRPr>
          </a:p>
          <a:p>
            <a:pPr defTabSz="823420">
              <a:spcAft>
                <a:spcPts val="501"/>
              </a:spcAft>
              <a:defRPr/>
            </a:pPr>
            <a:r>
              <a:rPr lang="ja-JP" altLang="en-US" sz="1292" kern="0" dirty="0">
                <a:solidFill>
                  <a:prstClr val="black"/>
                </a:solidFill>
                <a:latin typeface="メイリオ" panose="020B0604030504040204" pitchFamily="50" charset="-128"/>
                <a:ea typeface="メイリオ" panose="020B0604030504040204" pitchFamily="50" charset="-128"/>
              </a:rPr>
              <a:t>障害者の学習活動支援に関わる</a:t>
            </a:r>
            <a:r>
              <a:rPr lang="ja-JP" altLang="en-US" sz="1292" b="1" kern="0" dirty="0">
                <a:solidFill>
                  <a:prstClr val="black"/>
                </a:solidFill>
                <a:latin typeface="メイリオ" panose="020B0604030504040204" pitchFamily="50" charset="-128"/>
                <a:ea typeface="メイリオ" panose="020B0604030504040204" pitchFamily="50" charset="-128"/>
              </a:rPr>
              <a:t>担当者がいる　</a:t>
            </a:r>
            <a:endParaRPr lang="en-US" altLang="ja-JP" sz="1292" b="1" kern="0" dirty="0">
              <a:solidFill>
                <a:srgbClr val="FF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1E026A31-FC64-3B57-7DEC-81A03F281C65}"/>
              </a:ext>
            </a:extLst>
          </p:cNvPr>
          <p:cNvSpPr/>
          <p:nvPr/>
        </p:nvSpPr>
        <p:spPr>
          <a:xfrm>
            <a:off x="554436" y="3957526"/>
            <a:ext cx="6517177" cy="33940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b" anchorCtr="0"/>
          <a:lstStyle/>
          <a:p>
            <a:pPr defTabSz="701646">
              <a:defRPr/>
            </a:pPr>
            <a:r>
              <a:rPr lang="ja-JP" altLang="en-US" sz="1292" dirty="0">
                <a:solidFill>
                  <a:schemeClr val="tx1"/>
                </a:solidFill>
                <a:latin typeface="メイリオ" panose="020B0604030504040204" pitchFamily="50" charset="-128"/>
                <a:ea typeface="メイリオ" panose="020B0604030504040204" pitchFamily="50" charset="-128"/>
              </a:rPr>
              <a:t>◇</a:t>
            </a:r>
            <a:r>
              <a:rPr lang="ja-JP" altLang="en-US" sz="2215" b="1" dirty="0">
                <a:solidFill>
                  <a:prstClr val="black"/>
                </a:solidFill>
                <a:latin typeface="メイリオ" panose="020B0604030504040204" pitchFamily="50" charset="-128"/>
                <a:ea typeface="メイリオ" panose="020B0604030504040204" pitchFamily="50" charset="-128"/>
              </a:rPr>
              <a:t>社会教育施設</a:t>
            </a:r>
            <a:r>
              <a:rPr lang="ja-JP" altLang="en-US" sz="1846" b="1" dirty="0">
                <a:solidFill>
                  <a:prstClr val="black"/>
                </a:solidFill>
                <a:latin typeface="メイリオ" panose="020B0604030504040204" pitchFamily="50" charset="-128"/>
                <a:ea typeface="メイリオ" panose="020B0604030504040204" pitchFamily="50" charset="-128"/>
              </a:rPr>
              <a:t> </a:t>
            </a:r>
            <a:r>
              <a:rPr lang="ja-JP" altLang="en-US" sz="1292" dirty="0">
                <a:solidFill>
                  <a:prstClr val="black"/>
                </a:solidFill>
                <a:latin typeface="メイリオ" panose="020B0604030504040204" pitchFamily="50" charset="-128"/>
                <a:ea typeface="メイリオ" panose="020B0604030504040204" pitchFamily="50" charset="-128"/>
              </a:rPr>
              <a:t>等の状況　</a:t>
            </a:r>
            <a:r>
              <a:rPr lang="en-US" altLang="ja-JP" sz="923" dirty="0">
                <a:solidFill>
                  <a:prstClr val="black"/>
                </a:solidFill>
                <a:latin typeface="メイリオ" panose="020B0604030504040204" pitchFamily="50" charset="-128"/>
                <a:ea typeface="メイリオ" panose="020B0604030504040204" pitchFamily="50" charset="-128"/>
              </a:rPr>
              <a:t>※</a:t>
            </a:r>
            <a:r>
              <a:rPr lang="ja-JP" altLang="en-US" sz="923" kern="0" dirty="0">
                <a:solidFill>
                  <a:prstClr val="black"/>
                </a:solidFill>
                <a:latin typeface="メイリオ" panose="020B0604030504040204" pitchFamily="50" charset="-128"/>
                <a:ea typeface="メイリオ" panose="020B0604030504040204" pitchFamily="50" charset="-128"/>
              </a:rPr>
              <a:t>平成３０年度 社会教育施設等に対する調査より</a:t>
            </a:r>
            <a:endParaRPr lang="en-US" altLang="ja-JP" sz="923" kern="0" dirty="0">
              <a:solidFill>
                <a:prstClr val="black"/>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699876E-42A1-B7EC-FD8C-823966974161}"/>
              </a:ext>
            </a:extLst>
          </p:cNvPr>
          <p:cNvSpPr/>
          <p:nvPr/>
        </p:nvSpPr>
        <p:spPr>
          <a:xfrm>
            <a:off x="7249467" y="4361740"/>
            <a:ext cx="1346874" cy="5265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97252" rIns="97252" rtlCol="0" anchor="ctr" anchorCtr="1"/>
          <a:lstStyle/>
          <a:p>
            <a:pPr defTabSz="823420">
              <a:spcAft>
                <a:spcPts val="501"/>
              </a:spcAft>
              <a:defRPr/>
            </a:pPr>
            <a:r>
              <a:rPr lang="ja-JP" altLang="en-US" sz="1292" b="1" kern="0" dirty="0">
                <a:solidFill>
                  <a:srgbClr val="FF0000"/>
                </a:solidFill>
                <a:latin typeface="メイリオ" panose="020B0604030504040204" pitchFamily="50" charset="-128"/>
                <a:ea typeface="メイリオ" panose="020B0604030504040204" pitchFamily="50" charset="-128"/>
              </a:rPr>
              <a:t>→ </a:t>
            </a:r>
            <a:r>
              <a:rPr lang="en-US" altLang="ja-JP" sz="1292" b="1" kern="0" dirty="0">
                <a:solidFill>
                  <a:srgbClr val="FF0000"/>
                </a:solidFill>
                <a:latin typeface="メイリオ" panose="020B0604030504040204" pitchFamily="50" charset="-128"/>
                <a:ea typeface="メイリオ" panose="020B0604030504040204" pitchFamily="50" charset="-128"/>
              </a:rPr>
              <a:t>10.3%</a:t>
            </a:r>
            <a:endParaRPr lang="en-US" altLang="ja-JP" sz="1292" b="1" kern="0" dirty="0">
              <a:solidFill>
                <a:prstClr val="black"/>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4618F51B-6676-500F-290D-ACFEA5883686}"/>
              </a:ext>
            </a:extLst>
          </p:cNvPr>
          <p:cNvSpPr/>
          <p:nvPr/>
        </p:nvSpPr>
        <p:spPr>
          <a:xfrm>
            <a:off x="7216318" y="4784876"/>
            <a:ext cx="1329853" cy="52658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97252" rIns="97252" rtlCol="0" anchor="ctr" anchorCtr="1"/>
          <a:lstStyle/>
          <a:p>
            <a:pPr defTabSz="823420">
              <a:spcAft>
                <a:spcPts val="501"/>
              </a:spcAft>
              <a:defRPr/>
            </a:pPr>
            <a:r>
              <a:rPr lang="ja-JP" altLang="en-US" sz="1292" b="1" kern="0" dirty="0">
                <a:solidFill>
                  <a:srgbClr val="FF0000"/>
                </a:solidFill>
                <a:latin typeface="メイリオ" panose="020B0604030504040204" pitchFamily="50" charset="-128"/>
                <a:ea typeface="メイリオ" panose="020B0604030504040204" pitchFamily="50" charset="-128"/>
              </a:rPr>
              <a:t>→ </a:t>
            </a:r>
            <a:r>
              <a:rPr lang="en-US" altLang="ja-JP" sz="1292" b="1" kern="0" dirty="0">
                <a:solidFill>
                  <a:srgbClr val="FF0000"/>
                </a:solidFill>
                <a:latin typeface="メイリオ" panose="020B0604030504040204" pitchFamily="50" charset="-128"/>
                <a:ea typeface="メイリオ" panose="020B0604030504040204" pitchFamily="50" charset="-128"/>
              </a:rPr>
              <a:t>5.6</a:t>
            </a:r>
            <a:r>
              <a:rPr lang="ja-JP" altLang="en-US" sz="1292" b="1" kern="0" dirty="0">
                <a:solidFill>
                  <a:srgbClr val="FF0000"/>
                </a:solidFill>
                <a:latin typeface="メイリオ" panose="020B0604030504040204" pitchFamily="50" charset="-128"/>
                <a:ea typeface="メイリオ" panose="020B0604030504040204" pitchFamily="50" charset="-128"/>
              </a:rPr>
              <a:t>％</a:t>
            </a:r>
            <a:endParaRPr lang="en-US" altLang="ja-JP" sz="1292" b="1" kern="0"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F4E7D907-699E-DC90-39B8-E4244CF50631}"/>
              </a:ext>
            </a:extLst>
          </p:cNvPr>
          <p:cNvSpPr txBox="1"/>
          <p:nvPr/>
        </p:nvSpPr>
        <p:spPr>
          <a:xfrm>
            <a:off x="573743" y="2773907"/>
            <a:ext cx="7972598" cy="1013096"/>
          </a:xfrm>
          <a:prstGeom prst="rect">
            <a:avLst/>
          </a:prstGeom>
          <a:noFill/>
          <a:ln w="12700">
            <a:solidFill>
              <a:schemeClr val="accent2"/>
            </a:solidFill>
          </a:ln>
        </p:spPr>
        <p:txBody>
          <a:bodyPr wrap="square" rtlCol="0">
            <a:noAutofit/>
          </a:bodyPr>
          <a:lstStyle/>
          <a:p>
            <a:pPr defTabSz="165593">
              <a:spcBef>
                <a:spcPts val="369"/>
              </a:spcBef>
              <a:defRPr/>
            </a:pPr>
            <a:r>
              <a:rPr lang="ja-JP" altLang="en-US" sz="1292" kern="0" dirty="0">
                <a:solidFill>
                  <a:prstClr val="black"/>
                </a:solidFill>
                <a:latin typeface="メイリオ" panose="020B0604030504040204" pitchFamily="50" charset="-128"/>
                <a:ea typeface="メイリオ" panose="020B0604030504040204" pitchFamily="50" charset="-128"/>
              </a:rPr>
              <a:t>障害者の学習機会が充実されることは</a:t>
            </a:r>
            <a:r>
              <a:rPr lang="ja-JP" altLang="en-US" sz="1292" b="1" kern="0" dirty="0">
                <a:solidFill>
                  <a:prstClr val="black"/>
                </a:solidFill>
                <a:latin typeface="メイリオ" panose="020B0604030504040204" pitchFamily="50" charset="-128"/>
                <a:ea typeface="メイリオ" panose="020B0604030504040204" pitchFamily="50" charset="-128"/>
              </a:rPr>
              <a:t>重要だと思う</a:t>
            </a:r>
            <a:r>
              <a:rPr lang="ja-JP" altLang="en-US" sz="1292" kern="0" dirty="0">
                <a:solidFill>
                  <a:prstClr val="black"/>
                </a:solidFill>
                <a:latin typeface="メイリオ" panose="020B0604030504040204" pitchFamily="50" charset="-128"/>
                <a:ea typeface="メイリオ" panose="020B0604030504040204" pitchFamily="50" charset="-128"/>
              </a:rPr>
              <a:t> </a:t>
            </a:r>
            <a:r>
              <a:rPr lang="ja-JP" altLang="en-US" sz="1292" b="1" kern="0" dirty="0">
                <a:solidFill>
                  <a:srgbClr val="FF0000"/>
                </a:solidFill>
                <a:latin typeface="メイリオ" panose="020B0604030504040204" pitchFamily="50" charset="-128"/>
                <a:ea typeface="メイリオ" panose="020B0604030504040204" pitchFamily="50" charset="-128"/>
              </a:rPr>
              <a:t>→ </a:t>
            </a:r>
            <a:r>
              <a:rPr lang="en-US" altLang="ja-JP" sz="1292" b="1" kern="0" dirty="0">
                <a:solidFill>
                  <a:srgbClr val="FF0000"/>
                </a:solidFill>
                <a:latin typeface="メイリオ" panose="020B0604030504040204" pitchFamily="50" charset="-128"/>
                <a:ea typeface="メイリオ" panose="020B0604030504040204" pitchFamily="50" charset="-128"/>
              </a:rPr>
              <a:t>81.1</a:t>
            </a:r>
            <a:r>
              <a:rPr lang="ja-JP" altLang="en-US" sz="1292" b="1" kern="0" dirty="0">
                <a:solidFill>
                  <a:srgbClr val="FF0000"/>
                </a:solidFill>
                <a:latin typeface="メイリオ" panose="020B0604030504040204" pitchFamily="50" charset="-128"/>
                <a:ea typeface="メイリオ" panose="020B0604030504040204" pitchFamily="50" charset="-128"/>
              </a:rPr>
              <a:t>％</a:t>
            </a:r>
            <a:endParaRPr lang="en-US" altLang="ja-JP" sz="1292" b="1" kern="0" dirty="0">
              <a:solidFill>
                <a:srgbClr val="FF0000"/>
              </a:solidFill>
              <a:latin typeface="メイリオ" panose="020B0604030504040204" pitchFamily="50" charset="-128"/>
              <a:ea typeface="メイリオ" panose="020B0604030504040204" pitchFamily="50" charset="-128"/>
            </a:endParaRPr>
          </a:p>
          <a:p>
            <a:pPr defTabSz="165593">
              <a:spcBef>
                <a:spcPts val="369"/>
              </a:spcBef>
              <a:defRPr/>
            </a:pPr>
            <a:r>
              <a:rPr lang="ja-JP" altLang="en-US" sz="1292" kern="0" dirty="0">
                <a:solidFill>
                  <a:prstClr val="black"/>
                </a:solidFill>
                <a:latin typeface="メイリオ" panose="020B0604030504040204" pitchFamily="50" charset="-128"/>
                <a:ea typeface="メイリオ" panose="020B0604030504040204" pitchFamily="50" charset="-128"/>
              </a:rPr>
              <a:t>知りたいことを</a:t>
            </a:r>
            <a:r>
              <a:rPr lang="ja-JP" altLang="en-US" sz="1292" b="1" kern="0" dirty="0">
                <a:solidFill>
                  <a:prstClr val="black"/>
                </a:solidFill>
                <a:latin typeface="メイリオ" panose="020B0604030504040204" pitchFamily="50" charset="-128"/>
                <a:ea typeface="メイリオ" panose="020B0604030504040204" pitchFamily="50" charset="-128"/>
              </a:rPr>
              <a:t>学ぶための場</a:t>
            </a:r>
            <a:r>
              <a:rPr lang="ja-JP" altLang="en-US" sz="1292" kern="0" dirty="0">
                <a:solidFill>
                  <a:prstClr val="black"/>
                </a:solidFill>
                <a:latin typeface="メイリオ" panose="020B0604030504040204" pitchFamily="50" charset="-128"/>
                <a:ea typeface="メイリオ" panose="020B0604030504040204" pitchFamily="50" charset="-128"/>
              </a:rPr>
              <a:t>や</a:t>
            </a:r>
            <a:r>
              <a:rPr lang="ja-JP" altLang="en-US" sz="1292" b="1" kern="0" dirty="0">
                <a:solidFill>
                  <a:prstClr val="black"/>
                </a:solidFill>
                <a:latin typeface="メイリオ" panose="020B0604030504040204" pitchFamily="50" charset="-128"/>
                <a:ea typeface="メイリオ" panose="020B0604030504040204" pitchFamily="50" charset="-128"/>
              </a:rPr>
              <a:t>学習プログラム</a:t>
            </a:r>
            <a:r>
              <a:rPr lang="ja-JP" altLang="en-US" sz="1292" kern="0" dirty="0">
                <a:solidFill>
                  <a:prstClr val="black"/>
                </a:solidFill>
                <a:latin typeface="メイリオ" panose="020B0604030504040204" pitchFamily="50" charset="-128"/>
                <a:ea typeface="メイリオ" panose="020B0604030504040204" pitchFamily="50" charset="-128"/>
              </a:rPr>
              <a:t>が</a:t>
            </a:r>
            <a:r>
              <a:rPr lang="ja-JP" altLang="en-US" sz="1292" b="1" kern="0" dirty="0">
                <a:solidFill>
                  <a:prstClr val="black"/>
                </a:solidFill>
                <a:latin typeface="メイリオ" panose="020B0604030504040204" pitchFamily="50" charset="-128"/>
                <a:ea typeface="メイリオ" panose="020B0604030504040204" pitchFamily="50" charset="-128"/>
              </a:rPr>
              <a:t>身近にある</a:t>
            </a:r>
            <a:r>
              <a:rPr lang="ja-JP" altLang="en-US" sz="1292" kern="0" dirty="0">
                <a:solidFill>
                  <a:prstClr val="black"/>
                </a:solidFill>
                <a:latin typeface="メイリオ" panose="020B0604030504040204" pitchFamily="50" charset="-128"/>
                <a:ea typeface="メイリオ" panose="020B0604030504040204" pitchFamily="50" charset="-128"/>
              </a:rPr>
              <a:t> </a:t>
            </a:r>
            <a:r>
              <a:rPr lang="ja-JP" altLang="en-US" sz="1292" b="1" kern="0" dirty="0">
                <a:solidFill>
                  <a:srgbClr val="FF0000"/>
                </a:solidFill>
                <a:latin typeface="メイリオ" panose="020B0604030504040204" pitchFamily="50" charset="-128"/>
                <a:ea typeface="メイリオ" panose="020B0604030504040204" pitchFamily="50" charset="-128"/>
              </a:rPr>
              <a:t>→ </a:t>
            </a:r>
            <a:r>
              <a:rPr lang="en-US" altLang="ja-JP" sz="1292" b="1" kern="0" dirty="0">
                <a:solidFill>
                  <a:srgbClr val="FF0000"/>
                </a:solidFill>
                <a:latin typeface="メイリオ" panose="020B0604030504040204" pitchFamily="50" charset="-128"/>
                <a:ea typeface="メイリオ" panose="020B0604030504040204" pitchFamily="50" charset="-128"/>
              </a:rPr>
              <a:t>34.3</a:t>
            </a:r>
            <a:r>
              <a:rPr lang="ja-JP" altLang="en-US" sz="1292" b="1" kern="0" dirty="0">
                <a:solidFill>
                  <a:srgbClr val="FF0000"/>
                </a:solidFill>
                <a:latin typeface="メイリオ" panose="020B0604030504040204" pitchFamily="50" charset="-128"/>
                <a:ea typeface="メイリオ" panose="020B0604030504040204" pitchFamily="50" charset="-128"/>
              </a:rPr>
              <a:t>％</a:t>
            </a:r>
            <a:endParaRPr lang="en-US" altLang="ja-JP" sz="1292" b="1" kern="0" dirty="0">
              <a:solidFill>
                <a:srgbClr val="FF0000"/>
              </a:solidFill>
              <a:latin typeface="メイリオ" panose="020B0604030504040204" pitchFamily="50" charset="-128"/>
              <a:ea typeface="メイリオ" panose="020B0604030504040204" pitchFamily="50" charset="-128"/>
            </a:endParaRPr>
          </a:p>
          <a:p>
            <a:pPr defTabSz="165593">
              <a:spcBef>
                <a:spcPts val="369"/>
              </a:spcBef>
              <a:defRPr/>
            </a:pPr>
            <a:r>
              <a:rPr lang="ja-JP" altLang="en-US" sz="1292" b="1" kern="0" dirty="0">
                <a:solidFill>
                  <a:prstClr val="black"/>
                </a:solidFill>
                <a:latin typeface="メイリオ" panose="020B0604030504040204" pitchFamily="50" charset="-128"/>
                <a:ea typeface="メイリオ" panose="020B0604030504040204" pitchFamily="50" charset="-128"/>
              </a:rPr>
              <a:t>一緒に学習する友人、仲間がいない</a:t>
            </a:r>
            <a:r>
              <a:rPr lang="ja-JP" altLang="en-US" sz="1292" kern="0" dirty="0">
                <a:solidFill>
                  <a:prstClr val="black"/>
                </a:solidFill>
                <a:latin typeface="メイリオ" panose="020B0604030504040204" pitchFamily="50" charset="-128"/>
                <a:ea typeface="メイリオ" panose="020B0604030504040204" pitchFamily="50" charset="-128"/>
              </a:rPr>
              <a:t> </a:t>
            </a:r>
            <a:r>
              <a:rPr lang="ja-JP" altLang="en-US" sz="1292" b="1" kern="0" dirty="0">
                <a:solidFill>
                  <a:srgbClr val="FF0000"/>
                </a:solidFill>
                <a:latin typeface="メイリオ" panose="020B0604030504040204" pitchFamily="50" charset="-128"/>
                <a:ea typeface="メイリオ" panose="020B0604030504040204" pitchFamily="50" charset="-128"/>
              </a:rPr>
              <a:t>→ </a:t>
            </a:r>
            <a:r>
              <a:rPr lang="en-US" altLang="ja-JP" sz="1292" b="1" kern="0" dirty="0">
                <a:solidFill>
                  <a:srgbClr val="FF0000"/>
                </a:solidFill>
                <a:latin typeface="メイリオ" panose="020B0604030504040204" pitchFamily="50" charset="-128"/>
                <a:ea typeface="メイリオ" panose="020B0604030504040204" pitchFamily="50" charset="-128"/>
              </a:rPr>
              <a:t>71.7</a:t>
            </a:r>
            <a:r>
              <a:rPr lang="ja-JP" altLang="en-US" sz="1292" b="1" kern="0" dirty="0">
                <a:solidFill>
                  <a:srgbClr val="FF0000"/>
                </a:solidFill>
                <a:latin typeface="メイリオ" panose="020B0604030504040204" pitchFamily="50" charset="-128"/>
                <a:ea typeface="メイリオ" panose="020B0604030504040204" pitchFamily="50" charset="-128"/>
              </a:rPr>
              <a:t>％</a:t>
            </a:r>
            <a:endParaRPr lang="en-US" altLang="ja-JP" sz="1292" b="1" kern="0" dirty="0">
              <a:solidFill>
                <a:srgbClr val="FF0000"/>
              </a:solidFill>
              <a:latin typeface="メイリオ" panose="020B0604030504040204" pitchFamily="50" charset="-128"/>
              <a:ea typeface="メイリオ" panose="020B0604030504040204" pitchFamily="50" charset="-128"/>
            </a:endParaRPr>
          </a:p>
          <a:p>
            <a:pPr defTabSz="165593">
              <a:spcBef>
                <a:spcPts val="369"/>
              </a:spcBef>
              <a:defRPr/>
            </a:pPr>
            <a:r>
              <a:rPr lang="ja-JP" altLang="en-US" sz="1292" kern="0" dirty="0">
                <a:solidFill>
                  <a:prstClr val="black"/>
                </a:solidFill>
                <a:latin typeface="メイリオ" panose="020B0604030504040204" pitchFamily="50" charset="-128"/>
                <a:ea typeface="メイリオ" panose="020B0604030504040204" pitchFamily="50" charset="-128"/>
              </a:rPr>
              <a:t>学ぼうとする障害者に対する</a:t>
            </a:r>
            <a:r>
              <a:rPr lang="ja-JP" altLang="en-US" sz="1292" b="1" kern="0" dirty="0">
                <a:solidFill>
                  <a:prstClr val="black"/>
                </a:solidFill>
                <a:latin typeface="メイリオ" panose="020B0604030504040204" pitchFamily="50" charset="-128"/>
                <a:ea typeface="メイリオ" panose="020B0604030504040204" pitchFamily="50" charset="-128"/>
              </a:rPr>
              <a:t>社会の理解がない </a:t>
            </a:r>
            <a:r>
              <a:rPr lang="ja-JP" altLang="en-US" sz="1292" b="1" kern="0" dirty="0">
                <a:solidFill>
                  <a:srgbClr val="FF0000"/>
                </a:solidFill>
                <a:latin typeface="メイリオ" panose="020B0604030504040204" pitchFamily="50" charset="-128"/>
                <a:ea typeface="メイリオ" panose="020B0604030504040204" pitchFamily="50" charset="-128"/>
              </a:rPr>
              <a:t>→ </a:t>
            </a:r>
            <a:r>
              <a:rPr lang="en-US" altLang="ja-JP" sz="1292" b="1" kern="0" dirty="0">
                <a:solidFill>
                  <a:srgbClr val="FF0000"/>
                </a:solidFill>
                <a:latin typeface="メイリオ" panose="020B0604030504040204" pitchFamily="50" charset="-128"/>
                <a:ea typeface="メイリオ" panose="020B0604030504040204" pitchFamily="50" charset="-128"/>
              </a:rPr>
              <a:t>66.3</a:t>
            </a:r>
            <a:r>
              <a:rPr lang="ja-JP" altLang="en-US" sz="1292" b="1" kern="0" dirty="0">
                <a:solidFill>
                  <a:srgbClr val="FF0000"/>
                </a:solidFill>
                <a:latin typeface="メイリオ" panose="020B0604030504040204" pitchFamily="50" charset="-128"/>
                <a:ea typeface="メイリオ" panose="020B0604030504040204" pitchFamily="50" charset="-128"/>
              </a:rPr>
              <a:t>％</a:t>
            </a:r>
            <a:endParaRPr lang="en-US" altLang="ja-JP" sz="1292" b="1" kern="0" dirty="0">
              <a:solidFill>
                <a:srgbClr val="FF0000"/>
              </a:solidFill>
              <a:latin typeface="メイリオ" panose="020B0604030504040204" pitchFamily="50" charset="-128"/>
              <a:ea typeface="メイリオ" panose="020B0604030504040204" pitchFamily="50" charset="-128"/>
            </a:endParaRPr>
          </a:p>
        </p:txBody>
      </p:sp>
      <p:sp>
        <p:nvSpPr>
          <p:cNvPr id="4" name="コンテンツ プレースホルダー 2">
            <a:extLst>
              <a:ext uri="{FF2B5EF4-FFF2-40B4-BE49-F238E27FC236}">
                <a16:creationId xmlns:a16="http://schemas.microsoft.com/office/drawing/2014/main" id="{AA052949-42E1-5E89-AEED-D21210244555}"/>
              </a:ext>
            </a:extLst>
          </p:cNvPr>
          <p:cNvSpPr txBox="1">
            <a:spLocks/>
          </p:cNvSpPr>
          <p:nvPr/>
        </p:nvSpPr>
        <p:spPr>
          <a:xfrm>
            <a:off x="546725" y="5681830"/>
            <a:ext cx="8023352" cy="714615"/>
          </a:xfrm>
          <a:prstGeom prst="rect">
            <a:avLst/>
          </a:prstGeom>
        </p:spPr>
        <p:txBody>
          <a:bodyPr>
            <a:normAutofit fontScale="92500" lnSpcReduction="10000"/>
          </a:bodyPr>
          <a:lstStyle>
            <a:lvl1pPr marL="280127" indent="-280127" algn="l" defTabSz="747007" rtl="0" eaLnBrk="1" latinLnBrk="0" hangingPunct="1">
              <a:spcBef>
                <a:spcPct val="20000"/>
              </a:spcBef>
              <a:buFont typeface="Arial" pitchFamily="34" charset="0"/>
              <a:buChar char="•"/>
              <a:defRPr kumimoji="1" sz="2615" kern="1200">
                <a:solidFill>
                  <a:schemeClr val="tx1"/>
                </a:solidFill>
                <a:latin typeface="+mn-lt"/>
                <a:ea typeface="+mn-ea"/>
                <a:cs typeface="+mn-cs"/>
              </a:defRPr>
            </a:lvl1pPr>
            <a:lvl2pPr marL="606943" indent="-233440" algn="l" defTabSz="747007" rtl="0" eaLnBrk="1" latinLnBrk="0" hangingPunct="1">
              <a:spcBef>
                <a:spcPct val="20000"/>
              </a:spcBef>
              <a:buFont typeface="Arial" pitchFamily="34" charset="0"/>
              <a:buChar char="–"/>
              <a:defRPr kumimoji="1" sz="2287" kern="1200">
                <a:solidFill>
                  <a:schemeClr val="tx1"/>
                </a:solidFill>
                <a:latin typeface="+mn-lt"/>
                <a:ea typeface="+mn-ea"/>
                <a:cs typeface="+mn-cs"/>
              </a:defRPr>
            </a:lvl2pPr>
            <a:lvl3pPr marL="933757" indent="-186752" algn="l" defTabSz="747007" rtl="0" eaLnBrk="1" latinLnBrk="0" hangingPunct="1">
              <a:spcBef>
                <a:spcPct val="20000"/>
              </a:spcBef>
              <a:buFont typeface="Arial" pitchFamily="34" charset="0"/>
              <a:buChar char="•"/>
              <a:defRPr kumimoji="1" sz="1960" kern="1200">
                <a:solidFill>
                  <a:schemeClr val="tx1"/>
                </a:solidFill>
                <a:latin typeface="+mn-lt"/>
                <a:ea typeface="+mn-ea"/>
                <a:cs typeface="+mn-cs"/>
              </a:defRPr>
            </a:lvl3pPr>
            <a:lvl4pPr marL="1307262" indent="-186752" algn="l" defTabSz="747007" rtl="0" eaLnBrk="1" latinLnBrk="0" hangingPunct="1">
              <a:spcBef>
                <a:spcPct val="20000"/>
              </a:spcBef>
              <a:buFont typeface="Arial" pitchFamily="34" charset="0"/>
              <a:buChar char="–"/>
              <a:defRPr kumimoji="1" sz="1633" kern="1200">
                <a:solidFill>
                  <a:schemeClr val="tx1"/>
                </a:solidFill>
                <a:latin typeface="+mn-lt"/>
                <a:ea typeface="+mn-ea"/>
                <a:cs typeface="+mn-cs"/>
              </a:defRPr>
            </a:lvl4pPr>
            <a:lvl5pPr marL="1680764" indent="-186752" algn="l" defTabSz="747007" rtl="0" eaLnBrk="1" latinLnBrk="0" hangingPunct="1">
              <a:spcBef>
                <a:spcPct val="20000"/>
              </a:spcBef>
              <a:buFont typeface="Arial" pitchFamily="34" charset="0"/>
              <a:buChar char="»"/>
              <a:defRPr kumimoji="1" sz="1633" kern="1200">
                <a:solidFill>
                  <a:schemeClr val="tx1"/>
                </a:solidFill>
                <a:latin typeface="+mn-lt"/>
                <a:ea typeface="+mn-ea"/>
                <a:cs typeface="+mn-cs"/>
              </a:defRPr>
            </a:lvl5pPr>
            <a:lvl6pPr marL="2054267" indent="-186752" algn="l" defTabSz="747007" rtl="0" eaLnBrk="1" latinLnBrk="0" hangingPunct="1">
              <a:spcBef>
                <a:spcPct val="20000"/>
              </a:spcBef>
              <a:buFont typeface="Arial" pitchFamily="34" charset="0"/>
              <a:buChar char="•"/>
              <a:defRPr kumimoji="1" sz="1633" kern="1200">
                <a:solidFill>
                  <a:schemeClr val="tx1"/>
                </a:solidFill>
                <a:latin typeface="+mn-lt"/>
                <a:ea typeface="+mn-ea"/>
                <a:cs typeface="+mn-cs"/>
              </a:defRPr>
            </a:lvl6pPr>
            <a:lvl7pPr marL="2427771" indent="-186752" algn="l" defTabSz="747007" rtl="0" eaLnBrk="1" latinLnBrk="0" hangingPunct="1">
              <a:spcBef>
                <a:spcPct val="20000"/>
              </a:spcBef>
              <a:buFont typeface="Arial" pitchFamily="34" charset="0"/>
              <a:buChar char="•"/>
              <a:defRPr kumimoji="1" sz="1633" kern="1200">
                <a:solidFill>
                  <a:schemeClr val="tx1"/>
                </a:solidFill>
                <a:latin typeface="+mn-lt"/>
                <a:ea typeface="+mn-ea"/>
                <a:cs typeface="+mn-cs"/>
              </a:defRPr>
            </a:lvl7pPr>
            <a:lvl8pPr marL="2801273" indent="-186752" algn="l" defTabSz="747007" rtl="0" eaLnBrk="1" latinLnBrk="0" hangingPunct="1">
              <a:spcBef>
                <a:spcPct val="20000"/>
              </a:spcBef>
              <a:buFont typeface="Arial" pitchFamily="34" charset="0"/>
              <a:buChar char="•"/>
              <a:defRPr kumimoji="1" sz="1633" kern="1200">
                <a:solidFill>
                  <a:schemeClr val="tx1"/>
                </a:solidFill>
                <a:latin typeface="+mn-lt"/>
                <a:ea typeface="+mn-ea"/>
                <a:cs typeface="+mn-cs"/>
              </a:defRPr>
            </a:lvl8pPr>
            <a:lvl9pPr marL="3174776" indent="-186752" algn="l" defTabSz="747007" rtl="0" eaLnBrk="1" latinLnBrk="0" hangingPunct="1">
              <a:spcBef>
                <a:spcPct val="20000"/>
              </a:spcBef>
              <a:buFont typeface="Arial" pitchFamily="34" charset="0"/>
              <a:buChar char="•"/>
              <a:defRPr kumimoji="1" sz="1633" kern="1200">
                <a:solidFill>
                  <a:schemeClr val="tx1"/>
                </a:solidFill>
                <a:latin typeface="+mn-lt"/>
                <a:ea typeface="+mn-ea"/>
                <a:cs typeface="+mn-cs"/>
              </a:defRPr>
            </a:lvl9pPr>
          </a:lstStyle>
          <a:p>
            <a:pPr marL="328254" indent="-328254">
              <a:spcBef>
                <a:spcPts val="1662"/>
              </a:spcBef>
              <a:buNone/>
            </a:pPr>
            <a:r>
              <a:rPr lang="ja-JP" altLang="en-US" sz="2414" dirty="0">
                <a:latin typeface="Meiryo UI" panose="020B0604030504040204" pitchFamily="50" charset="-128"/>
                <a:ea typeface="Meiryo UI" panose="020B0604030504040204" pitchFamily="50" charset="-128"/>
              </a:rPr>
              <a:t>⇒学校卒業後の障害者の多くは、大学には行かず社会に出るが、障害者本人に学びの意欲があっても、周囲に学びの機会が不足</a:t>
            </a:r>
            <a:endParaRPr lang="en-US" altLang="ja-JP" sz="1569"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841364B-58D2-321C-7602-5635049313FA}"/>
              </a:ext>
            </a:extLst>
          </p:cNvPr>
          <p:cNvSpPr>
            <a:spLocks noGrp="1"/>
          </p:cNvSpPr>
          <p:nvPr>
            <p:ph type="sldNum" sz="quarter" idx="12"/>
          </p:nvPr>
        </p:nvSpPr>
        <p:spPr>
          <a:xfrm>
            <a:off x="6965324" y="6319029"/>
            <a:ext cx="2057400" cy="365125"/>
          </a:xfrm>
        </p:spPr>
        <p:txBody>
          <a:bodyPr/>
          <a:lstStyle/>
          <a:p>
            <a:fld id="{F2CD79DC-0978-4C93-8905-1C8852C75A8B}" type="slidenum">
              <a:rPr kumimoji="1" lang="ja-JP" altLang="en-US" sz="2800" smtClean="0">
                <a:solidFill>
                  <a:schemeClr val="tx1">
                    <a:lumMod val="50000"/>
                    <a:lumOff val="50000"/>
                  </a:schemeClr>
                </a:solidFill>
                <a:latin typeface="ＭＳ Ｐゴシック" panose="020B0600070205080204" pitchFamily="50" charset="-128"/>
                <a:ea typeface="ＭＳ Ｐゴシック" panose="020B0600070205080204" pitchFamily="50" charset="-128"/>
              </a:rPr>
              <a:t>6</a:t>
            </a:fld>
            <a:endParaRPr kumimoji="1" lang="ja-JP" altLang="en-US" sz="2800" dirty="0">
              <a:solidFill>
                <a:schemeClr val="tx1">
                  <a:lumMod val="50000"/>
                  <a:lumOff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361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四角形: 角を丸くする 28"/>
          <p:cNvSpPr/>
          <p:nvPr/>
        </p:nvSpPr>
        <p:spPr>
          <a:xfrm>
            <a:off x="235584" y="4446989"/>
            <a:ext cx="8498474" cy="1665738"/>
          </a:xfrm>
          <a:prstGeom prst="roundRect">
            <a:avLst/>
          </a:prstGeom>
          <a:solidFill>
            <a:schemeClr val="accent3">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492382" indent="-492382" defTabSz="719255">
              <a:defRPr/>
            </a:pP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　国、地方公共団体、特別支援学校、大学、民間団体などが役割分担し、</a:t>
            </a:r>
            <a:r>
              <a:rPr kumimoji="1" lang="ja-JP" altLang="en-US" sz="2585" b="1" dirty="0">
                <a:solidFill>
                  <a:srgbClr val="FF3300"/>
                </a:solidFill>
                <a:latin typeface="UD デジタル 教科書体 NK-R" panose="02020400000000000000" pitchFamily="18" charset="-128"/>
                <a:ea typeface="UD デジタル 教科書体 NK-R" panose="02020400000000000000" pitchFamily="18" charset="-128"/>
              </a:rPr>
              <a:t>多様な学びの場づくり</a:t>
            </a: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を推進</a:t>
            </a:r>
            <a:endParaRPr kumimoji="1" lang="en-US" altLang="ja-JP" sz="1477" b="1" dirty="0">
              <a:solidFill>
                <a:prstClr val="black"/>
              </a:solidFill>
              <a:latin typeface="UD デジタル 教科書体 NK-R" panose="02020400000000000000" pitchFamily="18" charset="-128"/>
              <a:ea typeface="UD デジタル 教科書体 NK-R" panose="02020400000000000000" pitchFamily="18" charset="-128"/>
            </a:endParaRPr>
          </a:p>
          <a:p>
            <a:pPr marL="492382" indent="-492382" defTabSz="719255">
              <a:spcBef>
                <a:spcPts val="1108"/>
              </a:spcBef>
              <a:defRPr/>
            </a:pP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2585" b="1" dirty="0">
                <a:solidFill>
                  <a:srgbClr val="FF3300"/>
                </a:solidFill>
                <a:latin typeface="UD デジタル 教科書体 NK-R" panose="02020400000000000000" pitchFamily="18" charset="-128"/>
                <a:ea typeface="UD デジタル 教科書体 NK-R" panose="02020400000000000000" pitchFamily="18" charset="-128"/>
              </a:rPr>
              <a:t>教育、福祉、労働等の分野の取組と連携の強化</a:t>
            </a: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が重要</a:t>
            </a:r>
          </a:p>
        </p:txBody>
      </p:sp>
      <p:sp>
        <p:nvSpPr>
          <p:cNvPr id="5" name="正方形/長方形 4"/>
          <p:cNvSpPr/>
          <p:nvPr/>
        </p:nvSpPr>
        <p:spPr>
          <a:xfrm>
            <a:off x="-32539" y="263770"/>
            <a:ext cx="9144000" cy="1176158"/>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719255">
              <a:defRPr/>
            </a:pPr>
            <a:r>
              <a:rPr kumimoji="1" lang="ja-JP" altLang="en-US" sz="3323" dirty="0">
                <a:solidFill>
                  <a:prstClr val="black"/>
                </a:solidFill>
                <a:latin typeface="UD デジタル 教科書体 NK-R" panose="02020400000000000000" pitchFamily="18" charset="-128"/>
                <a:ea typeface="UD デジタル 教科書体 NK-R" panose="02020400000000000000" pitchFamily="18" charset="-128"/>
              </a:rPr>
              <a:t>有識者会議最終報告のポイント</a:t>
            </a:r>
          </a:p>
          <a:p>
            <a:pPr algn="ctr" defTabSz="719255">
              <a:defRPr/>
            </a:pPr>
            <a:endParaRPr kumimoji="1" lang="en-US" altLang="ja-JP" sz="1015" dirty="0">
              <a:solidFill>
                <a:prstClr val="black"/>
              </a:solidFill>
              <a:latin typeface="Meiryo UI" panose="020B0604030504040204" pitchFamily="50" charset="-128"/>
              <a:ea typeface="Meiryo UI" panose="020B0604030504040204" pitchFamily="50" charset="-128"/>
            </a:endParaRPr>
          </a:p>
          <a:p>
            <a:pPr algn="ctr" defTabSz="719255">
              <a:defRPr/>
            </a:pPr>
            <a:r>
              <a:rPr kumimoji="1" lang="ja-JP" altLang="en-US" sz="1477" dirty="0">
                <a:solidFill>
                  <a:prstClr val="black"/>
                </a:solidFill>
                <a:latin typeface="Meiryo UI" panose="020B0604030504040204" pitchFamily="50" charset="-128"/>
                <a:ea typeface="Meiryo UI" panose="020B0604030504040204" pitchFamily="50" charset="-128"/>
              </a:rPr>
              <a:t>「障害者の生涯学習の推進方策について</a:t>
            </a:r>
            <a:r>
              <a:rPr kumimoji="1" lang="en-US" altLang="ja-JP" sz="1108" dirty="0">
                <a:solidFill>
                  <a:prstClr val="black"/>
                </a:solidFill>
                <a:latin typeface="Meiryo UI" panose="020B0604030504040204" pitchFamily="50" charset="-128"/>
                <a:ea typeface="Meiryo UI" panose="020B0604030504040204" pitchFamily="50" charset="-128"/>
              </a:rPr>
              <a:t>―</a:t>
            </a:r>
            <a:r>
              <a:rPr kumimoji="1" lang="ja-JP" altLang="en-US" sz="1108" dirty="0">
                <a:solidFill>
                  <a:prstClr val="black"/>
                </a:solidFill>
                <a:latin typeface="Meiryo UI" panose="020B0604030504040204" pitchFamily="50" charset="-128"/>
                <a:ea typeface="Meiryo UI" panose="020B0604030504040204" pitchFamily="50" charset="-128"/>
              </a:rPr>
              <a:t>誰もが、障害の有無にかかわらず共に学び、生きる共生社会を目指して</a:t>
            </a:r>
            <a:r>
              <a:rPr kumimoji="1" lang="en-US" altLang="ja-JP" sz="1108" dirty="0">
                <a:solidFill>
                  <a:prstClr val="black"/>
                </a:solidFill>
                <a:latin typeface="Meiryo UI" panose="020B0604030504040204" pitchFamily="50" charset="-128"/>
                <a:ea typeface="Meiryo UI" panose="020B0604030504040204" pitchFamily="50" charset="-128"/>
              </a:rPr>
              <a:t>―</a:t>
            </a:r>
            <a:r>
              <a:rPr kumimoji="1" lang="ja-JP" altLang="en-US" sz="1108" dirty="0">
                <a:solidFill>
                  <a:prstClr val="black"/>
                </a:solidFill>
                <a:latin typeface="Meiryo UI" panose="020B0604030504040204" pitchFamily="50" charset="-128"/>
                <a:ea typeface="Meiryo UI" panose="020B0604030504040204" pitchFamily="50" charset="-128"/>
              </a:rPr>
              <a:t> </a:t>
            </a:r>
            <a:r>
              <a:rPr kumimoji="1" lang="ja-JP" altLang="en-US" sz="1477" dirty="0">
                <a:solidFill>
                  <a:prstClr val="black"/>
                </a:solidFill>
                <a:latin typeface="Meiryo UI" panose="020B0604030504040204" pitchFamily="50" charset="-128"/>
                <a:ea typeface="Meiryo UI" panose="020B0604030504040204" pitchFamily="50" charset="-128"/>
              </a:rPr>
              <a:t>（報告）」</a:t>
            </a:r>
            <a:endParaRPr kumimoji="1" lang="en-US" altLang="ja-JP" sz="1846" dirty="0">
              <a:solidFill>
                <a:prstClr val="black"/>
              </a:solidFill>
              <a:latin typeface="Meiryo UI" panose="020B0604030504040204" pitchFamily="50" charset="-128"/>
              <a:ea typeface="Meiryo UI" panose="020B0604030504040204" pitchFamily="50" charset="-128"/>
            </a:endParaRPr>
          </a:p>
        </p:txBody>
      </p:sp>
      <p:sp>
        <p:nvSpPr>
          <p:cNvPr id="30" name="四角形: 角を丸くする 7"/>
          <p:cNvSpPr/>
          <p:nvPr/>
        </p:nvSpPr>
        <p:spPr>
          <a:xfrm>
            <a:off x="55544" y="4007084"/>
            <a:ext cx="3106142" cy="367518"/>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defTabSz="719255">
              <a:defRPr/>
            </a:pPr>
            <a:r>
              <a:rPr kumimoji="1" lang="ja-JP" altLang="en-US" sz="2954" dirty="0">
                <a:solidFill>
                  <a:prstClr val="black"/>
                </a:solidFill>
                <a:latin typeface="UD デジタル 教科書体 NK-R" panose="02020400000000000000" pitchFamily="18" charset="-128"/>
                <a:ea typeface="UD デジタル 教科書体 NK-R" panose="02020400000000000000" pitchFamily="18" charset="-128"/>
              </a:rPr>
              <a:t>取り組むべき施策</a:t>
            </a:r>
          </a:p>
        </p:txBody>
      </p:sp>
      <p:sp>
        <p:nvSpPr>
          <p:cNvPr id="38" name="四角形: 角を丸くする 37"/>
          <p:cNvSpPr/>
          <p:nvPr/>
        </p:nvSpPr>
        <p:spPr>
          <a:xfrm>
            <a:off x="235584" y="1944148"/>
            <a:ext cx="8498474" cy="1883665"/>
          </a:xfrm>
          <a:prstGeom prst="roundRect">
            <a:avLst/>
          </a:prstGeom>
          <a:solidFill>
            <a:schemeClr val="accent3">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t"/>
          <a:lstStyle/>
          <a:p>
            <a:pPr marL="492382" indent="-492382" defTabSz="719255">
              <a:defRPr/>
            </a:pP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　誰もが、障害の有無にかかわらず</a:t>
            </a:r>
            <a:r>
              <a:rPr kumimoji="1" lang="ja-JP" altLang="en-US" sz="2585" b="1" dirty="0">
                <a:solidFill>
                  <a:srgbClr val="FF3300"/>
                </a:solidFill>
                <a:latin typeface="UD デジタル 教科書体 NK-R" panose="02020400000000000000" pitchFamily="18" charset="-128"/>
                <a:ea typeface="UD デジタル 教科書体 NK-R" panose="02020400000000000000" pitchFamily="18" charset="-128"/>
              </a:rPr>
              <a:t>共に学び、生きる共生社会の実現</a:t>
            </a:r>
            <a:endParaRPr kumimoji="1" lang="en-US" altLang="ja-JP" sz="2585" b="1" dirty="0">
              <a:solidFill>
                <a:srgbClr val="FF3300"/>
              </a:solidFill>
              <a:latin typeface="UD デジタル 教科書体 NK-R" panose="02020400000000000000" pitchFamily="18" charset="-128"/>
              <a:ea typeface="UD デジタル 教科書体 NK-R" panose="02020400000000000000" pitchFamily="18" charset="-128"/>
            </a:endParaRPr>
          </a:p>
          <a:p>
            <a:pPr marL="492382" indent="-492382" defTabSz="719255">
              <a:spcBef>
                <a:spcPts val="1108"/>
              </a:spcBef>
              <a:defRPr/>
            </a:pP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2585" b="1" dirty="0">
                <a:solidFill>
                  <a:srgbClr val="FF3300"/>
                </a:solidFill>
                <a:latin typeface="UD デジタル 教科書体 NK-R" panose="02020400000000000000" pitchFamily="18" charset="-128"/>
                <a:ea typeface="UD デジタル 教科書体 NK-R" panose="02020400000000000000" pitchFamily="18" charset="-128"/>
              </a:rPr>
              <a:t>障害者の主体的な学び</a:t>
            </a:r>
            <a:r>
              <a:rPr kumimoji="1" lang="ja-JP" altLang="en-US" sz="2585" b="1" dirty="0">
                <a:solidFill>
                  <a:prstClr val="black"/>
                </a:solidFill>
                <a:latin typeface="UD デジタル 教科書体 NK-R" panose="02020400000000000000" pitchFamily="18" charset="-128"/>
                <a:ea typeface="UD デジタル 教科書体 NK-R" panose="02020400000000000000" pitchFamily="18" charset="-128"/>
              </a:rPr>
              <a:t>の重視、個性や得意分野を生かした</a:t>
            </a:r>
            <a:r>
              <a:rPr kumimoji="1" lang="ja-JP" altLang="en-US" sz="2585" b="1" dirty="0">
                <a:solidFill>
                  <a:srgbClr val="FF3300"/>
                </a:solidFill>
                <a:latin typeface="UD デジタル 教科書体 NK-R" panose="02020400000000000000" pitchFamily="18" charset="-128"/>
                <a:ea typeface="UD デジタル 教科書体 NK-R" panose="02020400000000000000" pitchFamily="18" charset="-128"/>
              </a:rPr>
              <a:t>社会参加の実現</a:t>
            </a:r>
          </a:p>
        </p:txBody>
      </p:sp>
      <p:sp>
        <p:nvSpPr>
          <p:cNvPr id="39" name="四角形: 角を丸くする 7"/>
          <p:cNvSpPr/>
          <p:nvPr/>
        </p:nvSpPr>
        <p:spPr>
          <a:xfrm>
            <a:off x="39607" y="1504244"/>
            <a:ext cx="2992479" cy="367518"/>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defTabSz="719255">
              <a:defRPr/>
            </a:pPr>
            <a:r>
              <a:rPr kumimoji="1" lang="ja-JP" altLang="en-US" sz="2954" dirty="0">
                <a:solidFill>
                  <a:prstClr val="black"/>
                </a:solidFill>
                <a:latin typeface="UD デジタル 教科書体 NK-R" panose="02020400000000000000" pitchFamily="18" charset="-128"/>
                <a:ea typeface="UD デジタル 教科書体 NK-R" panose="02020400000000000000" pitchFamily="18" charset="-128"/>
              </a:rPr>
              <a:t>目指す方向性</a:t>
            </a:r>
          </a:p>
        </p:txBody>
      </p:sp>
      <p:sp>
        <p:nvSpPr>
          <p:cNvPr id="4" name="スライド番号プレースホルダー 3">
            <a:extLst>
              <a:ext uri="{FF2B5EF4-FFF2-40B4-BE49-F238E27FC236}">
                <a16:creationId xmlns:a16="http://schemas.microsoft.com/office/drawing/2014/main" id="{DAC18D20-F7A3-6393-070A-F55E075FEB91}"/>
              </a:ext>
            </a:extLst>
          </p:cNvPr>
          <p:cNvSpPr>
            <a:spLocks noGrp="1"/>
          </p:cNvSpPr>
          <p:nvPr>
            <p:ph type="sldNum" sz="quarter" idx="12"/>
          </p:nvPr>
        </p:nvSpPr>
        <p:spPr>
          <a:xfrm>
            <a:off x="8451478" y="6257192"/>
            <a:ext cx="565159" cy="337038"/>
          </a:xfrm>
        </p:spPr>
        <p:txBody>
          <a:bodyPr/>
          <a:lstStyle/>
          <a:p>
            <a:pPr defTabSz="844083" fontAlgn="base">
              <a:spcBef>
                <a:spcPct val="0"/>
              </a:spcBef>
              <a:spcAft>
                <a:spcPct val="0"/>
              </a:spcAft>
            </a:pPr>
            <a:fld id="{973FA57C-AB59-4833-AF31-95C44D5249F2}" type="slidenum">
              <a:rPr kumimoji="1" lang="ja-JP" altLang="en-US" sz="2800">
                <a:solidFill>
                  <a:schemeClr val="tx1">
                    <a:lumMod val="50000"/>
                    <a:lumOff val="50000"/>
                  </a:schemeClr>
                </a:solidFill>
                <a:latin typeface="+mn-ea"/>
              </a:rPr>
              <a:pPr defTabSz="844083" fontAlgn="base">
                <a:spcBef>
                  <a:spcPct val="0"/>
                </a:spcBef>
                <a:spcAft>
                  <a:spcPct val="0"/>
                </a:spcAft>
              </a:pPr>
              <a:t>7</a:t>
            </a:fld>
            <a:endParaRPr kumimoji="1" lang="ja-JP" altLang="en-US" sz="2800" dirty="0">
              <a:solidFill>
                <a:schemeClr val="tx1">
                  <a:lumMod val="50000"/>
                  <a:lumOff val="50000"/>
                </a:schemeClr>
              </a:solidFill>
              <a:latin typeface="+mn-ea"/>
            </a:endParaRPr>
          </a:p>
        </p:txBody>
      </p:sp>
    </p:spTree>
    <p:extLst>
      <p:ext uri="{BB962C8B-B14F-4D97-AF65-F5344CB8AC3E}">
        <p14:creationId xmlns:p14="http://schemas.microsoft.com/office/powerpoint/2010/main" val="9560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404863-E1B5-F467-698E-C94BE352AE1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983E006-57D6-847F-4025-F9654E9D857B}"/>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615C4AC-C23E-19B5-17A1-DA2C4D82F279}"/>
              </a:ext>
            </a:extLst>
          </p:cNvPr>
          <p:cNvSpPr>
            <a:spLocks noGrp="1"/>
          </p:cNvSpPr>
          <p:nvPr>
            <p:ph type="sldNum" sz="quarter" idx="12"/>
          </p:nvPr>
        </p:nvSpPr>
        <p:spPr/>
        <p:txBody>
          <a:bodyPr/>
          <a:lstStyle/>
          <a:p>
            <a:fld id="{973FA57C-AB59-4833-AF31-95C44D5249F2}" type="slidenum">
              <a:rPr kumimoji="1" lang="ja-JP" altLang="en-US" smtClean="0"/>
              <a:t>8</a:t>
            </a:fld>
            <a:endParaRPr kumimoji="1" lang="ja-JP" altLang="en-US"/>
          </a:p>
        </p:txBody>
      </p:sp>
      <p:pic>
        <p:nvPicPr>
          <p:cNvPr id="6" name="図 5">
            <a:extLst>
              <a:ext uri="{FF2B5EF4-FFF2-40B4-BE49-F238E27FC236}">
                <a16:creationId xmlns:a16="http://schemas.microsoft.com/office/drawing/2014/main" id="{DACFC661-EBC5-B582-C385-5AB2FB859FB1}"/>
              </a:ext>
            </a:extLst>
          </p:cNvPr>
          <p:cNvPicPr>
            <a:picLocks noChangeAspect="1"/>
          </p:cNvPicPr>
          <p:nvPr/>
        </p:nvPicPr>
        <p:blipFill>
          <a:blip r:embed="rId2"/>
          <a:stretch>
            <a:fillRect/>
          </a:stretch>
        </p:blipFill>
        <p:spPr>
          <a:xfrm>
            <a:off x="0" y="265113"/>
            <a:ext cx="9144000" cy="6330461"/>
          </a:xfrm>
          <a:prstGeom prst="rect">
            <a:avLst/>
          </a:prstGeom>
        </p:spPr>
      </p:pic>
      <p:sp>
        <p:nvSpPr>
          <p:cNvPr id="7" name="テキスト ボックス 6">
            <a:extLst>
              <a:ext uri="{FF2B5EF4-FFF2-40B4-BE49-F238E27FC236}">
                <a16:creationId xmlns:a16="http://schemas.microsoft.com/office/drawing/2014/main" id="{FE763B5F-8B32-067C-FBC4-59BA789FBB0D}"/>
              </a:ext>
            </a:extLst>
          </p:cNvPr>
          <p:cNvSpPr txBox="1"/>
          <p:nvPr/>
        </p:nvSpPr>
        <p:spPr>
          <a:xfrm>
            <a:off x="8804796" y="6321937"/>
            <a:ext cx="339204" cy="523220"/>
          </a:xfrm>
          <a:prstGeom prst="rect">
            <a:avLst/>
          </a:prstGeom>
          <a:solidFill>
            <a:schemeClr val="bg1"/>
          </a:solidFill>
        </p:spPr>
        <p:txBody>
          <a:bodyPr wrap="square" rtlCol="0">
            <a:spAutoFit/>
          </a:bodyPr>
          <a:lstStyle/>
          <a:p>
            <a:pPr defTabSz="422041"/>
            <a:r>
              <a:rPr kumimoji="1" lang="en-US" altLang="ja-JP" sz="2800" dirty="0">
                <a:solidFill>
                  <a:schemeClr val="tx1">
                    <a:lumMod val="50000"/>
                    <a:lumOff val="50000"/>
                  </a:schemeClr>
                </a:solidFill>
                <a:latin typeface="+mn-ea"/>
              </a:rPr>
              <a:t>8</a:t>
            </a:r>
            <a:endParaRPr kumimoji="1" lang="ja-JP" altLang="en-US" sz="2800" dirty="0">
              <a:solidFill>
                <a:schemeClr val="tx1">
                  <a:lumMod val="50000"/>
                  <a:lumOff val="50000"/>
                </a:schemeClr>
              </a:solidFill>
              <a:latin typeface="+mn-ea"/>
            </a:endParaRPr>
          </a:p>
        </p:txBody>
      </p:sp>
    </p:spTree>
    <p:extLst>
      <p:ext uri="{BB962C8B-B14F-4D97-AF65-F5344CB8AC3E}">
        <p14:creationId xmlns:p14="http://schemas.microsoft.com/office/powerpoint/2010/main" val="6125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a:grpSpLocks noChangeAspect="1"/>
          </p:cNvGrpSpPr>
          <p:nvPr/>
        </p:nvGrpSpPr>
        <p:grpSpPr>
          <a:xfrm>
            <a:off x="369067" y="760606"/>
            <a:ext cx="6624118" cy="5273376"/>
            <a:chOff x="-1884745" y="1442872"/>
            <a:chExt cx="11052912" cy="9956263"/>
          </a:xfrm>
        </p:grpSpPr>
        <p:grpSp>
          <p:nvGrpSpPr>
            <p:cNvPr id="25" name="グループ化 24"/>
            <p:cNvGrpSpPr/>
            <p:nvPr/>
          </p:nvGrpSpPr>
          <p:grpSpPr>
            <a:xfrm>
              <a:off x="-1884745" y="1442872"/>
              <a:ext cx="11052912" cy="9956263"/>
              <a:chOff x="-1884745" y="1442872"/>
              <a:chExt cx="11052912" cy="9956263"/>
            </a:xfrm>
          </p:grpSpPr>
          <p:grpSp>
            <p:nvGrpSpPr>
              <p:cNvPr id="45" name="グループ化 44"/>
              <p:cNvGrpSpPr/>
              <p:nvPr/>
            </p:nvGrpSpPr>
            <p:grpSpPr>
              <a:xfrm>
                <a:off x="433033" y="1442872"/>
                <a:ext cx="8735134" cy="9891557"/>
                <a:chOff x="533249" y="1125923"/>
                <a:chExt cx="8735134" cy="9891557"/>
              </a:xfrm>
            </p:grpSpPr>
            <p:sp>
              <p:nvSpPr>
                <p:cNvPr id="53" name="Freeform 7"/>
                <p:cNvSpPr>
                  <a:spLocks/>
                </p:cNvSpPr>
                <p:nvPr/>
              </p:nvSpPr>
              <p:spPr bwMode="auto">
                <a:xfrm>
                  <a:off x="6039375" y="1125923"/>
                  <a:ext cx="3229008" cy="3030279"/>
                </a:xfrm>
                <a:custGeom>
                  <a:avLst/>
                  <a:gdLst>
                    <a:gd name="T0" fmla="*/ 1903 w 6122"/>
                    <a:gd name="T1" fmla="*/ 192 h 5745"/>
                    <a:gd name="T2" fmla="*/ 2143 w 6122"/>
                    <a:gd name="T3" fmla="*/ 75 h 5745"/>
                    <a:gd name="T4" fmla="*/ 3331 w 6122"/>
                    <a:gd name="T5" fmla="*/ 1447 h 5745"/>
                    <a:gd name="T6" fmla="*/ 5199 w 6122"/>
                    <a:gd name="T7" fmla="*/ 2158 h 5745"/>
                    <a:gd name="T8" fmla="*/ 5611 w 6122"/>
                    <a:gd name="T9" fmla="*/ 1915 h 5745"/>
                    <a:gd name="T10" fmla="*/ 5353 w 6122"/>
                    <a:gd name="T11" fmla="*/ 2444 h 5745"/>
                    <a:gd name="T12" fmla="*/ 5638 w 6122"/>
                    <a:gd name="T13" fmla="*/ 2759 h 5745"/>
                    <a:gd name="T14" fmla="*/ 5781 w 6122"/>
                    <a:gd name="T15" fmla="*/ 3189 h 5745"/>
                    <a:gd name="T16" fmla="*/ 6088 w 6122"/>
                    <a:gd name="T17" fmla="*/ 3070 h 5745"/>
                    <a:gd name="T18" fmla="*/ 5841 w 6122"/>
                    <a:gd name="T19" fmla="*/ 3269 h 5745"/>
                    <a:gd name="T20" fmla="*/ 5486 w 6122"/>
                    <a:gd name="T21" fmla="*/ 3370 h 5745"/>
                    <a:gd name="T22" fmla="*/ 5299 w 6122"/>
                    <a:gd name="T23" fmla="*/ 3574 h 5745"/>
                    <a:gd name="T24" fmla="*/ 5046 w 6122"/>
                    <a:gd name="T25" fmla="*/ 3510 h 5745"/>
                    <a:gd name="T26" fmla="*/ 4881 w 6122"/>
                    <a:gd name="T27" fmla="*/ 3635 h 5745"/>
                    <a:gd name="T28" fmla="*/ 3986 w 6122"/>
                    <a:gd name="T29" fmla="*/ 3942 h 5745"/>
                    <a:gd name="T30" fmla="*/ 3514 w 6122"/>
                    <a:gd name="T31" fmla="*/ 5016 h 5745"/>
                    <a:gd name="T32" fmla="*/ 2168 w 6122"/>
                    <a:gd name="T33" fmla="*/ 4155 h 5745"/>
                    <a:gd name="T34" fmla="*/ 1059 w 6122"/>
                    <a:gd name="T35" fmla="*/ 4236 h 5745"/>
                    <a:gd name="T36" fmla="*/ 533 w 6122"/>
                    <a:gd name="T37" fmla="*/ 4499 h 5745"/>
                    <a:gd name="T38" fmla="*/ 897 w 6122"/>
                    <a:gd name="T39" fmla="*/ 4769 h 5745"/>
                    <a:gd name="T40" fmla="*/ 1206 w 6122"/>
                    <a:gd name="T41" fmla="*/ 5032 h 5745"/>
                    <a:gd name="T42" fmla="*/ 1416 w 6122"/>
                    <a:gd name="T43" fmla="*/ 5163 h 5745"/>
                    <a:gd name="T44" fmla="*/ 1279 w 6122"/>
                    <a:gd name="T45" fmla="*/ 5312 h 5745"/>
                    <a:gd name="T46" fmla="*/ 954 w 6122"/>
                    <a:gd name="T47" fmla="*/ 5241 h 5745"/>
                    <a:gd name="T48" fmla="*/ 833 w 6122"/>
                    <a:gd name="T49" fmla="*/ 5299 h 5745"/>
                    <a:gd name="T50" fmla="*/ 692 w 6122"/>
                    <a:gd name="T51" fmla="*/ 5527 h 5745"/>
                    <a:gd name="T52" fmla="*/ 449 w 6122"/>
                    <a:gd name="T53" fmla="*/ 5743 h 5745"/>
                    <a:gd name="T54" fmla="*/ 239 w 6122"/>
                    <a:gd name="T55" fmla="*/ 5483 h 5745"/>
                    <a:gd name="T56" fmla="*/ 291 w 6122"/>
                    <a:gd name="T57" fmla="*/ 4799 h 5745"/>
                    <a:gd name="T58" fmla="*/ 52 w 6122"/>
                    <a:gd name="T59" fmla="*/ 4623 h 5745"/>
                    <a:gd name="T60" fmla="*/ 81 w 6122"/>
                    <a:gd name="T61" fmla="*/ 4163 h 5745"/>
                    <a:gd name="T62" fmla="*/ 336 w 6122"/>
                    <a:gd name="T63" fmla="*/ 3933 h 5745"/>
                    <a:gd name="T64" fmla="*/ 495 w 6122"/>
                    <a:gd name="T65" fmla="*/ 3864 h 5745"/>
                    <a:gd name="T66" fmla="*/ 634 w 6122"/>
                    <a:gd name="T67" fmla="*/ 3701 h 5745"/>
                    <a:gd name="T68" fmla="*/ 677 w 6122"/>
                    <a:gd name="T69" fmla="*/ 3364 h 5745"/>
                    <a:gd name="T70" fmla="*/ 719 w 6122"/>
                    <a:gd name="T71" fmla="*/ 3084 h 5745"/>
                    <a:gd name="T72" fmla="*/ 953 w 6122"/>
                    <a:gd name="T73" fmla="*/ 3220 h 5745"/>
                    <a:gd name="T74" fmla="*/ 1220 w 6122"/>
                    <a:gd name="T75" fmla="*/ 3245 h 5745"/>
                    <a:gd name="T76" fmla="*/ 1422 w 6122"/>
                    <a:gd name="T77" fmla="*/ 3367 h 5745"/>
                    <a:gd name="T78" fmla="*/ 1688 w 6122"/>
                    <a:gd name="T79" fmla="*/ 2967 h 5745"/>
                    <a:gd name="T80" fmla="*/ 1619 w 6122"/>
                    <a:gd name="T81" fmla="*/ 2505 h 5745"/>
                    <a:gd name="T82" fmla="*/ 1919 w 6122"/>
                    <a:gd name="T83" fmla="*/ 1748 h 5745"/>
                    <a:gd name="T84" fmla="*/ 2023 w 6122"/>
                    <a:gd name="T85" fmla="*/ 1003 h 5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2" h="5745">
                      <a:moveTo>
                        <a:pt x="1859" y="577"/>
                      </a:moveTo>
                      <a:cubicBezTo>
                        <a:pt x="1794" y="473"/>
                        <a:pt x="1838" y="416"/>
                        <a:pt x="1873" y="368"/>
                      </a:cubicBezTo>
                      <a:cubicBezTo>
                        <a:pt x="1907" y="320"/>
                        <a:pt x="1934" y="257"/>
                        <a:pt x="1903" y="192"/>
                      </a:cubicBezTo>
                      <a:cubicBezTo>
                        <a:pt x="1882" y="148"/>
                        <a:pt x="1922" y="127"/>
                        <a:pt x="1953" y="167"/>
                      </a:cubicBezTo>
                      <a:cubicBezTo>
                        <a:pt x="1984" y="207"/>
                        <a:pt x="2036" y="205"/>
                        <a:pt x="2083" y="175"/>
                      </a:cubicBezTo>
                      <a:cubicBezTo>
                        <a:pt x="2131" y="144"/>
                        <a:pt x="2143" y="142"/>
                        <a:pt x="2143" y="75"/>
                      </a:cubicBezTo>
                      <a:cubicBezTo>
                        <a:pt x="2143" y="8"/>
                        <a:pt x="2216" y="0"/>
                        <a:pt x="2237" y="62"/>
                      </a:cubicBezTo>
                      <a:cubicBezTo>
                        <a:pt x="2258" y="123"/>
                        <a:pt x="2453" y="301"/>
                        <a:pt x="2496" y="363"/>
                      </a:cubicBezTo>
                      <a:cubicBezTo>
                        <a:pt x="2538" y="424"/>
                        <a:pt x="3178" y="1335"/>
                        <a:pt x="3331" y="1447"/>
                      </a:cubicBezTo>
                      <a:cubicBezTo>
                        <a:pt x="3485" y="1560"/>
                        <a:pt x="3988" y="2015"/>
                        <a:pt x="4525" y="2035"/>
                      </a:cubicBezTo>
                      <a:cubicBezTo>
                        <a:pt x="4596" y="2245"/>
                        <a:pt x="4647" y="2286"/>
                        <a:pt x="4806" y="2291"/>
                      </a:cubicBezTo>
                      <a:cubicBezTo>
                        <a:pt x="4964" y="2296"/>
                        <a:pt x="5102" y="2306"/>
                        <a:pt x="5199" y="2158"/>
                      </a:cubicBezTo>
                      <a:cubicBezTo>
                        <a:pt x="5296" y="2010"/>
                        <a:pt x="5424" y="1964"/>
                        <a:pt x="5460" y="1918"/>
                      </a:cubicBezTo>
                      <a:cubicBezTo>
                        <a:pt x="5496" y="1872"/>
                        <a:pt x="5583" y="1759"/>
                        <a:pt x="5618" y="1698"/>
                      </a:cubicBezTo>
                      <a:cubicBezTo>
                        <a:pt x="5670" y="1790"/>
                        <a:pt x="5636" y="1874"/>
                        <a:pt x="5611" y="1915"/>
                      </a:cubicBezTo>
                      <a:cubicBezTo>
                        <a:pt x="5585" y="1956"/>
                        <a:pt x="5532" y="1992"/>
                        <a:pt x="5532" y="2091"/>
                      </a:cubicBezTo>
                      <a:cubicBezTo>
                        <a:pt x="5511" y="2120"/>
                        <a:pt x="5397" y="2281"/>
                        <a:pt x="5390" y="2325"/>
                      </a:cubicBezTo>
                      <a:cubicBezTo>
                        <a:pt x="5382" y="2369"/>
                        <a:pt x="5373" y="2407"/>
                        <a:pt x="5353" y="2444"/>
                      </a:cubicBezTo>
                      <a:cubicBezTo>
                        <a:pt x="5340" y="2469"/>
                        <a:pt x="5346" y="2518"/>
                        <a:pt x="5369" y="2549"/>
                      </a:cubicBezTo>
                      <a:cubicBezTo>
                        <a:pt x="5405" y="2601"/>
                        <a:pt x="5412" y="2666"/>
                        <a:pt x="5472" y="2687"/>
                      </a:cubicBezTo>
                      <a:cubicBezTo>
                        <a:pt x="5532" y="2708"/>
                        <a:pt x="5633" y="2737"/>
                        <a:pt x="5638" y="2759"/>
                      </a:cubicBezTo>
                      <a:cubicBezTo>
                        <a:pt x="5628" y="2802"/>
                        <a:pt x="5628" y="2802"/>
                        <a:pt x="5628" y="2802"/>
                      </a:cubicBezTo>
                      <a:cubicBezTo>
                        <a:pt x="5516" y="2806"/>
                        <a:pt x="5516" y="2806"/>
                        <a:pt x="5516" y="2806"/>
                      </a:cubicBezTo>
                      <a:cubicBezTo>
                        <a:pt x="5556" y="3047"/>
                        <a:pt x="5633" y="3161"/>
                        <a:pt x="5781" y="3189"/>
                      </a:cubicBezTo>
                      <a:cubicBezTo>
                        <a:pt x="5949" y="3026"/>
                        <a:pt x="5949" y="3026"/>
                        <a:pt x="5949" y="3026"/>
                      </a:cubicBezTo>
                      <a:cubicBezTo>
                        <a:pt x="5991" y="3036"/>
                        <a:pt x="6015" y="3038"/>
                        <a:pt x="6044" y="3022"/>
                      </a:cubicBezTo>
                      <a:cubicBezTo>
                        <a:pt x="6083" y="3025"/>
                        <a:pt x="6122" y="3043"/>
                        <a:pt x="6088" y="3070"/>
                      </a:cubicBezTo>
                      <a:cubicBezTo>
                        <a:pt x="6054" y="3097"/>
                        <a:pt x="5991" y="3113"/>
                        <a:pt x="5931" y="3122"/>
                      </a:cubicBezTo>
                      <a:cubicBezTo>
                        <a:pt x="5849" y="3202"/>
                        <a:pt x="5849" y="3202"/>
                        <a:pt x="5849" y="3202"/>
                      </a:cubicBezTo>
                      <a:cubicBezTo>
                        <a:pt x="5841" y="3269"/>
                        <a:pt x="5841" y="3269"/>
                        <a:pt x="5841" y="3269"/>
                      </a:cubicBezTo>
                      <a:cubicBezTo>
                        <a:pt x="5793" y="3329"/>
                        <a:pt x="5793" y="3329"/>
                        <a:pt x="5793" y="3329"/>
                      </a:cubicBezTo>
                      <a:cubicBezTo>
                        <a:pt x="5740" y="3309"/>
                        <a:pt x="5647" y="3319"/>
                        <a:pt x="5606" y="3328"/>
                      </a:cubicBezTo>
                      <a:cubicBezTo>
                        <a:pt x="5565" y="3337"/>
                        <a:pt x="5530" y="3373"/>
                        <a:pt x="5486" y="3370"/>
                      </a:cubicBezTo>
                      <a:cubicBezTo>
                        <a:pt x="5441" y="3368"/>
                        <a:pt x="5403" y="3367"/>
                        <a:pt x="5396" y="3414"/>
                      </a:cubicBezTo>
                      <a:cubicBezTo>
                        <a:pt x="5390" y="3461"/>
                        <a:pt x="5360" y="3499"/>
                        <a:pt x="5337" y="3519"/>
                      </a:cubicBezTo>
                      <a:cubicBezTo>
                        <a:pt x="5314" y="3538"/>
                        <a:pt x="5323" y="3560"/>
                        <a:pt x="5299" y="3574"/>
                      </a:cubicBezTo>
                      <a:cubicBezTo>
                        <a:pt x="5275" y="3588"/>
                        <a:pt x="5198" y="3588"/>
                        <a:pt x="5176" y="3583"/>
                      </a:cubicBezTo>
                      <a:cubicBezTo>
                        <a:pt x="5155" y="3577"/>
                        <a:pt x="5105" y="3560"/>
                        <a:pt x="5132" y="3507"/>
                      </a:cubicBezTo>
                      <a:cubicBezTo>
                        <a:pt x="5142" y="3487"/>
                        <a:pt x="5073" y="3470"/>
                        <a:pt x="5046" y="3510"/>
                      </a:cubicBezTo>
                      <a:cubicBezTo>
                        <a:pt x="5019" y="3549"/>
                        <a:pt x="4992" y="3593"/>
                        <a:pt x="5017" y="3608"/>
                      </a:cubicBezTo>
                      <a:cubicBezTo>
                        <a:pt x="5041" y="3623"/>
                        <a:pt x="5091" y="3664"/>
                        <a:pt x="5054" y="3664"/>
                      </a:cubicBezTo>
                      <a:cubicBezTo>
                        <a:pt x="5017" y="3664"/>
                        <a:pt x="4912" y="3630"/>
                        <a:pt x="4881" y="3635"/>
                      </a:cubicBezTo>
                      <a:cubicBezTo>
                        <a:pt x="4851" y="3640"/>
                        <a:pt x="4793" y="3659"/>
                        <a:pt x="4753" y="3648"/>
                      </a:cubicBezTo>
                      <a:cubicBezTo>
                        <a:pt x="4714" y="3636"/>
                        <a:pt x="4638" y="3572"/>
                        <a:pt x="4577" y="3565"/>
                      </a:cubicBezTo>
                      <a:cubicBezTo>
                        <a:pt x="4410" y="3545"/>
                        <a:pt x="4119" y="3824"/>
                        <a:pt x="3986" y="3942"/>
                      </a:cubicBezTo>
                      <a:cubicBezTo>
                        <a:pt x="3876" y="4039"/>
                        <a:pt x="3605" y="4425"/>
                        <a:pt x="3597" y="4603"/>
                      </a:cubicBezTo>
                      <a:cubicBezTo>
                        <a:pt x="3595" y="4641"/>
                        <a:pt x="3602" y="4745"/>
                        <a:pt x="3586" y="4802"/>
                      </a:cubicBezTo>
                      <a:cubicBezTo>
                        <a:pt x="3570" y="4858"/>
                        <a:pt x="3498" y="4931"/>
                        <a:pt x="3514" y="5016"/>
                      </a:cubicBezTo>
                      <a:cubicBezTo>
                        <a:pt x="3441" y="4940"/>
                        <a:pt x="3425" y="4868"/>
                        <a:pt x="3306" y="4811"/>
                      </a:cubicBezTo>
                      <a:cubicBezTo>
                        <a:pt x="3186" y="4754"/>
                        <a:pt x="2760" y="4578"/>
                        <a:pt x="2659" y="4493"/>
                      </a:cubicBezTo>
                      <a:cubicBezTo>
                        <a:pt x="2558" y="4408"/>
                        <a:pt x="2250" y="4222"/>
                        <a:pt x="2168" y="4155"/>
                      </a:cubicBezTo>
                      <a:cubicBezTo>
                        <a:pt x="2086" y="4089"/>
                        <a:pt x="1818" y="4033"/>
                        <a:pt x="1651" y="4168"/>
                      </a:cubicBezTo>
                      <a:cubicBezTo>
                        <a:pt x="1484" y="4304"/>
                        <a:pt x="1311" y="4406"/>
                        <a:pt x="1266" y="4519"/>
                      </a:cubicBezTo>
                      <a:cubicBezTo>
                        <a:pt x="1192" y="4396"/>
                        <a:pt x="1110" y="4307"/>
                        <a:pt x="1059" y="4236"/>
                      </a:cubicBezTo>
                      <a:cubicBezTo>
                        <a:pt x="1008" y="4164"/>
                        <a:pt x="932" y="4110"/>
                        <a:pt x="860" y="4138"/>
                      </a:cubicBezTo>
                      <a:cubicBezTo>
                        <a:pt x="788" y="4166"/>
                        <a:pt x="760" y="4090"/>
                        <a:pt x="709" y="4133"/>
                      </a:cubicBezTo>
                      <a:cubicBezTo>
                        <a:pt x="627" y="4202"/>
                        <a:pt x="537" y="4399"/>
                        <a:pt x="533" y="4499"/>
                      </a:cubicBezTo>
                      <a:cubicBezTo>
                        <a:pt x="530" y="4555"/>
                        <a:pt x="530" y="4616"/>
                        <a:pt x="648" y="4634"/>
                      </a:cubicBezTo>
                      <a:cubicBezTo>
                        <a:pt x="694" y="4679"/>
                        <a:pt x="705" y="4689"/>
                        <a:pt x="738" y="4723"/>
                      </a:cubicBezTo>
                      <a:cubicBezTo>
                        <a:pt x="788" y="4775"/>
                        <a:pt x="847" y="4800"/>
                        <a:pt x="897" y="4769"/>
                      </a:cubicBezTo>
                      <a:cubicBezTo>
                        <a:pt x="947" y="4738"/>
                        <a:pt x="1002" y="4748"/>
                        <a:pt x="1047" y="4823"/>
                      </a:cubicBezTo>
                      <a:cubicBezTo>
                        <a:pt x="1091" y="4897"/>
                        <a:pt x="1108" y="4909"/>
                        <a:pt x="1146" y="4932"/>
                      </a:cubicBezTo>
                      <a:cubicBezTo>
                        <a:pt x="1185" y="4955"/>
                        <a:pt x="1179" y="4999"/>
                        <a:pt x="1206" y="5032"/>
                      </a:cubicBezTo>
                      <a:cubicBezTo>
                        <a:pt x="1232" y="5064"/>
                        <a:pt x="1276" y="5069"/>
                        <a:pt x="1328" y="5079"/>
                      </a:cubicBezTo>
                      <a:cubicBezTo>
                        <a:pt x="1356" y="5085"/>
                        <a:pt x="1384" y="5111"/>
                        <a:pt x="1397" y="5120"/>
                      </a:cubicBezTo>
                      <a:cubicBezTo>
                        <a:pt x="1416" y="5132"/>
                        <a:pt x="1402" y="5150"/>
                        <a:pt x="1416" y="5163"/>
                      </a:cubicBezTo>
                      <a:cubicBezTo>
                        <a:pt x="1431" y="5175"/>
                        <a:pt x="1459" y="5211"/>
                        <a:pt x="1415" y="5221"/>
                      </a:cubicBezTo>
                      <a:cubicBezTo>
                        <a:pt x="1385" y="5228"/>
                        <a:pt x="1365" y="5227"/>
                        <a:pt x="1353" y="5257"/>
                      </a:cubicBezTo>
                      <a:cubicBezTo>
                        <a:pt x="1341" y="5289"/>
                        <a:pt x="1330" y="5309"/>
                        <a:pt x="1279" y="5312"/>
                      </a:cubicBezTo>
                      <a:cubicBezTo>
                        <a:pt x="1229" y="5315"/>
                        <a:pt x="1199" y="5295"/>
                        <a:pt x="1155" y="5272"/>
                      </a:cubicBezTo>
                      <a:cubicBezTo>
                        <a:pt x="1111" y="5249"/>
                        <a:pt x="1041" y="5212"/>
                        <a:pt x="989" y="5261"/>
                      </a:cubicBezTo>
                      <a:cubicBezTo>
                        <a:pt x="970" y="5279"/>
                        <a:pt x="943" y="5263"/>
                        <a:pt x="954" y="5241"/>
                      </a:cubicBezTo>
                      <a:cubicBezTo>
                        <a:pt x="968" y="5211"/>
                        <a:pt x="978" y="5195"/>
                        <a:pt x="949" y="5180"/>
                      </a:cubicBezTo>
                      <a:cubicBezTo>
                        <a:pt x="920" y="5165"/>
                        <a:pt x="880" y="5182"/>
                        <a:pt x="877" y="5211"/>
                      </a:cubicBezTo>
                      <a:cubicBezTo>
                        <a:pt x="874" y="5240"/>
                        <a:pt x="855" y="5277"/>
                        <a:pt x="833" y="5299"/>
                      </a:cubicBezTo>
                      <a:cubicBezTo>
                        <a:pt x="811" y="5321"/>
                        <a:pt x="789" y="5342"/>
                        <a:pt x="761" y="5340"/>
                      </a:cubicBezTo>
                      <a:cubicBezTo>
                        <a:pt x="733" y="5338"/>
                        <a:pt x="690" y="5350"/>
                        <a:pt x="690" y="5393"/>
                      </a:cubicBezTo>
                      <a:cubicBezTo>
                        <a:pt x="690" y="5438"/>
                        <a:pt x="692" y="5527"/>
                        <a:pt x="692" y="5527"/>
                      </a:cubicBezTo>
                      <a:cubicBezTo>
                        <a:pt x="692" y="5527"/>
                        <a:pt x="704" y="5570"/>
                        <a:pt x="646" y="5585"/>
                      </a:cubicBezTo>
                      <a:cubicBezTo>
                        <a:pt x="588" y="5599"/>
                        <a:pt x="537" y="5605"/>
                        <a:pt x="515" y="5648"/>
                      </a:cubicBezTo>
                      <a:cubicBezTo>
                        <a:pt x="493" y="5691"/>
                        <a:pt x="472" y="5745"/>
                        <a:pt x="449" y="5743"/>
                      </a:cubicBezTo>
                      <a:cubicBezTo>
                        <a:pt x="426" y="5741"/>
                        <a:pt x="417" y="5690"/>
                        <a:pt x="381" y="5699"/>
                      </a:cubicBezTo>
                      <a:cubicBezTo>
                        <a:pt x="344" y="5707"/>
                        <a:pt x="350" y="5743"/>
                        <a:pt x="309" y="5683"/>
                      </a:cubicBezTo>
                      <a:cubicBezTo>
                        <a:pt x="267" y="5624"/>
                        <a:pt x="240" y="5547"/>
                        <a:pt x="239" y="5483"/>
                      </a:cubicBezTo>
                      <a:cubicBezTo>
                        <a:pt x="238" y="5419"/>
                        <a:pt x="269" y="5326"/>
                        <a:pt x="322" y="5255"/>
                      </a:cubicBezTo>
                      <a:cubicBezTo>
                        <a:pt x="375" y="5184"/>
                        <a:pt x="398" y="5096"/>
                        <a:pt x="392" y="5036"/>
                      </a:cubicBezTo>
                      <a:cubicBezTo>
                        <a:pt x="386" y="4977"/>
                        <a:pt x="336" y="4841"/>
                        <a:pt x="291" y="4799"/>
                      </a:cubicBezTo>
                      <a:cubicBezTo>
                        <a:pt x="247" y="4757"/>
                        <a:pt x="242" y="4757"/>
                        <a:pt x="187" y="4758"/>
                      </a:cubicBezTo>
                      <a:cubicBezTo>
                        <a:pt x="124" y="4644"/>
                        <a:pt x="124" y="4644"/>
                        <a:pt x="124" y="4644"/>
                      </a:cubicBezTo>
                      <a:cubicBezTo>
                        <a:pt x="52" y="4623"/>
                        <a:pt x="52" y="4623"/>
                        <a:pt x="52" y="4623"/>
                      </a:cubicBezTo>
                      <a:cubicBezTo>
                        <a:pt x="52" y="4623"/>
                        <a:pt x="0" y="4524"/>
                        <a:pt x="35" y="4463"/>
                      </a:cubicBezTo>
                      <a:cubicBezTo>
                        <a:pt x="69" y="4402"/>
                        <a:pt x="96" y="4416"/>
                        <a:pt x="98" y="4344"/>
                      </a:cubicBezTo>
                      <a:cubicBezTo>
                        <a:pt x="101" y="4273"/>
                        <a:pt x="105" y="4211"/>
                        <a:pt x="81" y="4163"/>
                      </a:cubicBezTo>
                      <a:cubicBezTo>
                        <a:pt x="56" y="4114"/>
                        <a:pt x="101" y="4053"/>
                        <a:pt x="129" y="4026"/>
                      </a:cubicBezTo>
                      <a:cubicBezTo>
                        <a:pt x="157" y="3999"/>
                        <a:pt x="235" y="3997"/>
                        <a:pt x="276" y="3991"/>
                      </a:cubicBezTo>
                      <a:cubicBezTo>
                        <a:pt x="317" y="3986"/>
                        <a:pt x="316" y="3953"/>
                        <a:pt x="336" y="3933"/>
                      </a:cubicBezTo>
                      <a:cubicBezTo>
                        <a:pt x="357" y="3912"/>
                        <a:pt x="386" y="3915"/>
                        <a:pt x="399" y="3903"/>
                      </a:cubicBezTo>
                      <a:cubicBezTo>
                        <a:pt x="412" y="3892"/>
                        <a:pt x="409" y="3823"/>
                        <a:pt x="442" y="3809"/>
                      </a:cubicBezTo>
                      <a:cubicBezTo>
                        <a:pt x="475" y="3814"/>
                        <a:pt x="488" y="3846"/>
                        <a:pt x="495" y="3864"/>
                      </a:cubicBezTo>
                      <a:cubicBezTo>
                        <a:pt x="501" y="3882"/>
                        <a:pt x="524" y="3902"/>
                        <a:pt x="551" y="3882"/>
                      </a:cubicBezTo>
                      <a:cubicBezTo>
                        <a:pt x="578" y="3861"/>
                        <a:pt x="552" y="3828"/>
                        <a:pt x="570" y="3796"/>
                      </a:cubicBezTo>
                      <a:cubicBezTo>
                        <a:pt x="588" y="3764"/>
                        <a:pt x="624" y="3737"/>
                        <a:pt x="634" y="3701"/>
                      </a:cubicBezTo>
                      <a:cubicBezTo>
                        <a:pt x="644" y="3666"/>
                        <a:pt x="662" y="3661"/>
                        <a:pt x="712" y="3629"/>
                      </a:cubicBezTo>
                      <a:cubicBezTo>
                        <a:pt x="777" y="3586"/>
                        <a:pt x="809" y="3560"/>
                        <a:pt x="771" y="3498"/>
                      </a:cubicBezTo>
                      <a:cubicBezTo>
                        <a:pt x="732" y="3437"/>
                        <a:pt x="714" y="3393"/>
                        <a:pt x="677" y="3364"/>
                      </a:cubicBezTo>
                      <a:cubicBezTo>
                        <a:pt x="640" y="3335"/>
                        <a:pt x="569" y="3286"/>
                        <a:pt x="590" y="3225"/>
                      </a:cubicBezTo>
                      <a:cubicBezTo>
                        <a:pt x="612" y="3163"/>
                        <a:pt x="616" y="3130"/>
                        <a:pt x="615" y="3111"/>
                      </a:cubicBezTo>
                      <a:cubicBezTo>
                        <a:pt x="648" y="3114"/>
                        <a:pt x="714" y="3107"/>
                        <a:pt x="719" y="3084"/>
                      </a:cubicBezTo>
                      <a:cubicBezTo>
                        <a:pt x="725" y="3061"/>
                        <a:pt x="748" y="3038"/>
                        <a:pt x="771" y="3065"/>
                      </a:cubicBezTo>
                      <a:cubicBezTo>
                        <a:pt x="794" y="3092"/>
                        <a:pt x="868" y="3147"/>
                        <a:pt x="895" y="3172"/>
                      </a:cubicBezTo>
                      <a:cubicBezTo>
                        <a:pt x="900" y="3199"/>
                        <a:pt x="923" y="3222"/>
                        <a:pt x="953" y="3220"/>
                      </a:cubicBezTo>
                      <a:cubicBezTo>
                        <a:pt x="983" y="3219"/>
                        <a:pt x="1023" y="3249"/>
                        <a:pt x="1034" y="3270"/>
                      </a:cubicBezTo>
                      <a:cubicBezTo>
                        <a:pt x="1045" y="3291"/>
                        <a:pt x="1064" y="3317"/>
                        <a:pt x="1101" y="3297"/>
                      </a:cubicBezTo>
                      <a:cubicBezTo>
                        <a:pt x="1138" y="3277"/>
                        <a:pt x="1186" y="3260"/>
                        <a:pt x="1220" y="3245"/>
                      </a:cubicBezTo>
                      <a:cubicBezTo>
                        <a:pt x="1254" y="3229"/>
                        <a:pt x="1286" y="3243"/>
                        <a:pt x="1282" y="3280"/>
                      </a:cubicBezTo>
                      <a:cubicBezTo>
                        <a:pt x="1277" y="3317"/>
                        <a:pt x="1307" y="3326"/>
                        <a:pt x="1334" y="3326"/>
                      </a:cubicBezTo>
                      <a:cubicBezTo>
                        <a:pt x="1361" y="3326"/>
                        <a:pt x="1381" y="3368"/>
                        <a:pt x="1422" y="3367"/>
                      </a:cubicBezTo>
                      <a:cubicBezTo>
                        <a:pt x="1464" y="3365"/>
                        <a:pt x="1509" y="3337"/>
                        <a:pt x="1536" y="3306"/>
                      </a:cubicBezTo>
                      <a:cubicBezTo>
                        <a:pt x="1563" y="3274"/>
                        <a:pt x="1649" y="3191"/>
                        <a:pt x="1668" y="3145"/>
                      </a:cubicBezTo>
                      <a:cubicBezTo>
                        <a:pt x="1688" y="3099"/>
                        <a:pt x="1715" y="3023"/>
                        <a:pt x="1688" y="2967"/>
                      </a:cubicBezTo>
                      <a:cubicBezTo>
                        <a:pt x="1661" y="2912"/>
                        <a:pt x="1604" y="2869"/>
                        <a:pt x="1634" y="2805"/>
                      </a:cubicBezTo>
                      <a:cubicBezTo>
                        <a:pt x="1664" y="2741"/>
                        <a:pt x="1649" y="2737"/>
                        <a:pt x="1630" y="2688"/>
                      </a:cubicBezTo>
                      <a:cubicBezTo>
                        <a:pt x="1612" y="2640"/>
                        <a:pt x="1580" y="2572"/>
                        <a:pt x="1619" y="2505"/>
                      </a:cubicBezTo>
                      <a:cubicBezTo>
                        <a:pt x="1657" y="2438"/>
                        <a:pt x="1723" y="2427"/>
                        <a:pt x="1792" y="2390"/>
                      </a:cubicBezTo>
                      <a:cubicBezTo>
                        <a:pt x="1862" y="2353"/>
                        <a:pt x="1920" y="2281"/>
                        <a:pt x="1926" y="2159"/>
                      </a:cubicBezTo>
                      <a:cubicBezTo>
                        <a:pt x="1932" y="2037"/>
                        <a:pt x="1905" y="1778"/>
                        <a:pt x="1919" y="1748"/>
                      </a:cubicBezTo>
                      <a:cubicBezTo>
                        <a:pt x="1933" y="1718"/>
                        <a:pt x="1983" y="1628"/>
                        <a:pt x="2013" y="1569"/>
                      </a:cubicBezTo>
                      <a:cubicBezTo>
                        <a:pt x="2043" y="1509"/>
                        <a:pt x="2014" y="1456"/>
                        <a:pt x="2037" y="1389"/>
                      </a:cubicBezTo>
                      <a:cubicBezTo>
                        <a:pt x="2060" y="1323"/>
                        <a:pt x="2068" y="1138"/>
                        <a:pt x="2023" y="1003"/>
                      </a:cubicBezTo>
                      <a:cubicBezTo>
                        <a:pt x="1977" y="867"/>
                        <a:pt x="1923" y="680"/>
                        <a:pt x="1859" y="577"/>
                      </a:cubicBezTo>
                      <a:close/>
                    </a:path>
                  </a:pathLst>
                </a:custGeom>
                <a:solidFill>
                  <a:srgbClr val="CCFFFF">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4" name="Freeform 8"/>
                <p:cNvSpPr>
                  <a:spLocks/>
                </p:cNvSpPr>
                <p:nvPr/>
              </p:nvSpPr>
              <p:spPr bwMode="auto">
                <a:xfrm>
                  <a:off x="5216996" y="6271212"/>
                  <a:ext cx="203641" cy="363517"/>
                </a:xfrm>
                <a:custGeom>
                  <a:avLst/>
                  <a:gdLst>
                    <a:gd name="T0" fmla="*/ 70 w 386"/>
                    <a:gd name="T1" fmla="*/ 446 h 689"/>
                    <a:gd name="T2" fmla="*/ 32 w 386"/>
                    <a:gd name="T3" fmla="*/ 464 h 689"/>
                    <a:gd name="T4" fmla="*/ 40 w 386"/>
                    <a:gd name="T5" fmla="*/ 353 h 689"/>
                    <a:gd name="T6" fmla="*/ 74 w 386"/>
                    <a:gd name="T7" fmla="*/ 287 h 689"/>
                    <a:gd name="T8" fmla="*/ 113 w 386"/>
                    <a:gd name="T9" fmla="*/ 211 h 689"/>
                    <a:gd name="T10" fmla="*/ 151 w 386"/>
                    <a:gd name="T11" fmla="*/ 172 h 689"/>
                    <a:gd name="T12" fmla="*/ 206 w 386"/>
                    <a:gd name="T13" fmla="*/ 115 h 689"/>
                    <a:gd name="T14" fmla="*/ 231 w 386"/>
                    <a:gd name="T15" fmla="*/ 104 h 689"/>
                    <a:gd name="T16" fmla="*/ 247 w 386"/>
                    <a:gd name="T17" fmla="*/ 64 h 689"/>
                    <a:gd name="T18" fmla="*/ 284 w 386"/>
                    <a:gd name="T19" fmla="*/ 15 h 689"/>
                    <a:gd name="T20" fmla="*/ 317 w 386"/>
                    <a:gd name="T21" fmla="*/ 30 h 689"/>
                    <a:gd name="T22" fmla="*/ 312 w 386"/>
                    <a:gd name="T23" fmla="*/ 94 h 689"/>
                    <a:gd name="T24" fmla="*/ 303 w 386"/>
                    <a:gd name="T25" fmla="*/ 163 h 689"/>
                    <a:gd name="T26" fmla="*/ 253 w 386"/>
                    <a:gd name="T27" fmla="*/ 238 h 689"/>
                    <a:gd name="T28" fmla="*/ 238 w 386"/>
                    <a:gd name="T29" fmla="*/ 316 h 689"/>
                    <a:gd name="T30" fmla="*/ 280 w 386"/>
                    <a:gd name="T31" fmla="*/ 354 h 689"/>
                    <a:gd name="T32" fmla="*/ 331 w 386"/>
                    <a:gd name="T33" fmla="*/ 330 h 689"/>
                    <a:gd name="T34" fmla="*/ 381 w 386"/>
                    <a:gd name="T35" fmla="*/ 330 h 689"/>
                    <a:gd name="T36" fmla="*/ 369 w 386"/>
                    <a:gd name="T37" fmla="*/ 380 h 689"/>
                    <a:gd name="T38" fmla="*/ 341 w 386"/>
                    <a:gd name="T39" fmla="*/ 434 h 689"/>
                    <a:gd name="T40" fmla="*/ 311 w 386"/>
                    <a:gd name="T41" fmla="*/ 509 h 689"/>
                    <a:gd name="T42" fmla="*/ 285 w 386"/>
                    <a:gd name="T43" fmla="*/ 556 h 689"/>
                    <a:gd name="T44" fmla="*/ 237 w 386"/>
                    <a:gd name="T45" fmla="*/ 590 h 689"/>
                    <a:gd name="T46" fmla="*/ 191 w 386"/>
                    <a:gd name="T47" fmla="*/ 623 h 689"/>
                    <a:gd name="T48" fmla="*/ 145 w 386"/>
                    <a:gd name="T49" fmla="*/ 656 h 689"/>
                    <a:gd name="T50" fmla="*/ 97 w 386"/>
                    <a:gd name="T51" fmla="*/ 667 h 689"/>
                    <a:gd name="T52" fmla="*/ 56 w 386"/>
                    <a:gd name="T53" fmla="*/ 687 h 689"/>
                    <a:gd name="T54" fmla="*/ 9 w 386"/>
                    <a:gd name="T55" fmla="*/ 660 h 689"/>
                    <a:gd name="T56" fmla="*/ 59 w 386"/>
                    <a:gd name="T57" fmla="*/ 636 h 689"/>
                    <a:gd name="T58" fmla="*/ 93 w 386"/>
                    <a:gd name="T59" fmla="*/ 590 h 689"/>
                    <a:gd name="T60" fmla="*/ 87 w 386"/>
                    <a:gd name="T61" fmla="*/ 541 h 689"/>
                    <a:gd name="T62" fmla="*/ 125 w 386"/>
                    <a:gd name="T63" fmla="*/ 503 h 689"/>
                    <a:gd name="T64" fmla="*/ 142 w 386"/>
                    <a:gd name="T65" fmla="*/ 454 h 689"/>
                    <a:gd name="T66" fmla="*/ 106 w 386"/>
                    <a:gd name="T67" fmla="*/ 423 h 689"/>
                    <a:gd name="T68" fmla="*/ 70 w 386"/>
                    <a:gd name="T69" fmla="*/ 44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689">
                      <a:moveTo>
                        <a:pt x="70" y="446"/>
                      </a:moveTo>
                      <a:cubicBezTo>
                        <a:pt x="63" y="467"/>
                        <a:pt x="39" y="509"/>
                        <a:pt x="32" y="464"/>
                      </a:cubicBezTo>
                      <a:cubicBezTo>
                        <a:pt x="26" y="420"/>
                        <a:pt x="41" y="376"/>
                        <a:pt x="40" y="353"/>
                      </a:cubicBezTo>
                      <a:cubicBezTo>
                        <a:pt x="39" y="330"/>
                        <a:pt x="58" y="305"/>
                        <a:pt x="74" y="287"/>
                      </a:cubicBezTo>
                      <a:cubicBezTo>
                        <a:pt x="91" y="269"/>
                        <a:pt x="104" y="229"/>
                        <a:pt x="113" y="211"/>
                      </a:cubicBezTo>
                      <a:cubicBezTo>
                        <a:pt x="122" y="193"/>
                        <a:pt x="133" y="181"/>
                        <a:pt x="151" y="172"/>
                      </a:cubicBezTo>
                      <a:cubicBezTo>
                        <a:pt x="169" y="163"/>
                        <a:pt x="197" y="124"/>
                        <a:pt x="206" y="115"/>
                      </a:cubicBezTo>
                      <a:cubicBezTo>
                        <a:pt x="215" y="107"/>
                        <a:pt x="216" y="109"/>
                        <a:pt x="231" y="104"/>
                      </a:cubicBezTo>
                      <a:cubicBezTo>
                        <a:pt x="247" y="99"/>
                        <a:pt x="246" y="82"/>
                        <a:pt x="247" y="64"/>
                      </a:cubicBezTo>
                      <a:cubicBezTo>
                        <a:pt x="248" y="46"/>
                        <a:pt x="269" y="26"/>
                        <a:pt x="284" y="15"/>
                      </a:cubicBezTo>
                      <a:cubicBezTo>
                        <a:pt x="299" y="3"/>
                        <a:pt x="320" y="0"/>
                        <a:pt x="317" y="30"/>
                      </a:cubicBezTo>
                      <a:cubicBezTo>
                        <a:pt x="315" y="59"/>
                        <a:pt x="312" y="76"/>
                        <a:pt x="312" y="94"/>
                      </a:cubicBezTo>
                      <a:cubicBezTo>
                        <a:pt x="312" y="112"/>
                        <a:pt x="317" y="141"/>
                        <a:pt x="303" y="163"/>
                      </a:cubicBezTo>
                      <a:cubicBezTo>
                        <a:pt x="289" y="184"/>
                        <a:pt x="260" y="207"/>
                        <a:pt x="253" y="238"/>
                      </a:cubicBezTo>
                      <a:cubicBezTo>
                        <a:pt x="247" y="269"/>
                        <a:pt x="228" y="293"/>
                        <a:pt x="238" y="316"/>
                      </a:cubicBezTo>
                      <a:cubicBezTo>
                        <a:pt x="248" y="339"/>
                        <a:pt x="260" y="357"/>
                        <a:pt x="280" y="354"/>
                      </a:cubicBezTo>
                      <a:cubicBezTo>
                        <a:pt x="300" y="352"/>
                        <a:pt x="311" y="340"/>
                        <a:pt x="331" y="330"/>
                      </a:cubicBezTo>
                      <a:cubicBezTo>
                        <a:pt x="352" y="320"/>
                        <a:pt x="376" y="311"/>
                        <a:pt x="381" y="330"/>
                      </a:cubicBezTo>
                      <a:cubicBezTo>
                        <a:pt x="386" y="349"/>
                        <a:pt x="380" y="366"/>
                        <a:pt x="369" y="380"/>
                      </a:cubicBezTo>
                      <a:cubicBezTo>
                        <a:pt x="359" y="394"/>
                        <a:pt x="346" y="420"/>
                        <a:pt x="341" y="434"/>
                      </a:cubicBezTo>
                      <a:cubicBezTo>
                        <a:pt x="336" y="448"/>
                        <a:pt x="311" y="489"/>
                        <a:pt x="311" y="509"/>
                      </a:cubicBezTo>
                      <a:cubicBezTo>
                        <a:pt x="311" y="529"/>
                        <a:pt x="309" y="541"/>
                        <a:pt x="285" y="556"/>
                      </a:cubicBezTo>
                      <a:cubicBezTo>
                        <a:pt x="261" y="572"/>
                        <a:pt x="243" y="581"/>
                        <a:pt x="237" y="590"/>
                      </a:cubicBezTo>
                      <a:cubicBezTo>
                        <a:pt x="230" y="598"/>
                        <a:pt x="201" y="609"/>
                        <a:pt x="191" y="623"/>
                      </a:cubicBezTo>
                      <a:cubicBezTo>
                        <a:pt x="180" y="637"/>
                        <a:pt x="168" y="652"/>
                        <a:pt x="145" y="656"/>
                      </a:cubicBezTo>
                      <a:cubicBezTo>
                        <a:pt x="122" y="660"/>
                        <a:pt x="115" y="655"/>
                        <a:pt x="97" y="667"/>
                      </a:cubicBezTo>
                      <a:cubicBezTo>
                        <a:pt x="79" y="680"/>
                        <a:pt x="78" y="689"/>
                        <a:pt x="56" y="687"/>
                      </a:cubicBezTo>
                      <a:cubicBezTo>
                        <a:pt x="35" y="684"/>
                        <a:pt x="0" y="676"/>
                        <a:pt x="9" y="660"/>
                      </a:cubicBezTo>
                      <a:cubicBezTo>
                        <a:pt x="18" y="643"/>
                        <a:pt x="40" y="643"/>
                        <a:pt x="59" y="636"/>
                      </a:cubicBezTo>
                      <a:cubicBezTo>
                        <a:pt x="78" y="628"/>
                        <a:pt x="93" y="613"/>
                        <a:pt x="93" y="590"/>
                      </a:cubicBezTo>
                      <a:cubicBezTo>
                        <a:pt x="93" y="567"/>
                        <a:pt x="74" y="565"/>
                        <a:pt x="87" y="541"/>
                      </a:cubicBezTo>
                      <a:cubicBezTo>
                        <a:pt x="100" y="517"/>
                        <a:pt x="106" y="515"/>
                        <a:pt x="125" y="503"/>
                      </a:cubicBezTo>
                      <a:cubicBezTo>
                        <a:pt x="145" y="490"/>
                        <a:pt x="159" y="478"/>
                        <a:pt x="142" y="454"/>
                      </a:cubicBezTo>
                      <a:cubicBezTo>
                        <a:pt x="125" y="430"/>
                        <a:pt x="118" y="427"/>
                        <a:pt x="106" y="423"/>
                      </a:cubicBezTo>
                      <a:cubicBezTo>
                        <a:pt x="95" y="420"/>
                        <a:pt x="77" y="430"/>
                        <a:pt x="70" y="446"/>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5" name="Freeform 9"/>
                <p:cNvSpPr>
                  <a:spLocks/>
                </p:cNvSpPr>
                <p:nvPr/>
              </p:nvSpPr>
              <p:spPr bwMode="auto">
                <a:xfrm>
                  <a:off x="6093635" y="4041207"/>
                  <a:ext cx="977344" cy="948986"/>
                </a:xfrm>
                <a:custGeom>
                  <a:avLst/>
                  <a:gdLst>
                    <a:gd name="T0" fmla="*/ 178 w 1853"/>
                    <a:gd name="T1" fmla="*/ 1507 h 1799"/>
                    <a:gd name="T2" fmla="*/ 249 w 1853"/>
                    <a:gd name="T3" fmla="*/ 1469 h 1799"/>
                    <a:gd name="T4" fmla="*/ 306 w 1853"/>
                    <a:gd name="T5" fmla="*/ 1499 h 1799"/>
                    <a:gd name="T6" fmla="*/ 374 w 1853"/>
                    <a:gd name="T7" fmla="*/ 1494 h 1799"/>
                    <a:gd name="T8" fmla="*/ 504 w 1853"/>
                    <a:gd name="T9" fmla="*/ 1479 h 1799"/>
                    <a:gd name="T10" fmla="*/ 585 w 1853"/>
                    <a:gd name="T11" fmla="*/ 1438 h 1799"/>
                    <a:gd name="T12" fmla="*/ 666 w 1853"/>
                    <a:gd name="T13" fmla="*/ 1517 h 1799"/>
                    <a:gd name="T14" fmla="*/ 728 w 1853"/>
                    <a:gd name="T15" fmla="*/ 1515 h 1799"/>
                    <a:gd name="T16" fmla="*/ 862 w 1853"/>
                    <a:gd name="T17" fmla="*/ 1507 h 1799"/>
                    <a:gd name="T18" fmla="*/ 969 w 1853"/>
                    <a:gd name="T19" fmla="*/ 1440 h 1799"/>
                    <a:gd name="T20" fmla="*/ 1034 w 1853"/>
                    <a:gd name="T21" fmla="*/ 1502 h 1799"/>
                    <a:gd name="T22" fmla="*/ 1148 w 1853"/>
                    <a:gd name="T23" fmla="*/ 1608 h 1799"/>
                    <a:gd name="T24" fmla="*/ 1104 w 1853"/>
                    <a:gd name="T25" fmla="*/ 1680 h 1799"/>
                    <a:gd name="T26" fmla="*/ 1220 w 1853"/>
                    <a:gd name="T27" fmla="*/ 1757 h 1799"/>
                    <a:gd name="T28" fmla="*/ 1283 w 1853"/>
                    <a:gd name="T29" fmla="*/ 1681 h 1799"/>
                    <a:gd name="T30" fmla="*/ 1392 w 1853"/>
                    <a:gd name="T31" fmla="*/ 1632 h 1799"/>
                    <a:gd name="T32" fmla="*/ 1488 w 1853"/>
                    <a:gd name="T33" fmla="*/ 1599 h 1799"/>
                    <a:gd name="T34" fmla="*/ 1651 w 1853"/>
                    <a:gd name="T35" fmla="*/ 1581 h 1799"/>
                    <a:gd name="T36" fmla="*/ 1754 w 1853"/>
                    <a:gd name="T37" fmla="*/ 1535 h 1799"/>
                    <a:gd name="T38" fmla="*/ 1853 w 1853"/>
                    <a:gd name="T39" fmla="*/ 1510 h 1799"/>
                    <a:gd name="T40" fmla="*/ 1707 w 1853"/>
                    <a:gd name="T41" fmla="*/ 1367 h 1799"/>
                    <a:gd name="T42" fmla="*/ 1553 w 1853"/>
                    <a:gd name="T43" fmla="*/ 523 h 1799"/>
                    <a:gd name="T44" fmla="*/ 1589 w 1853"/>
                    <a:gd name="T45" fmla="*/ 204 h 1799"/>
                    <a:gd name="T46" fmla="*/ 1292 w 1853"/>
                    <a:gd name="T47" fmla="*/ 158 h 1799"/>
                    <a:gd name="T48" fmla="*/ 1108 w 1853"/>
                    <a:gd name="T49" fmla="*/ 43 h 1799"/>
                    <a:gd name="T50" fmla="*/ 1022 w 1853"/>
                    <a:gd name="T51" fmla="*/ 157 h 1799"/>
                    <a:gd name="T52" fmla="*/ 944 w 1853"/>
                    <a:gd name="T53" fmla="*/ 439 h 1799"/>
                    <a:gd name="T54" fmla="*/ 974 w 1853"/>
                    <a:gd name="T55" fmla="*/ 578 h 1799"/>
                    <a:gd name="T56" fmla="*/ 1064 w 1853"/>
                    <a:gd name="T57" fmla="*/ 522 h 1799"/>
                    <a:gd name="T58" fmla="*/ 1177 w 1853"/>
                    <a:gd name="T59" fmla="*/ 495 h 1799"/>
                    <a:gd name="T60" fmla="*/ 1288 w 1853"/>
                    <a:gd name="T61" fmla="*/ 451 h 1799"/>
                    <a:gd name="T62" fmla="*/ 1369 w 1853"/>
                    <a:gd name="T63" fmla="*/ 396 h 1799"/>
                    <a:gd name="T64" fmla="*/ 1417 w 1853"/>
                    <a:gd name="T65" fmla="*/ 590 h 1799"/>
                    <a:gd name="T66" fmla="*/ 1386 w 1853"/>
                    <a:gd name="T67" fmla="*/ 785 h 1799"/>
                    <a:gd name="T68" fmla="*/ 1249 w 1853"/>
                    <a:gd name="T69" fmla="*/ 897 h 1799"/>
                    <a:gd name="T70" fmla="*/ 1156 w 1853"/>
                    <a:gd name="T71" fmla="*/ 837 h 1799"/>
                    <a:gd name="T72" fmla="*/ 1077 w 1853"/>
                    <a:gd name="T73" fmla="*/ 748 h 1799"/>
                    <a:gd name="T74" fmla="*/ 1022 w 1853"/>
                    <a:gd name="T75" fmla="*/ 821 h 1799"/>
                    <a:gd name="T76" fmla="*/ 929 w 1853"/>
                    <a:gd name="T77" fmla="*/ 976 h 1799"/>
                    <a:gd name="T78" fmla="*/ 799 w 1853"/>
                    <a:gd name="T79" fmla="*/ 658 h 1799"/>
                    <a:gd name="T80" fmla="*/ 772 w 1853"/>
                    <a:gd name="T81" fmla="*/ 481 h 1799"/>
                    <a:gd name="T82" fmla="*/ 673 w 1853"/>
                    <a:gd name="T83" fmla="*/ 476 h 1799"/>
                    <a:gd name="T84" fmla="*/ 556 w 1853"/>
                    <a:gd name="T85" fmla="*/ 445 h 1799"/>
                    <a:gd name="T86" fmla="*/ 486 w 1853"/>
                    <a:gd name="T87" fmla="*/ 469 h 1799"/>
                    <a:gd name="T88" fmla="*/ 425 w 1853"/>
                    <a:gd name="T89" fmla="*/ 573 h 1799"/>
                    <a:gd name="T90" fmla="*/ 477 w 1853"/>
                    <a:gd name="T91" fmla="*/ 650 h 1799"/>
                    <a:gd name="T92" fmla="*/ 422 w 1853"/>
                    <a:gd name="T93" fmla="*/ 994 h 1799"/>
                    <a:gd name="T94" fmla="*/ 321 w 1853"/>
                    <a:gd name="T95" fmla="*/ 1062 h 1799"/>
                    <a:gd name="T96" fmla="*/ 211 w 1853"/>
                    <a:gd name="T97" fmla="*/ 1062 h 1799"/>
                    <a:gd name="T98" fmla="*/ 124 w 1853"/>
                    <a:gd name="T99" fmla="*/ 1157 h 1799"/>
                    <a:gd name="T100" fmla="*/ 20 w 1853"/>
                    <a:gd name="T101" fmla="*/ 1258 h 1799"/>
                    <a:gd name="T102" fmla="*/ 84 w 1853"/>
                    <a:gd name="T103" fmla="*/ 1322 h 1799"/>
                    <a:gd name="T104" fmla="*/ 92 w 1853"/>
                    <a:gd name="T105" fmla="*/ 149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3" h="1799">
                      <a:moveTo>
                        <a:pt x="154" y="1494"/>
                      </a:moveTo>
                      <a:cubicBezTo>
                        <a:pt x="163" y="1497"/>
                        <a:pt x="169" y="1511"/>
                        <a:pt x="178" y="1507"/>
                      </a:cubicBezTo>
                      <a:cubicBezTo>
                        <a:pt x="191" y="1501"/>
                        <a:pt x="180" y="1486"/>
                        <a:pt x="185" y="1476"/>
                      </a:cubicBezTo>
                      <a:cubicBezTo>
                        <a:pt x="199" y="1449"/>
                        <a:pt x="234" y="1454"/>
                        <a:pt x="249" y="1469"/>
                      </a:cubicBezTo>
                      <a:cubicBezTo>
                        <a:pt x="256" y="1475"/>
                        <a:pt x="257" y="1487"/>
                        <a:pt x="270" y="1493"/>
                      </a:cubicBezTo>
                      <a:cubicBezTo>
                        <a:pt x="282" y="1499"/>
                        <a:pt x="293" y="1500"/>
                        <a:pt x="306" y="1499"/>
                      </a:cubicBezTo>
                      <a:cubicBezTo>
                        <a:pt x="315" y="1498"/>
                        <a:pt x="327" y="1489"/>
                        <a:pt x="338" y="1488"/>
                      </a:cubicBezTo>
                      <a:cubicBezTo>
                        <a:pt x="354" y="1486"/>
                        <a:pt x="357" y="1490"/>
                        <a:pt x="374" y="1494"/>
                      </a:cubicBezTo>
                      <a:cubicBezTo>
                        <a:pt x="403" y="1501"/>
                        <a:pt x="439" y="1496"/>
                        <a:pt x="468" y="1492"/>
                      </a:cubicBezTo>
                      <a:cubicBezTo>
                        <a:pt x="474" y="1491"/>
                        <a:pt x="499" y="1484"/>
                        <a:pt x="504" y="1479"/>
                      </a:cubicBezTo>
                      <a:cubicBezTo>
                        <a:pt x="512" y="1470"/>
                        <a:pt x="507" y="1455"/>
                        <a:pt x="515" y="1445"/>
                      </a:cubicBezTo>
                      <a:cubicBezTo>
                        <a:pt x="530" y="1427"/>
                        <a:pt x="564" y="1435"/>
                        <a:pt x="585" y="1438"/>
                      </a:cubicBezTo>
                      <a:cubicBezTo>
                        <a:pt x="586" y="1465"/>
                        <a:pt x="591" y="1465"/>
                        <a:pt x="612" y="1474"/>
                      </a:cubicBezTo>
                      <a:cubicBezTo>
                        <a:pt x="635" y="1484"/>
                        <a:pt x="645" y="1503"/>
                        <a:pt x="666" y="1517"/>
                      </a:cubicBezTo>
                      <a:cubicBezTo>
                        <a:pt x="676" y="1524"/>
                        <a:pt x="688" y="1531"/>
                        <a:pt x="701" y="1530"/>
                      </a:cubicBezTo>
                      <a:cubicBezTo>
                        <a:pt x="719" y="1528"/>
                        <a:pt x="713" y="1521"/>
                        <a:pt x="728" y="1515"/>
                      </a:cubicBezTo>
                      <a:cubicBezTo>
                        <a:pt x="756" y="1504"/>
                        <a:pt x="767" y="1523"/>
                        <a:pt x="790" y="1531"/>
                      </a:cubicBezTo>
                      <a:cubicBezTo>
                        <a:pt x="825" y="1543"/>
                        <a:pt x="835" y="1517"/>
                        <a:pt x="862" y="1507"/>
                      </a:cubicBezTo>
                      <a:cubicBezTo>
                        <a:pt x="882" y="1500"/>
                        <a:pt x="902" y="1503"/>
                        <a:pt x="920" y="1490"/>
                      </a:cubicBezTo>
                      <a:cubicBezTo>
                        <a:pt x="938" y="1475"/>
                        <a:pt x="956" y="1460"/>
                        <a:pt x="969" y="1440"/>
                      </a:cubicBezTo>
                      <a:cubicBezTo>
                        <a:pt x="985" y="1413"/>
                        <a:pt x="991" y="1405"/>
                        <a:pt x="1028" y="1407"/>
                      </a:cubicBezTo>
                      <a:cubicBezTo>
                        <a:pt x="1026" y="1425"/>
                        <a:pt x="1023" y="1493"/>
                        <a:pt x="1034" y="1502"/>
                      </a:cubicBezTo>
                      <a:cubicBezTo>
                        <a:pt x="1059" y="1523"/>
                        <a:pt x="1103" y="1493"/>
                        <a:pt x="1130" y="1520"/>
                      </a:cubicBezTo>
                      <a:cubicBezTo>
                        <a:pt x="1146" y="1535"/>
                        <a:pt x="1159" y="1587"/>
                        <a:pt x="1148" y="1608"/>
                      </a:cubicBezTo>
                      <a:cubicBezTo>
                        <a:pt x="1142" y="1621"/>
                        <a:pt x="1125" y="1625"/>
                        <a:pt x="1118" y="1638"/>
                      </a:cubicBezTo>
                      <a:cubicBezTo>
                        <a:pt x="1112" y="1649"/>
                        <a:pt x="1107" y="1669"/>
                        <a:pt x="1104" y="1680"/>
                      </a:cubicBezTo>
                      <a:cubicBezTo>
                        <a:pt x="1096" y="1712"/>
                        <a:pt x="1098" y="1756"/>
                        <a:pt x="1128" y="1777"/>
                      </a:cubicBezTo>
                      <a:cubicBezTo>
                        <a:pt x="1158" y="1799"/>
                        <a:pt x="1196" y="1774"/>
                        <a:pt x="1220" y="1757"/>
                      </a:cubicBezTo>
                      <a:cubicBezTo>
                        <a:pt x="1232" y="1749"/>
                        <a:pt x="1250" y="1741"/>
                        <a:pt x="1258" y="1727"/>
                      </a:cubicBezTo>
                      <a:cubicBezTo>
                        <a:pt x="1268" y="1708"/>
                        <a:pt x="1265" y="1695"/>
                        <a:pt x="1283" y="1681"/>
                      </a:cubicBezTo>
                      <a:cubicBezTo>
                        <a:pt x="1301" y="1668"/>
                        <a:pt x="1323" y="1669"/>
                        <a:pt x="1342" y="1661"/>
                      </a:cubicBezTo>
                      <a:cubicBezTo>
                        <a:pt x="1360" y="1653"/>
                        <a:pt x="1374" y="1638"/>
                        <a:pt x="1392" y="1632"/>
                      </a:cubicBezTo>
                      <a:cubicBezTo>
                        <a:pt x="1417" y="1623"/>
                        <a:pt x="1439" y="1613"/>
                        <a:pt x="1462" y="1604"/>
                      </a:cubicBezTo>
                      <a:cubicBezTo>
                        <a:pt x="1472" y="1601"/>
                        <a:pt x="1478" y="1599"/>
                        <a:pt x="1488" y="1599"/>
                      </a:cubicBezTo>
                      <a:cubicBezTo>
                        <a:pt x="1512" y="1597"/>
                        <a:pt x="1505" y="1604"/>
                        <a:pt x="1519" y="1615"/>
                      </a:cubicBezTo>
                      <a:cubicBezTo>
                        <a:pt x="1574" y="1661"/>
                        <a:pt x="1594" y="1559"/>
                        <a:pt x="1651" y="1581"/>
                      </a:cubicBezTo>
                      <a:cubicBezTo>
                        <a:pt x="1673" y="1589"/>
                        <a:pt x="1687" y="1610"/>
                        <a:pt x="1715" y="1601"/>
                      </a:cubicBezTo>
                      <a:cubicBezTo>
                        <a:pt x="1750" y="1591"/>
                        <a:pt x="1736" y="1560"/>
                        <a:pt x="1754" y="1535"/>
                      </a:cubicBezTo>
                      <a:cubicBezTo>
                        <a:pt x="1770" y="1513"/>
                        <a:pt x="1819" y="1515"/>
                        <a:pt x="1844" y="1512"/>
                      </a:cubicBezTo>
                      <a:cubicBezTo>
                        <a:pt x="1847" y="1512"/>
                        <a:pt x="1850" y="1510"/>
                        <a:pt x="1853" y="1510"/>
                      </a:cubicBezTo>
                      <a:cubicBezTo>
                        <a:pt x="1812" y="1451"/>
                        <a:pt x="1774" y="1398"/>
                        <a:pt x="1766" y="1387"/>
                      </a:cubicBezTo>
                      <a:cubicBezTo>
                        <a:pt x="1751" y="1369"/>
                        <a:pt x="1734" y="1362"/>
                        <a:pt x="1707" y="1367"/>
                      </a:cubicBezTo>
                      <a:cubicBezTo>
                        <a:pt x="1679" y="1372"/>
                        <a:pt x="1651" y="1331"/>
                        <a:pt x="1638" y="1310"/>
                      </a:cubicBezTo>
                      <a:cubicBezTo>
                        <a:pt x="1536" y="1137"/>
                        <a:pt x="1548" y="789"/>
                        <a:pt x="1553" y="523"/>
                      </a:cubicBezTo>
                      <a:cubicBezTo>
                        <a:pt x="1554" y="454"/>
                        <a:pt x="1598" y="299"/>
                        <a:pt x="1619" y="242"/>
                      </a:cubicBezTo>
                      <a:cubicBezTo>
                        <a:pt x="1641" y="184"/>
                        <a:pt x="1607" y="181"/>
                        <a:pt x="1589" y="204"/>
                      </a:cubicBezTo>
                      <a:cubicBezTo>
                        <a:pt x="1540" y="271"/>
                        <a:pt x="1463" y="282"/>
                        <a:pt x="1411" y="266"/>
                      </a:cubicBezTo>
                      <a:cubicBezTo>
                        <a:pt x="1358" y="249"/>
                        <a:pt x="1317" y="193"/>
                        <a:pt x="1292" y="158"/>
                      </a:cubicBezTo>
                      <a:cubicBezTo>
                        <a:pt x="1267" y="123"/>
                        <a:pt x="1219" y="102"/>
                        <a:pt x="1194" y="103"/>
                      </a:cubicBezTo>
                      <a:cubicBezTo>
                        <a:pt x="1169" y="104"/>
                        <a:pt x="1142" y="85"/>
                        <a:pt x="1108" y="43"/>
                      </a:cubicBezTo>
                      <a:cubicBezTo>
                        <a:pt x="1074" y="0"/>
                        <a:pt x="1062" y="17"/>
                        <a:pt x="1062" y="60"/>
                      </a:cubicBezTo>
                      <a:cubicBezTo>
                        <a:pt x="1062" y="104"/>
                        <a:pt x="1054" y="124"/>
                        <a:pt x="1022" y="157"/>
                      </a:cubicBezTo>
                      <a:cubicBezTo>
                        <a:pt x="967" y="211"/>
                        <a:pt x="982" y="258"/>
                        <a:pt x="970" y="297"/>
                      </a:cubicBezTo>
                      <a:cubicBezTo>
                        <a:pt x="959" y="336"/>
                        <a:pt x="947" y="392"/>
                        <a:pt x="944" y="439"/>
                      </a:cubicBezTo>
                      <a:cubicBezTo>
                        <a:pt x="942" y="487"/>
                        <a:pt x="922" y="502"/>
                        <a:pt x="919" y="541"/>
                      </a:cubicBezTo>
                      <a:cubicBezTo>
                        <a:pt x="917" y="579"/>
                        <a:pt x="957" y="589"/>
                        <a:pt x="974" y="578"/>
                      </a:cubicBezTo>
                      <a:cubicBezTo>
                        <a:pt x="992" y="567"/>
                        <a:pt x="998" y="543"/>
                        <a:pt x="1017" y="533"/>
                      </a:cubicBezTo>
                      <a:cubicBezTo>
                        <a:pt x="1033" y="525"/>
                        <a:pt x="1045" y="523"/>
                        <a:pt x="1064" y="522"/>
                      </a:cubicBezTo>
                      <a:cubicBezTo>
                        <a:pt x="1083" y="521"/>
                        <a:pt x="1101" y="518"/>
                        <a:pt x="1120" y="503"/>
                      </a:cubicBezTo>
                      <a:cubicBezTo>
                        <a:pt x="1139" y="489"/>
                        <a:pt x="1156" y="483"/>
                        <a:pt x="1177" y="495"/>
                      </a:cubicBezTo>
                      <a:cubicBezTo>
                        <a:pt x="1198" y="506"/>
                        <a:pt x="1217" y="507"/>
                        <a:pt x="1228" y="491"/>
                      </a:cubicBezTo>
                      <a:cubicBezTo>
                        <a:pt x="1240" y="474"/>
                        <a:pt x="1266" y="466"/>
                        <a:pt x="1288" y="451"/>
                      </a:cubicBezTo>
                      <a:cubicBezTo>
                        <a:pt x="1310" y="437"/>
                        <a:pt x="1297" y="429"/>
                        <a:pt x="1313" y="396"/>
                      </a:cubicBezTo>
                      <a:cubicBezTo>
                        <a:pt x="1330" y="362"/>
                        <a:pt x="1355" y="380"/>
                        <a:pt x="1369" y="396"/>
                      </a:cubicBezTo>
                      <a:cubicBezTo>
                        <a:pt x="1383" y="411"/>
                        <a:pt x="1397" y="434"/>
                        <a:pt x="1423" y="486"/>
                      </a:cubicBezTo>
                      <a:cubicBezTo>
                        <a:pt x="1449" y="538"/>
                        <a:pt x="1432" y="564"/>
                        <a:pt x="1417" y="590"/>
                      </a:cubicBezTo>
                      <a:cubicBezTo>
                        <a:pt x="1402" y="616"/>
                        <a:pt x="1400" y="654"/>
                        <a:pt x="1396" y="680"/>
                      </a:cubicBezTo>
                      <a:cubicBezTo>
                        <a:pt x="1392" y="707"/>
                        <a:pt x="1396" y="750"/>
                        <a:pt x="1386" y="785"/>
                      </a:cubicBezTo>
                      <a:cubicBezTo>
                        <a:pt x="1377" y="819"/>
                        <a:pt x="1333" y="887"/>
                        <a:pt x="1308" y="909"/>
                      </a:cubicBezTo>
                      <a:cubicBezTo>
                        <a:pt x="1283" y="932"/>
                        <a:pt x="1270" y="921"/>
                        <a:pt x="1249" y="897"/>
                      </a:cubicBezTo>
                      <a:cubicBezTo>
                        <a:pt x="1228" y="873"/>
                        <a:pt x="1230" y="870"/>
                        <a:pt x="1209" y="863"/>
                      </a:cubicBezTo>
                      <a:cubicBezTo>
                        <a:pt x="1188" y="855"/>
                        <a:pt x="1175" y="843"/>
                        <a:pt x="1156" y="837"/>
                      </a:cubicBezTo>
                      <a:cubicBezTo>
                        <a:pt x="1137" y="830"/>
                        <a:pt x="1141" y="811"/>
                        <a:pt x="1138" y="796"/>
                      </a:cubicBezTo>
                      <a:cubicBezTo>
                        <a:pt x="1135" y="782"/>
                        <a:pt x="1107" y="770"/>
                        <a:pt x="1077" y="748"/>
                      </a:cubicBezTo>
                      <a:cubicBezTo>
                        <a:pt x="1046" y="727"/>
                        <a:pt x="1034" y="745"/>
                        <a:pt x="1024" y="764"/>
                      </a:cubicBezTo>
                      <a:cubicBezTo>
                        <a:pt x="1014" y="783"/>
                        <a:pt x="1011" y="800"/>
                        <a:pt x="1022" y="821"/>
                      </a:cubicBezTo>
                      <a:cubicBezTo>
                        <a:pt x="1034" y="842"/>
                        <a:pt x="1029" y="865"/>
                        <a:pt x="1015" y="900"/>
                      </a:cubicBezTo>
                      <a:cubicBezTo>
                        <a:pt x="1002" y="934"/>
                        <a:pt x="980" y="970"/>
                        <a:pt x="929" y="976"/>
                      </a:cubicBezTo>
                      <a:cubicBezTo>
                        <a:pt x="878" y="981"/>
                        <a:pt x="848" y="939"/>
                        <a:pt x="834" y="892"/>
                      </a:cubicBezTo>
                      <a:cubicBezTo>
                        <a:pt x="821" y="845"/>
                        <a:pt x="803" y="695"/>
                        <a:pt x="799" y="658"/>
                      </a:cubicBezTo>
                      <a:cubicBezTo>
                        <a:pt x="794" y="622"/>
                        <a:pt x="796" y="593"/>
                        <a:pt x="797" y="545"/>
                      </a:cubicBezTo>
                      <a:cubicBezTo>
                        <a:pt x="799" y="497"/>
                        <a:pt x="786" y="498"/>
                        <a:pt x="772" y="481"/>
                      </a:cubicBezTo>
                      <a:cubicBezTo>
                        <a:pt x="758" y="464"/>
                        <a:pt x="756" y="453"/>
                        <a:pt x="722" y="447"/>
                      </a:cubicBezTo>
                      <a:cubicBezTo>
                        <a:pt x="688" y="441"/>
                        <a:pt x="684" y="465"/>
                        <a:pt x="673" y="476"/>
                      </a:cubicBezTo>
                      <a:cubicBezTo>
                        <a:pt x="663" y="488"/>
                        <a:pt x="654" y="508"/>
                        <a:pt x="622" y="502"/>
                      </a:cubicBezTo>
                      <a:cubicBezTo>
                        <a:pt x="591" y="495"/>
                        <a:pt x="576" y="473"/>
                        <a:pt x="556" y="445"/>
                      </a:cubicBezTo>
                      <a:cubicBezTo>
                        <a:pt x="535" y="417"/>
                        <a:pt x="518" y="400"/>
                        <a:pt x="496" y="409"/>
                      </a:cubicBezTo>
                      <a:cubicBezTo>
                        <a:pt x="473" y="419"/>
                        <a:pt x="484" y="442"/>
                        <a:pt x="486" y="469"/>
                      </a:cubicBezTo>
                      <a:cubicBezTo>
                        <a:pt x="488" y="496"/>
                        <a:pt x="489" y="523"/>
                        <a:pt x="478" y="542"/>
                      </a:cubicBezTo>
                      <a:cubicBezTo>
                        <a:pt x="468" y="561"/>
                        <a:pt x="444" y="567"/>
                        <a:pt x="425" y="573"/>
                      </a:cubicBezTo>
                      <a:cubicBezTo>
                        <a:pt x="407" y="580"/>
                        <a:pt x="428" y="589"/>
                        <a:pt x="443" y="596"/>
                      </a:cubicBezTo>
                      <a:cubicBezTo>
                        <a:pt x="459" y="604"/>
                        <a:pt x="470" y="621"/>
                        <a:pt x="477" y="650"/>
                      </a:cubicBezTo>
                      <a:cubicBezTo>
                        <a:pt x="484" y="679"/>
                        <a:pt x="468" y="794"/>
                        <a:pt x="463" y="836"/>
                      </a:cubicBezTo>
                      <a:cubicBezTo>
                        <a:pt x="459" y="878"/>
                        <a:pt x="430" y="975"/>
                        <a:pt x="422" y="994"/>
                      </a:cubicBezTo>
                      <a:cubicBezTo>
                        <a:pt x="413" y="1012"/>
                        <a:pt x="392" y="1030"/>
                        <a:pt x="374" y="1036"/>
                      </a:cubicBezTo>
                      <a:cubicBezTo>
                        <a:pt x="355" y="1042"/>
                        <a:pt x="339" y="1042"/>
                        <a:pt x="321" y="1062"/>
                      </a:cubicBezTo>
                      <a:cubicBezTo>
                        <a:pt x="304" y="1082"/>
                        <a:pt x="278" y="1092"/>
                        <a:pt x="259" y="1090"/>
                      </a:cubicBezTo>
                      <a:cubicBezTo>
                        <a:pt x="240" y="1087"/>
                        <a:pt x="231" y="1068"/>
                        <a:pt x="211" y="1062"/>
                      </a:cubicBezTo>
                      <a:cubicBezTo>
                        <a:pt x="190" y="1056"/>
                        <a:pt x="171" y="1081"/>
                        <a:pt x="154" y="1094"/>
                      </a:cubicBezTo>
                      <a:cubicBezTo>
                        <a:pt x="137" y="1107"/>
                        <a:pt x="130" y="1136"/>
                        <a:pt x="124" y="1157"/>
                      </a:cubicBezTo>
                      <a:cubicBezTo>
                        <a:pt x="118" y="1177"/>
                        <a:pt x="99" y="1193"/>
                        <a:pt x="79" y="1214"/>
                      </a:cubicBezTo>
                      <a:cubicBezTo>
                        <a:pt x="59" y="1236"/>
                        <a:pt x="38" y="1244"/>
                        <a:pt x="20" y="1258"/>
                      </a:cubicBezTo>
                      <a:cubicBezTo>
                        <a:pt x="0" y="1274"/>
                        <a:pt x="11" y="1299"/>
                        <a:pt x="40" y="1299"/>
                      </a:cubicBezTo>
                      <a:cubicBezTo>
                        <a:pt x="68" y="1299"/>
                        <a:pt x="74" y="1305"/>
                        <a:pt x="84" y="1322"/>
                      </a:cubicBezTo>
                      <a:cubicBezTo>
                        <a:pt x="93" y="1338"/>
                        <a:pt x="104" y="1382"/>
                        <a:pt x="103" y="1416"/>
                      </a:cubicBezTo>
                      <a:cubicBezTo>
                        <a:pt x="102" y="1447"/>
                        <a:pt x="91" y="1465"/>
                        <a:pt x="92" y="1498"/>
                      </a:cubicBezTo>
                      <a:cubicBezTo>
                        <a:pt x="111" y="1490"/>
                        <a:pt x="130" y="1484"/>
                        <a:pt x="154" y="1494"/>
                      </a:cubicBezTo>
                      <a:close/>
                    </a:path>
                  </a:pathLst>
                </a:custGeom>
                <a:solidFill>
                  <a:srgbClr val="FFC00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6" name="Freeform 10"/>
                <p:cNvSpPr>
                  <a:spLocks/>
                </p:cNvSpPr>
                <p:nvPr/>
              </p:nvSpPr>
              <p:spPr bwMode="auto">
                <a:xfrm>
                  <a:off x="7076337" y="5839367"/>
                  <a:ext cx="4243" cy="2010"/>
                </a:xfrm>
                <a:custGeom>
                  <a:avLst/>
                  <a:gdLst>
                    <a:gd name="T0" fmla="*/ 8 w 8"/>
                    <a:gd name="T1" fmla="*/ 3 h 4"/>
                    <a:gd name="T2" fmla="*/ 0 w 8"/>
                    <a:gd name="T3" fmla="*/ 0 h 4"/>
                    <a:gd name="T4" fmla="*/ 8 w 8"/>
                    <a:gd name="T5" fmla="*/ 3 h 4"/>
                  </a:gdLst>
                  <a:ahLst/>
                  <a:cxnLst>
                    <a:cxn ang="0">
                      <a:pos x="T0" y="T1"/>
                    </a:cxn>
                    <a:cxn ang="0">
                      <a:pos x="T2" y="T3"/>
                    </a:cxn>
                    <a:cxn ang="0">
                      <a:pos x="T4" y="T5"/>
                    </a:cxn>
                  </a:cxnLst>
                  <a:rect l="0" t="0" r="r" b="b"/>
                  <a:pathLst>
                    <a:path w="8" h="4">
                      <a:moveTo>
                        <a:pt x="8" y="3"/>
                      </a:moveTo>
                      <a:cubicBezTo>
                        <a:pt x="5" y="1"/>
                        <a:pt x="4" y="1"/>
                        <a:pt x="0" y="0"/>
                      </a:cubicBezTo>
                      <a:cubicBezTo>
                        <a:pt x="2" y="3"/>
                        <a:pt x="5" y="4"/>
                        <a:pt x="8" y="3"/>
                      </a:cubicBezTo>
                      <a:close/>
                    </a:path>
                  </a:pathLst>
                </a:custGeom>
                <a:solidFill>
                  <a:schemeClr val="bg1">
                    <a:lumMod val="85000"/>
                  </a:scheme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7" name="Freeform 11"/>
                <p:cNvSpPr>
                  <a:spLocks/>
                </p:cNvSpPr>
                <p:nvPr/>
              </p:nvSpPr>
              <p:spPr bwMode="auto">
                <a:xfrm>
                  <a:off x="6009231" y="4782309"/>
                  <a:ext cx="695774" cy="1127618"/>
                </a:xfrm>
                <a:custGeom>
                  <a:avLst/>
                  <a:gdLst>
                    <a:gd name="T0" fmla="*/ 1087 w 1319"/>
                    <a:gd name="T1" fmla="*/ 1955 h 2138"/>
                    <a:gd name="T2" fmla="*/ 1095 w 1319"/>
                    <a:gd name="T3" fmla="*/ 1862 h 2138"/>
                    <a:gd name="T4" fmla="*/ 1085 w 1319"/>
                    <a:gd name="T5" fmla="*/ 1763 h 2138"/>
                    <a:gd name="T6" fmla="*/ 1068 w 1319"/>
                    <a:gd name="T7" fmla="*/ 1689 h 2138"/>
                    <a:gd name="T8" fmla="*/ 1073 w 1319"/>
                    <a:gd name="T9" fmla="*/ 1638 h 2138"/>
                    <a:gd name="T10" fmla="*/ 1014 w 1319"/>
                    <a:gd name="T11" fmla="*/ 1526 h 2138"/>
                    <a:gd name="T12" fmla="*/ 985 w 1319"/>
                    <a:gd name="T13" fmla="*/ 1418 h 2138"/>
                    <a:gd name="T14" fmla="*/ 1041 w 1319"/>
                    <a:gd name="T15" fmla="*/ 1247 h 2138"/>
                    <a:gd name="T16" fmla="*/ 1122 w 1319"/>
                    <a:gd name="T17" fmla="*/ 1176 h 2138"/>
                    <a:gd name="T18" fmla="*/ 1109 w 1319"/>
                    <a:gd name="T19" fmla="*/ 1005 h 2138"/>
                    <a:gd name="T20" fmla="*/ 1134 w 1319"/>
                    <a:gd name="T21" fmla="*/ 977 h 2138"/>
                    <a:gd name="T22" fmla="*/ 1155 w 1319"/>
                    <a:gd name="T23" fmla="*/ 943 h 2138"/>
                    <a:gd name="T24" fmla="*/ 1139 w 1319"/>
                    <a:gd name="T25" fmla="*/ 833 h 2138"/>
                    <a:gd name="T26" fmla="*/ 1198 w 1319"/>
                    <a:gd name="T27" fmla="*/ 784 h 2138"/>
                    <a:gd name="T28" fmla="*/ 1178 w 1319"/>
                    <a:gd name="T29" fmla="*/ 694 h 2138"/>
                    <a:gd name="T30" fmla="*/ 1197 w 1319"/>
                    <a:gd name="T31" fmla="*/ 475 h 2138"/>
                    <a:gd name="T32" fmla="*/ 1253 w 1319"/>
                    <a:gd name="T33" fmla="*/ 375 h 2138"/>
                    <a:gd name="T34" fmla="*/ 1264 w 1319"/>
                    <a:gd name="T35" fmla="*/ 275 h 2138"/>
                    <a:gd name="T36" fmla="*/ 1308 w 1319"/>
                    <a:gd name="T37" fmla="*/ 203 h 2138"/>
                    <a:gd name="T38" fmla="*/ 1194 w 1319"/>
                    <a:gd name="T39" fmla="*/ 97 h 2138"/>
                    <a:gd name="T40" fmla="*/ 1129 w 1319"/>
                    <a:gd name="T41" fmla="*/ 35 h 2138"/>
                    <a:gd name="T42" fmla="*/ 1022 w 1319"/>
                    <a:gd name="T43" fmla="*/ 102 h 2138"/>
                    <a:gd name="T44" fmla="*/ 888 w 1319"/>
                    <a:gd name="T45" fmla="*/ 110 h 2138"/>
                    <a:gd name="T46" fmla="*/ 826 w 1319"/>
                    <a:gd name="T47" fmla="*/ 112 h 2138"/>
                    <a:gd name="T48" fmla="*/ 745 w 1319"/>
                    <a:gd name="T49" fmla="*/ 33 h 2138"/>
                    <a:gd name="T50" fmla="*/ 664 w 1319"/>
                    <a:gd name="T51" fmla="*/ 74 h 2138"/>
                    <a:gd name="T52" fmla="*/ 534 w 1319"/>
                    <a:gd name="T53" fmla="*/ 89 h 2138"/>
                    <a:gd name="T54" fmla="*/ 466 w 1319"/>
                    <a:gd name="T55" fmla="*/ 94 h 2138"/>
                    <a:gd name="T56" fmla="*/ 409 w 1319"/>
                    <a:gd name="T57" fmla="*/ 64 h 2138"/>
                    <a:gd name="T58" fmla="*/ 338 w 1319"/>
                    <a:gd name="T59" fmla="*/ 102 h 2138"/>
                    <a:gd name="T60" fmla="*/ 252 w 1319"/>
                    <a:gd name="T61" fmla="*/ 93 h 2138"/>
                    <a:gd name="T62" fmla="*/ 328 w 1319"/>
                    <a:gd name="T63" fmla="*/ 185 h 2138"/>
                    <a:gd name="T64" fmla="*/ 317 w 1319"/>
                    <a:gd name="T65" fmla="*/ 381 h 2138"/>
                    <a:gd name="T66" fmla="*/ 229 w 1319"/>
                    <a:gd name="T67" fmla="*/ 623 h 2138"/>
                    <a:gd name="T68" fmla="*/ 41 w 1319"/>
                    <a:gd name="T69" fmla="*/ 677 h 2138"/>
                    <a:gd name="T70" fmla="*/ 14 w 1319"/>
                    <a:gd name="T71" fmla="*/ 762 h 2138"/>
                    <a:gd name="T72" fmla="*/ 104 w 1319"/>
                    <a:gd name="T73" fmla="*/ 851 h 2138"/>
                    <a:gd name="T74" fmla="*/ 194 w 1319"/>
                    <a:gd name="T75" fmla="*/ 797 h 2138"/>
                    <a:gd name="T76" fmla="*/ 359 w 1319"/>
                    <a:gd name="T77" fmla="*/ 972 h 2138"/>
                    <a:gd name="T78" fmla="*/ 322 w 1319"/>
                    <a:gd name="T79" fmla="*/ 1495 h 2138"/>
                    <a:gd name="T80" fmla="*/ 220 w 1319"/>
                    <a:gd name="T81" fmla="*/ 1675 h 2138"/>
                    <a:gd name="T82" fmla="*/ 188 w 1319"/>
                    <a:gd name="T83" fmla="*/ 1817 h 2138"/>
                    <a:gd name="T84" fmla="*/ 320 w 1319"/>
                    <a:gd name="T85" fmla="*/ 1822 h 2138"/>
                    <a:gd name="T86" fmla="*/ 383 w 1319"/>
                    <a:gd name="T87" fmla="*/ 1831 h 2138"/>
                    <a:gd name="T88" fmla="*/ 421 w 1319"/>
                    <a:gd name="T89" fmla="*/ 1859 h 2138"/>
                    <a:gd name="T90" fmla="*/ 498 w 1319"/>
                    <a:gd name="T91" fmla="*/ 1889 h 2138"/>
                    <a:gd name="T92" fmla="*/ 649 w 1319"/>
                    <a:gd name="T93" fmla="*/ 1953 h 2138"/>
                    <a:gd name="T94" fmla="*/ 723 w 1319"/>
                    <a:gd name="T95" fmla="*/ 1980 h 2138"/>
                    <a:gd name="T96" fmla="*/ 786 w 1319"/>
                    <a:gd name="T97" fmla="*/ 2081 h 2138"/>
                    <a:gd name="T98" fmla="*/ 936 w 1319"/>
                    <a:gd name="T99" fmla="*/ 2125 h 2138"/>
                    <a:gd name="T100" fmla="*/ 1032 w 1319"/>
                    <a:gd name="T101" fmla="*/ 2063 h 2138"/>
                    <a:gd name="T102" fmla="*/ 1093 w 1319"/>
                    <a:gd name="T103" fmla="*/ 2006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9" h="2138">
                      <a:moveTo>
                        <a:pt x="1093" y="2006"/>
                      </a:moveTo>
                      <a:cubicBezTo>
                        <a:pt x="1092" y="1989"/>
                        <a:pt x="1082" y="1972"/>
                        <a:pt x="1087" y="1955"/>
                      </a:cubicBezTo>
                      <a:cubicBezTo>
                        <a:pt x="1093" y="1938"/>
                        <a:pt x="1118" y="1924"/>
                        <a:pt x="1122" y="1905"/>
                      </a:cubicBezTo>
                      <a:cubicBezTo>
                        <a:pt x="1127" y="1880"/>
                        <a:pt x="1112" y="1871"/>
                        <a:pt x="1095" y="1862"/>
                      </a:cubicBezTo>
                      <a:cubicBezTo>
                        <a:pt x="1070" y="1848"/>
                        <a:pt x="1070" y="1849"/>
                        <a:pt x="1074" y="1822"/>
                      </a:cubicBezTo>
                      <a:cubicBezTo>
                        <a:pt x="1078" y="1801"/>
                        <a:pt x="1070" y="1779"/>
                        <a:pt x="1085" y="1763"/>
                      </a:cubicBezTo>
                      <a:cubicBezTo>
                        <a:pt x="1096" y="1752"/>
                        <a:pt x="1138" y="1742"/>
                        <a:pt x="1109" y="1720"/>
                      </a:cubicBezTo>
                      <a:cubicBezTo>
                        <a:pt x="1091" y="1706"/>
                        <a:pt x="1066" y="1729"/>
                        <a:pt x="1068" y="1689"/>
                      </a:cubicBezTo>
                      <a:cubicBezTo>
                        <a:pt x="1083" y="1692"/>
                        <a:pt x="1093" y="1678"/>
                        <a:pt x="1093" y="1664"/>
                      </a:cubicBezTo>
                      <a:cubicBezTo>
                        <a:pt x="1094" y="1643"/>
                        <a:pt x="1085" y="1648"/>
                        <a:pt x="1073" y="1638"/>
                      </a:cubicBezTo>
                      <a:cubicBezTo>
                        <a:pt x="1047" y="1617"/>
                        <a:pt x="1031" y="1597"/>
                        <a:pt x="1021" y="1566"/>
                      </a:cubicBezTo>
                      <a:cubicBezTo>
                        <a:pt x="1017" y="1553"/>
                        <a:pt x="1018" y="1538"/>
                        <a:pt x="1014" y="1526"/>
                      </a:cubicBezTo>
                      <a:cubicBezTo>
                        <a:pt x="1008" y="1507"/>
                        <a:pt x="994" y="1502"/>
                        <a:pt x="984" y="1487"/>
                      </a:cubicBezTo>
                      <a:cubicBezTo>
                        <a:pt x="972" y="1470"/>
                        <a:pt x="964" y="1431"/>
                        <a:pt x="985" y="1418"/>
                      </a:cubicBezTo>
                      <a:cubicBezTo>
                        <a:pt x="988" y="1388"/>
                        <a:pt x="1022" y="1362"/>
                        <a:pt x="1030" y="1337"/>
                      </a:cubicBezTo>
                      <a:cubicBezTo>
                        <a:pt x="1038" y="1310"/>
                        <a:pt x="1022" y="1272"/>
                        <a:pt x="1041" y="1247"/>
                      </a:cubicBezTo>
                      <a:cubicBezTo>
                        <a:pt x="1050" y="1235"/>
                        <a:pt x="1065" y="1233"/>
                        <a:pt x="1077" y="1226"/>
                      </a:cubicBezTo>
                      <a:cubicBezTo>
                        <a:pt x="1097" y="1213"/>
                        <a:pt x="1112" y="1196"/>
                        <a:pt x="1122" y="1176"/>
                      </a:cubicBezTo>
                      <a:cubicBezTo>
                        <a:pt x="1138" y="1146"/>
                        <a:pt x="1156" y="1109"/>
                        <a:pt x="1147" y="1073"/>
                      </a:cubicBezTo>
                      <a:cubicBezTo>
                        <a:pt x="1140" y="1045"/>
                        <a:pt x="1089" y="1036"/>
                        <a:pt x="1109" y="1005"/>
                      </a:cubicBezTo>
                      <a:cubicBezTo>
                        <a:pt x="1111" y="1002"/>
                        <a:pt x="1123" y="1002"/>
                        <a:pt x="1127" y="996"/>
                      </a:cubicBezTo>
                      <a:cubicBezTo>
                        <a:pt x="1132" y="990"/>
                        <a:pt x="1131" y="984"/>
                        <a:pt x="1134" y="977"/>
                      </a:cubicBezTo>
                      <a:cubicBezTo>
                        <a:pt x="1137" y="972"/>
                        <a:pt x="1137" y="964"/>
                        <a:pt x="1139" y="959"/>
                      </a:cubicBezTo>
                      <a:cubicBezTo>
                        <a:pt x="1143" y="950"/>
                        <a:pt x="1153" y="952"/>
                        <a:pt x="1155" y="943"/>
                      </a:cubicBezTo>
                      <a:cubicBezTo>
                        <a:pt x="1163" y="904"/>
                        <a:pt x="1100" y="910"/>
                        <a:pt x="1091" y="887"/>
                      </a:cubicBezTo>
                      <a:cubicBezTo>
                        <a:pt x="1077" y="854"/>
                        <a:pt x="1111" y="832"/>
                        <a:pt x="1139" y="833"/>
                      </a:cubicBezTo>
                      <a:cubicBezTo>
                        <a:pt x="1160" y="833"/>
                        <a:pt x="1177" y="847"/>
                        <a:pt x="1197" y="844"/>
                      </a:cubicBezTo>
                      <a:cubicBezTo>
                        <a:pt x="1204" y="823"/>
                        <a:pt x="1201" y="806"/>
                        <a:pt x="1198" y="784"/>
                      </a:cubicBezTo>
                      <a:cubicBezTo>
                        <a:pt x="1195" y="763"/>
                        <a:pt x="1192" y="761"/>
                        <a:pt x="1183" y="743"/>
                      </a:cubicBezTo>
                      <a:cubicBezTo>
                        <a:pt x="1175" y="726"/>
                        <a:pt x="1177" y="712"/>
                        <a:pt x="1178" y="694"/>
                      </a:cubicBezTo>
                      <a:cubicBezTo>
                        <a:pt x="1181" y="638"/>
                        <a:pt x="1149" y="599"/>
                        <a:pt x="1180" y="542"/>
                      </a:cubicBezTo>
                      <a:cubicBezTo>
                        <a:pt x="1193" y="519"/>
                        <a:pt x="1202" y="500"/>
                        <a:pt x="1197" y="475"/>
                      </a:cubicBezTo>
                      <a:cubicBezTo>
                        <a:pt x="1195" y="459"/>
                        <a:pt x="1179" y="431"/>
                        <a:pt x="1189" y="414"/>
                      </a:cubicBezTo>
                      <a:cubicBezTo>
                        <a:pt x="1202" y="396"/>
                        <a:pt x="1238" y="396"/>
                        <a:pt x="1253" y="375"/>
                      </a:cubicBezTo>
                      <a:cubicBezTo>
                        <a:pt x="1261" y="365"/>
                        <a:pt x="1265" y="356"/>
                        <a:pt x="1269" y="349"/>
                      </a:cubicBezTo>
                      <a:cubicBezTo>
                        <a:pt x="1258" y="327"/>
                        <a:pt x="1258" y="298"/>
                        <a:pt x="1264" y="275"/>
                      </a:cubicBezTo>
                      <a:cubicBezTo>
                        <a:pt x="1267" y="264"/>
                        <a:pt x="1272" y="244"/>
                        <a:pt x="1278" y="233"/>
                      </a:cubicBezTo>
                      <a:cubicBezTo>
                        <a:pt x="1285" y="220"/>
                        <a:pt x="1302" y="216"/>
                        <a:pt x="1308" y="203"/>
                      </a:cubicBezTo>
                      <a:cubicBezTo>
                        <a:pt x="1319" y="182"/>
                        <a:pt x="1306" y="130"/>
                        <a:pt x="1290" y="115"/>
                      </a:cubicBezTo>
                      <a:cubicBezTo>
                        <a:pt x="1263" y="88"/>
                        <a:pt x="1219" y="118"/>
                        <a:pt x="1194" y="97"/>
                      </a:cubicBezTo>
                      <a:cubicBezTo>
                        <a:pt x="1183" y="88"/>
                        <a:pt x="1186" y="20"/>
                        <a:pt x="1188" y="2"/>
                      </a:cubicBezTo>
                      <a:cubicBezTo>
                        <a:pt x="1151" y="0"/>
                        <a:pt x="1145" y="8"/>
                        <a:pt x="1129" y="35"/>
                      </a:cubicBezTo>
                      <a:cubicBezTo>
                        <a:pt x="1116" y="55"/>
                        <a:pt x="1098" y="70"/>
                        <a:pt x="1080" y="85"/>
                      </a:cubicBezTo>
                      <a:cubicBezTo>
                        <a:pt x="1062" y="98"/>
                        <a:pt x="1042" y="95"/>
                        <a:pt x="1022" y="102"/>
                      </a:cubicBezTo>
                      <a:cubicBezTo>
                        <a:pt x="995" y="112"/>
                        <a:pt x="985" y="138"/>
                        <a:pt x="950" y="126"/>
                      </a:cubicBezTo>
                      <a:cubicBezTo>
                        <a:pt x="927" y="118"/>
                        <a:pt x="916" y="99"/>
                        <a:pt x="888" y="110"/>
                      </a:cubicBezTo>
                      <a:cubicBezTo>
                        <a:pt x="873" y="116"/>
                        <a:pt x="879" y="123"/>
                        <a:pt x="861" y="125"/>
                      </a:cubicBezTo>
                      <a:cubicBezTo>
                        <a:pt x="848" y="126"/>
                        <a:pt x="836" y="119"/>
                        <a:pt x="826" y="112"/>
                      </a:cubicBezTo>
                      <a:cubicBezTo>
                        <a:pt x="805" y="98"/>
                        <a:pt x="795" y="79"/>
                        <a:pt x="772" y="69"/>
                      </a:cubicBezTo>
                      <a:cubicBezTo>
                        <a:pt x="751" y="60"/>
                        <a:pt x="746" y="60"/>
                        <a:pt x="745" y="33"/>
                      </a:cubicBezTo>
                      <a:cubicBezTo>
                        <a:pt x="724" y="30"/>
                        <a:pt x="690" y="22"/>
                        <a:pt x="675" y="40"/>
                      </a:cubicBezTo>
                      <a:cubicBezTo>
                        <a:pt x="667" y="50"/>
                        <a:pt x="672" y="65"/>
                        <a:pt x="664" y="74"/>
                      </a:cubicBezTo>
                      <a:cubicBezTo>
                        <a:pt x="659" y="79"/>
                        <a:pt x="634" y="86"/>
                        <a:pt x="628" y="87"/>
                      </a:cubicBezTo>
                      <a:cubicBezTo>
                        <a:pt x="599" y="91"/>
                        <a:pt x="563" y="96"/>
                        <a:pt x="534" y="89"/>
                      </a:cubicBezTo>
                      <a:cubicBezTo>
                        <a:pt x="517" y="85"/>
                        <a:pt x="514" y="81"/>
                        <a:pt x="498" y="83"/>
                      </a:cubicBezTo>
                      <a:cubicBezTo>
                        <a:pt x="487" y="84"/>
                        <a:pt x="475" y="93"/>
                        <a:pt x="466" y="94"/>
                      </a:cubicBezTo>
                      <a:cubicBezTo>
                        <a:pt x="453" y="95"/>
                        <a:pt x="442" y="94"/>
                        <a:pt x="430" y="88"/>
                      </a:cubicBezTo>
                      <a:cubicBezTo>
                        <a:pt x="417" y="82"/>
                        <a:pt x="416" y="70"/>
                        <a:pt x="409" y="64"/>
                      </a:cubicBezTo>
                      <a:cubicBezTo>
                        <a:pt x="394" y="49"/>
                        <a:pt x="359" y="44"/>
                        <a:pt x="345" y="71"/>
                      </a:cubicBezTo>
                      <a:cubicBezTo>
                        <a:pt x="340" y="81"/>
                        <a:pt x="351" y="96"/>
                        <a:pt x="338" y="102"/>
                      </a:cubicBezTo>
                      <a:cubicBezTo>
                        <a:pt x="329" y="106"/>
                        <a:pt x="323" y="92"/>
                        <a:pt x="314" y="89"/>
                      </a:cubicBezTo>
                      <a:cubicBezTo>
                        <a:pt x="290" y="79"/>
                        <a:pt x="271" y="85"/>
                        <a:pt x="252" y="93"/>
                      </a:cubicBezTo>
                      <a:cubicBezTo>
                        <a:pt x="252" y="95"/>
                        <a:pt x="252" y="98"/>
                        <a:pt x="253" y="101"/>
                      </a:cubicBezTo>
                      <a:cubicBezTo>
                        <a:pt x="256" y="140"/>
                        <a:pt x="298" y="149"/>
                        <a:pt x="328" y="185"/>
                      </a:cubicBezTo>
                      <a:cubicBezTo>
                        <a:pt x="357" y="221"/>
                        <a:pt x="343" y="253"/>
                        <a:pt x="335" y="284"/>
                      </a:cubicBezTo>
                      <a:cubicBezTo>
                        <a:pt x="326" y="314"/>
                        <a:pt x="322" y="348"/>
                        <a:pt x="317" y="381"/>
                      </a:cubicBezTo>
                      <a:cubicBezTo>
                        <a:pt x="312" y="413"/>
                        <a:pt x="298" y="431"/>
                        <a:pt x="295" y="477"/>
                      </a:cubicBezTo>
                      <a:cubicBezTo>
                        <a:pt x="291" y="522"/>
                        <a:pt x="254" y="569"/>
                        <a:pt x="229" y="623"/>
                      </a:cubicBezTo>
                      <a:cubicBezTo>
                        <a:pt x="205" y="677"/>
                        <a:pt x="147" y="713"/>
                        <a:pt x="120" y="722"/>
                      </a:cubicBezTo>
                      <a:cubicBezTo>
                        <a:pt x="90" y="733"/>
                        <a:pt x="65" y="705"/>
                        <a:pt x="41" y="677"/>
                      </a:cubicBezTo>
                      <a:cubicBezTo>
                        <a:pt x="17" y="650"/>
                        <a:pt x="0" y="673"/>
                        <a:pt x="3" y="690"/>
                      </a:cubicBezTo>
                      <a:cubicBezTo>
                        <a:pt x="6" y="707"/>
                        <a:pt x="3" y="745"/>
                        <a:pt x="14" y="762"/>
                      </a:cubicBezTo>
                      <a:cubicBezTo>
                        <a:pt x="24" y="778"/>
                        <a:pt x="38" y="801"/>
                        <a:pt x="50" y="828"/>
                      </a:cubicBezTo>
                      <a:cubicBezTo>
                        <a:pt x="62" y="856"/>
                        <a:pt x="74" y="846"/>
                        <a:pt x="104" y="851"/>
                      </a:cubicBezTo>
                      <a:cubicBezTo>
                        <a:pt x="134" y="855"/>
                        <a:pt x="151" y="850"/>
                        <a:pt x="165" y="839"/>
                      </a:cubicBezTo>
                      <a:cubicBezTo>
                        <a:pt x="186" y="822"/>
                        <a:pt x="178" y="799"/>
                        <a:pt x="194" y="797"/>
                      </a:cubicBezTo>
                      <a:cubicBezTo>
                        <a:pt x="231" y="791"/>
                        <a:pt x="251" y="805"/>
                        <a:pt x="283" y="829"/>
                      </a:cubicBezTo>
                      <a:cubicBezTo>
                        <a:pt x="315" y="853"/>
                        <a:pt x="338" y="907"/>
                        <a:pt x="359" y="972"/>
                      </a:cubicBezTo>
                      <a:cubicBezTo>
                        <a:pt x="380" y="1038"/>
                        <a:pt x="370" y="1106"/>
                        <a:pt x="374" y="1193"/>
                      </a:cubicBezTo>
                      <a:cubicBezTo>
                        <a:pt x="378" y="1280"/>
                        <a:pt x="330" y="1458"/>
                        <a:pt x="322" y="1495"/>
                      </a:cubicBezTo>
                      <a:cubicBezTo>
                        <a:pt x="314" y="1532"/>
                        <a:pt x="286" y="1576"/>
                        <a:pt x="248" y="1601"/>
                      </a:cubicBezTo>
                      <a:cubicBezTo>
                        <a:pt x="211" y="1625"/>
                        <a:pt x="225" y="1643"/>
                        <a:pt x="220" y="1675"/>
                      </a:cubicBezTo>
                      <a:cubicBezTo>
                        <a:pt x="215" y="1707"/>
                        <a:pt x="220" y="1711"/>
                        <a:pt x="215" y="1745"/>
                      </a:cubicBezTo>
                      <a:cubicBezTo>
                        <a:pt x="210" y="1776"/>
                        <a:pt x="195" y="1788"/>
                        <a:pt x="188" y="1817"/>
                      </a:cubicBezTo>
                      <a:cubicBezTo>
                        <a:pt x="213" y="1820"/>
                        <a:pt x="239" y="1823"/>
                        <a:pt x="262" y="1824"/>
                      </a:cubicBezTo>
                      <a:cubicBezTo>
                        <a:pt x="279" y="1825"/>
                        <a:pt x="304" y="1826"/>
                        <a:pt x="320" y="1822"/>
                      </a:cubicBezTo>
                      <a:cubicBezTo>
                        <a:pt x="344" y="1816"/>
                        <a:pt x="344" y="1801"/>
                        <a:pt x="364" y="1789"/>
                      </a:cubicBezTo>
                      <a:cubicBezTo>
                        <a:pt x="379" y="1802"/>
                        <a:pt x="378" y="1814"/>
                        <a:pt x="383" y="1831"/>
                      </a:cubicBezTo>
                      <a:cubicBezTo>
                        <a:pt x="385" y="1838"/>
                        <a:pt x="379" y="1847"/>
                        <a:pt x="386" y="1853"/>
                      </a:cubicBezTo>
                      <a:cubicBezTo>
                        <a:pt x="392" y="1859"/>
                        <a:pt x="412" y="1854"/>
                        <a:pt x="421" y="1859"/>
                      </a:cubicBezTo>
                      <a:cubicBezTo>
                        <a:pt x="433" y="1867"/>
                        <a:pt x="434" y="1883"/>
                        <a:pt x="451" y="1891"/>
                      </a:cubicBezTo>
                      <a:cubicBezTo>
                        <a:pt x="467" y="1898"/>
                        <a:pt x="483" y="1901"/>
                        <a:pt x="498" y="1889"/>
                      </a:cubicBezTo>
                      <a:cubicBezTo>
                        <a:pt x="527" y="1953"/>
                        <a:pt x="590" y="1921"/>
                        <a:pt x="643" y="1928"/>
                      </a:cubicBezTo>
                      <a:cubicBezTo>
                        <a:pt x="644" y="1937"/>
                        <a:pt x="646" y="1944"/>
                        <a:pt x="649" y="1953"/>
                      </a:cubicBezTo>
                      <a:cubicBezTo>
                        <a:pt x="667" y="1952"/>
                        <a:pt x="667" y="1949"/>
                        <a:pt x="681" y="1956"/>
                      </a:cubicBezTo>
                      <a:cubicBezTo>
                        <a:pt x="699" y="1966"/>
                        <a:pt x="705" y="1974"/>
                        <a:pt x="723" y="1980"/>
                      </a:cubicBezTo>
                      <a:cubicBezTo>
                        <a:pt x="757" y="1992"/>
                        <a:pt x="774" y="2009"/>
                        <a:pt x="780" y="2045"/>
                      </a:cubicBezTo>
                      <a:cubicBezTo>
                        <a:pt x="783" y="2059"/>
                        <a:pt x="777" y="2069"/>
                        <a:pt x="786" y="2081"/>
                      </a:cubicBezTo>
                      <a:cubicBezTo>
                        <a:pt x="795" y="2093"/>
                        <a:pt x="817" y="2095"/>
                        <a:pt x="831" y="2099"/>
                      </a:cubicBezTo>
                      <a:cubicBezTo>
                        <a:pt x="867" y="2108"/>
                        <a:pt x="893" y="2138"/>
                        <a:pt x="936" y="2125"/>
                      </a:cubicBezTo>
                      <a:cubicBezTo>
                        <a:pt x="952" y="2121"/>
                        <a:pt x="964" y="2100"/>
                        <a:pt x="980" y="2096"/>
                      </a:cubicBezTo>
                      <a:cubicBezTo>
                        <a:pt x="1012" y="2086"/>
                        <a:pt x="1013" y="2097"/>
                        <a:pt x="1032" y="2063"/>
                      </a:cubicBezTo>
                      <a:cubicBezTo>
                        <a:pt x="1051" y="2031"/>
                        <a:pt x="1062" y="2023"/>
                        <a:pt x="1093" y="2021"/>
                      </a:cubicBezTo>
                      <a:cubicBezTo>
                        <a:pt x="1094" y="2016"/>
                        <a:pt x="1094" y="2011"/>
                        <a:pt x="1093" y="2006"/>
                      </a:cubicBezTo>
                      <a:close/>
                    </a:path>
                  </a:pathLst>
                </a:custGeom>
                <a:solidFill>
                  <a:srgbClr val="FFC00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8" name="Freeform 12"/>
                <p:cNvSpPr>
                  <a:spLocks/>
                </p:cNvSpPr>
                <p:nvPr/>
              </p:nvSpPr>
              <p:spPr bwMode="auto">
                <a:xfrm>
                  <a:off x="6517665" y="4837686"/>
                  <a:ext cx="777052" cy="1153074"/>
                </a:xfrm>
                <a:custGeom>
                  <a:avLst/>
                  <a:gdLst>
                    <a:gd name="T0" fmla="*/ 1347 w 1473"/>
                    <a:gd name="T1" fmla="*/ 1055 h 2186"/>
                    <a:gd name="T2" fmla="*/ 1334 w 1473"/>
                    <a:gd name="T3" fmla="*/ 728 h 2186"/>
                    <a:gd name="T4" fmla="*/ 1286 w 1473"/>
                    <a:gd name="T5" fmla="*/ 555 h 2186"/>
                    <a:gd name="T6" fmla="*/ 1209 w 1473"/>
                    <a:gd name="T7" fmla="*/ 394 h 2186"/>
                    <a:gd name="T8" fmla="*/ 1173 w 1473"/>
                    <a:gd name="T9" fmla="*/ 279 h 2186"/>
                    <a:gd name="T10" fmla="*/ 1049 w 1473"/>
                    <a:gd name="T11" fmla="*/ 0 h 2186"/>
                    <a:gd name="T12" fmla="*/ 950 w 1473"/>
                    <a:gd name="T13" fmla="*/ 25 h 2186"/>
                    <a:gd name="T14" fmla="*/ 847 w 1473"/>
                    <a:gd name="T15" fmla="*/ 71 h 2186"/>
                    <a:gd name="T16" fmla="*/ 684 w 1473"/>
                    <a:gd name="T17" fmla="*/ 89 h 2186"/>
                    <a:gd name="T18" fmla="*/ 588 w 1473"/>
                    <a:gd name="T19" fmla="*/ 122 h 2186"/>
                    <a:gd name="T20" fmla="*/ 479 w 1473"/>
                    <a:gd name="T21" fmla="*/ 171 h 2186"/>
                    <a:gd name="T22" fmla="*/ 416 w 1473"/>
                    <a:gd name="T23" fmla="*/ 247 h 2186"/>
                    <a:gd name="T24" fmla="*/ 305 w 1473"/>
                    <a:gd name="T25" fmla="*/ 244 h 2186"/>
                    <a:gd name="T26" fmla="*/ 225 w 1473"/>
                    <a:gd name="T27" fmla="*/ 309 h 2186"/>
                    <a:gd name="T28" fmla="*/ 216 w 1473"/>
                    <a:gd name="T29" fmla="*/ 437 h 2186"/>
                    <a:gd name="T30" fmla="*/ 219 w 1473"/>
                    <a:gd name="T31" fmla="*/ 638 h 2186"/>
                    <a:gd name="T32" fmla="*/ 233 w 1473"/>
                    <a:gd name="T33" fmla="*/ 739 h 2186"/>
                    <a:gd name="T34" fmla="*/ 127 w 1473"/>
                    <a:gd name="T35" fmla="*/ 782 h 2186"/>
                    <a:gd name="T36" fmla="*/ 175 w 1473"/>
                    <a:gd name="T37" fmla="*/ 854 h 2186"/>
                    <a:gd name="T38" fmla="*/ 163 w 1473"/>
                    <a:gd name="T39" fmla="*/ 891 h 2186"/>
                    <a:gd name="T40" fmla="*/ 183 w 1473"/>
                    <a:gd name="T41" fmla="*/ 968 h 2186"/>
                    <a:gd name="T42" fmla="*/ 113 w 1473"/>
                    <a:gd name="T43" fmla="*/ 1121 h 2186"/>
                    <a:gd name="T44" fmla="*/ 66 w 1473"/>
                    <a:gd name="T45" fmla="*/ 1232 h 2186"/>
                    <a:gd name="T46" fmla="*/ 20 w 1473"/>
                    <a:gd name="T47" fmla="*/ 1382 h 2186"/>
                    <a:gd name="T48" fmla="*/ 57 w 1473"/>
                    <a:gd name="T49" fmla="*/ 1461 h 2186"/>
                    <a:gd name="T50" fmla="*/ 129 w 1473"/>
                    <a:gd name="T51" fmla="*/ 1559 h 2186"/>
                    <a:gd name="T52" fmla="*/ 145 w 1473"/>
                    <a:gd name="T53" fmla="*/ 1615 h 2186"/>
                    <a:gd name="T54" fmla="*/ 110 w 1473"/>
                    <a:gd name="T55" fmla="*/ 1717 h 2186"/>
                    <a:gd name="T56" fmla="*/ 158 w 1473"/>
                    <a:gd name="T57" fmla="*/ 1800 h 2186"/>
                    <a:gd name="T58" fmla="*/ 129 w 1473"/>
                    <a:gd name="T59" fmla="*/ 1901 h 2186"/>
                    <a:gd name="T60" fmla="*/ 145 w 1473"/>
                    <a:gd name="T61" fmla="*/ 1916 h 2186"/>
                    <a:gd name="T62" fmla="*/ 225 w 1473"/>
                    <a:gd name="T63" fmla="*/ 1957 h 2186"/>
                    <a:gd name="T64" fmla="*/ 356 w 1473"/>
                    <a:gd name="T65" fmla="*/ 2009 h 2186"/>
                    <a:gd name="T66" fmla="*/ 435 w 1473"/>
                    <a:gd name="T67" fmla="*/ 2018 h 2186"/>
                    <a:gd name="T68" fmla="*/ 477 w 1473"/>
                    <a:gd name="T69" fmla="*/ 2098 h 2186"/>
                    <a:gd name="T70" fmla="*/ 549 w 1473"/>
                    <a:gd name="T71" fmla="*/ 2160 h 2186"/>
                    <a:gd name="T72" fmla="*/ 660 w 1473"/>
                    <a:gd name="T73" fmla="*/ 2115 h 2186"/>
                    <a:gd name="T74" fmla="*/ 770 w 1473"/>
                    <a:gd name="T75" fmla="*/ 2147 h 2186"/>
                    <a:gd name="T76" fmla="*/ 844 w 1473"/>
                    <a:gd name="T77" fmla="*/ 1973 h 2186"/>
                    <a:gd name="T78" fmla="*/ 978 w 1473"/>
                    <a:gd name="T79" fmla="*/ 1895 h 2186"/>
                    <a:gd name="T80" fmla="*/ 1039 w 1473"/>
                    <a:gd name="T81" fmla="*/ 1907 h 2186"/>
                    <a:gd name="T82" fmla="*/ 1067 w 1473"/>
                    <a:gd name="T83" fmla="*/ 1902 h 2186"/>
                    <a:gd name="T84" fmla="*/ 1067 w 1473"/>
                    <a:gd name="T85" fmla="*/ 1902 h 2186"/>
                    <a:gd name="T86" fmla="*/ 1102 w 1473"/>
                    <a:gd name="T87" fmla="*/ 1879 h 2186"/>
                    <a:gd name="T88" fmla="*/ 1134 w 1473"/>
                    <a:gd name="T89" fmla="*/ 1838 h 2186"/>
                    <a:gd name="T90" fmla="*/ 1188 w 1473"/>
                    <a:gd name="T91" fmla="*/ 1788 h 2186"/>
                    <a:gd name="T92" fmla="*/ 1257 w 1473"/>
                    <a:gd name="T93" fmla="*/ 1751 h 2186"/>
                    <a:gd name="T94" fmla="*/ 1215 w 1473"/>
                    <a:gd name="T95" fmla="*/ 1687 h 2186"/>
                    <a:gd name="T96" fmla="*/ 1273 w 1473"/>
                    <a:gd name="T97" fmla="*/ 1647 h 2186"/>
                    <a:gd name="T98" fmla="*/ 1247 w 1473"/>
                    <a:gd name="T99" fmla="*/ 1604 h 2186"/>
                    <a:gd name="T100" fmla="*/ 1282 w 1473"/>
                    <a:gd name="T101" fmla="*/ 1565 h 2186"/>
                    <a:gd name="T102" fmla="*/ 1270 w 1473"/>
                    <a:gd name="T103" fmla="*/ 1536 h 2186"/>
                    <a:gd name="T104" fmla="*/ 1301 w 1473"/>
                    <a:gd name="T105" fmla="*/ 1461 h 2186"/>
                    <a:gd name="T106" fmla="*/ 1322 w 1473"/>
                    <a:gd name="T107" fmla="*/ 1406 h 2186"/>
                    <a:gd name="T108" fmla="*/ 1324 w 1473"/>
                    <a:gd name="T109" fmla="*/ 1335 h 2186"/>
                    <a:gd name="T110" fmla="*/ 1409 w 1473"/>
                    <a:gd name="T111" fmla="*/ 1297 h 2186"/>
                    <a:gd name="T112" fmla="*/ 1372 w 1473"/>
                    <a:gd name="T113" fmla="*/ 1246 h 2186"/>
                    <a:gd name="T114" fmla="*/ 1389 w 1473"/>
                    <a:gd name="T115" fmla="*/ 10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2186">
                      <a:moveTo>
                        <a:pt x="1389" y="1080"/>
                      </a:moveTo>
                      <a:cubicBezTo>
                        <a:pt x="1395" y="1019"/>
                        <a:pt x="1372" y="1029"/>
                        <a:pt x="1347" y="1055"/>
                      </a:cubicBezTo>
                      <a:cubicBezTo>
                        <a:pt x="1322" y="1082"/>
                        <a:pt x="1320" y="1040"/>
                        <a:pt x="1339" y="954"/>
                      </a:cubicBezTo>
                      <a:cubicBezTo>
                        <a:pt x="1359" y="868"/>
                        <a:pt x="1345" y="753"/>
                        <a:pt x="1334" y="728"/>
                      </a:cubicBezTo>
                      <a:cubicBezTo>
                        <a:pt x="1322" y="703"/>
                        <a:pt x="1293" y="678"/>
                        <a:pt x="1311" y="640"/>
                      </a:cubicBezTo>
                      <a:cubicBezTo>
                        <a:pt x="1328" y="601"/>
                        <a:pt x="1301" y="559"/>
                        <a:pt x="1286" y="555"/>
                      </a:cubicBezTo>
                      <a:cubicBezTo>
                        <a:pt x="1270" y="551"/>
                        <a:pt x="1261" y="527"/>
                        <a:pt x="1230" y="503"/>
                      </a:cubicBezTo>
                      <a:cubicBezTo>
                        <a:pt x="1198" y="479"/>
                        <a:pt x="1167" y="412"/>
                        <a:pt x="1209" y="394"/>
                      </a:cubicBezTo>
                      <a:cubicBezTo>
                        <a:pt x="1251" y="376"/>
                        <a:pt x="1224" y="344"/>
                        <a:pt x="1195" y="332"/>
                      </a:cubicBezTo>
                      <a:cubicBezTo>
                        <a:pt x="1166" y="319"/>
                        <a:pt x="1141" y="305"/>
                        <a:pt x="1173" y="279"/>
                      </a:cubicBezTo>
                      <a:cubicBezTo>
                        <a:pt x="1205" y="254"/>
                        <a:pt x="1190" y="226"/>
                        <a:pt x="1163" y="173"/>
                      </a:cubicBezTo>
                      <a:cubicBezTo>
                        <a:pt x="1149" y="145"/>
                        <a:pt x="1097" y="68"/>
                        <a:pt x="1049" y="0"/>
                      </a:cubicBezTo>
                      <a:cubicBezTo>
                        <a:pt x="1046" y="0"/>
                        <a:pt x="1043" y="2"/>
                        <a:pt x="1040" y="2"/>
                      </a:cubicBezTo>
                      <a:cubicBezTo>
                        <a:pt x="1015" y="5"/>
                        <a:pt x="966" y="3"/>
                        <a:pt x="950" y="25"/>
                      </a:cubicBezTo>
                      <a:cubicBezTo>
                        <a:pt x="932" y="50"/>
                        <a:pt x="946" y="81"/>
                        <a:pt x="911" y="91"/>
                      </a:cubicBezTo>
                      <a:cubicBezTo>
                        <a:pt x="883" y="100"/>
                        <a:pt x="869" y="79"/>
                        <a:pt x="847" y="71"/>
                      </a:cubicBezTo>
                      <a:cubicBezTo>
                        <a:pt x="790" y="49"/>
                        <a:pt x="770" y="151"/>
                        <a:pt x="715" y="105"/>
                      </a:cubicBezTo>
                      <a:cubicBezTo>
                        <a:pt x="701" y="94"/>
                        <a:pt x="708" y="87"/>
                        <a:pt x="684" y="89"/>
                      </a:cubicBezTo>
                      <a:cubicBezTo>
                        <a:pt x="674" y="89"/>
                        <a:pt x="668" y="91"/>
                        <a:pt x="658" y="94"/>
                      </a:cubicBezTo>
                      <a:cubicBezTo>
                        <a:pt x="635" y="103"/>
                        <a:pt x="613" y="113"/>
                        <a:pt x="588" y="122"/>
                      </a:cubicBezTo>
                      <a:cubicBezTo>
                        <a:pt x="570" y="128"/>
                        <a:pt x="556" y="143"/>
                        <a:pt x="538" y="151"/>
                      </a:cubicBezTo>
                      <a:cubicBezTo>
                        <a:pt x="519" y="159"/>
                        <a:pt x="497" y="158"/>
                        <a:pt x="479" y="171"/>
                      </a:cubicBezTo>
                      <a:cubicBezTo>
                        <a:pt x="461" y="185"/>
                        <a:pt x="464" y="198"/>
                        <a:pt x="454" y="217"/>
                      </a:cubicBezTo>
                      <a:cubicBezTo>
                        <a:pt x="446" y="231"/>
                        <a:pt x="428" y="239"/>
                        <a:pt x="416" y="247"/>
                      </a:cubicBezTo>
                      <a:cubicBezTo>
                        <a:pt x="392" y="264"/>
                        <a:pt x="354" y="289"/>
                        <a:pt x="324" y="267"/>
                      </a:cubicBezTo>
                      <a:cubicBezTo>
                        <a:pt x="315" y="261"/>
                        <a:pt x="309" y="253"/>
                        <a:pt x="305" y="244"/>
                      </a:cubicBezTo>
                      <a:cubicBezTo>
                        <a:pt x="301" y="251"/>
                        <a:pt x="297" y="260"/>
                        <a:pt x="289" y="270"/>
                      </a:cubicBezTo>
                      <a:cubicBezTo>
                        <a:pt x="274" y="291"/>
                        <a:pt x="238" y="291"/>
                        <a:pt x="225" y="309"/>
                      </a:cubicBezTo>
                      <a:cubicBezTo>
                        <a:pt x="215" y="326"/>
                        <a:pt x="231" y="354"/>
                        <a:pt x="233" y="370"/>
                      </a:cubicBezTo>
                      <a:cubicBezTo>
                        <a:pt x="238" y="395"/>
                        <a:pt x="229" y="414"/>
                        <a:pt x="216" y="437"/>
                      </a:cubicBezTo>
                      <a:cubicBezTo>
                        <a:pt x="185" y="494"/>
                        <a:pt x="217" y="533"/>
                        <a:pt x="214" y="589"/>
                      </a:cubicBezTo>
                      <a:cubicBezTo>
                        <a:pt x="213" y="607"/>
                        <a:pt x="211" y="621"/>
                        <a:pt x="219" y="638"/>
                      </a:cubicBezTo>
                      <a:cubicBezTo>
                        <a:pt x="228" y="656"/>
                        <a:pt x="231" y="658"/>
                        <a:pt x="234" y="679"/>
                      </a:cubicBezTo>
                      <a:cubicBezTo>
                        <a:pt x="237" y="701"/>
                        <a:pt x="240" y="718"/>
                        <a:pt x="233" y="739"/>
                      </a:cubicBezTo>
                      <a:cubicBezTo>
                        <a:pt x="213" y="742"/>
                        <a:pt x="196" y="728"/>
                        <a:pt x="175" y="728"/>
                      </a:cubicBezTo>
                      <a:cubicBezTo>
                        <a:pt x="147" y="727"/>
                        <a:pt x="113" y="749"/>
                        <a:pt x="127" y="782"/>
                      </a:cubicBezTo>
                      <a:cubicBezTo>
                        <a:pt x="136" y="805"/>
                        <a:pt x="199" y="799"/>
                        <a:pt x="191" y="838"/>
                      </a:cubicBezTo>
                      <a:cubicBezTo>
                        <a:pt x="189" y="847"/>
                        <a:pt x="179" y="845"/>
                        <a:pt x="175" y="854"/>
                      </a:cubicBezTo>
                      <a:cubicBezTo>
                        <a:pt x="173" y="859"/>
                        <a:pt x="173" y="867"/>
                        <a:pt x="170" y="872"/>
                      </a:cubicBezTo>
                      <a:cubicBezTo>
                        <a:pt x="167" y="879"/>
                        <a:pt x="168" y="885"/>
                        <a:pt x="163" y="891"/>
                      </a:cubicBezTo>
                      <a:cubicBezTo>
                        <a:pt x="159" y="897"/>
                        <a:pt x="147" y="897"/>
                        <a:pt x="145" y="900"/>
                      </a:cubicBezTo>
                      <a:cubicBezTo>
                        <a:pt x="125" y="931"/>
                        <a:pt x="176" y="940"/>
                        <a:pt x="183" y="968"/>
                      </a:cubicBezTo>
                      <a:cubicBezTo>
                        <a:pt x="192" y="1004"/>
                        <a:pt x="174" y="1041"/>
                        <a:pt x="158" y="1071"/>
                      </a:cubicBezTo>
                      <a:cubicBezTo>
                        <a:pt x="148" y="1091"/>
                        <a:pt x="133" y="1108"/>
                        <a:pt x="113" y="1121"/>
                      </a:cubicBezTo>
                      <a:cubicBezTo>
                        <a:pt x="101" y="1128"/>
                        <a:pt x="86" y="1130"/>
                        <a:pt x="77" y="1142"/>
                      </a:cubicBezTo>
                      <a:cubicBezTo>
                        <a:pt x="58" y="1167"/>
                        <a:pt x="74" y="1205"/>
                        <a:pt x="66" y="1232"/>
                      </a:cubicBezTo>
                      <a:cubicBezTo>
                        <a:pt x="58" y="1257"/>
                        <a:pt x="24" y="1283"/>
                        <a:pt x="21" y="1313"/>
                      </a:cubicBezTo>
                      <a:cubicBezTo>
                        <a:pt x="0" y="1326"/>
                        <a:pt x="8" y="1365"/>
                        <a:pt x="20" y="1382"/>
                      </a:cubicBezTo>
                      <a:cubicBezTo>
                        <a:pt x="30" y="1397"/>
                        <a:pt x="44" y="1402"/>
                        <a:pt x="50" y="1421"/>
                      </a:cubicBezTo>
                      <a:cubicBezTo>
                        <a:pt x="54" y="1433"/>
                        <a:pt x="53" y="1448"/>
                        <a:pt x="57" y="1461"/>
                      </a:cubicBezTo>
                      <a:cubicBezTo>
                        <a:pt x="67" y="1492"/>
                        <a:pt x="83" y="1512"/>
                        <a:pt x="109" y="1533"/>
                      </a:cubicBezTo>
                      <a:cubicBezTo>
                        <a:pt x="121" y="1543"/>
                        <a:pt x="130" y="1538"/>
                        <a:pt x="129" y="1559"/>
                      </a:cubicBezTo>
                      <a:cubicBezTo>
                        <a:pt x="129" y="1573"/>
                        <a:pt x="119" y="1587"/>
                        <a:pt x="104" y="1584"/>
                      </a:cubicBezTo>
                      <a:cubicBezTo>
                        <a:pt x="102" y="1624"/>
                        <a:pt x="127" y="1601"/>
                        <a:pt x="145" y="1615"/>
                      </a:cubicBezTo>
                      <a:cubicBezTo>
                        <a:pt x="174" y="1637"/>
                        <a:pt x="132" y="1647"/>
                        <a:pt x="121" y="1658"/>
                      </a:cubicBezTo>
                      <a:cubicBezTo>
                        <a:pt x="106" y="1674"/>
                        <a:pt x="114" y="1696"/>
                        <a:pt x="110" y="1717"/>
                      </a:cubicBezTo>
                      <a:cubicBezTo>
                        <a:pt x="106" y="1744"/>
                        <a:pt x="106" y="1743"/>
                        <a:pt x="131" y="1757"/>
                      </a:cubicBezTo>
                      <a:cubicBezTo>
                        <a:pt x="148" y="1766"/>
                        <a:pt x="163" y="1775"/>
                        <a:pt x="158" y="1800"/>
                      </a:cubicBezTo>
                      <a:cubicBezTo>
                        <a:pt x="154" y="1819"/>
                        <a:pt x="129" y="1833"/>
                        <a:pt x="123" y="1850"/>
                      </a:cubicBezTo>
                      <a:cubicBezTo>
                        <a:pt x="118" y="1867"/>
                        <a:pt x="128" y="1884"/>
                        <a:pt x="129" y="1901"/>
                      </a:cubicBezTo>
                      <a:cubicBezTo>
                        <a:pt x="130" y="1906"/>
                        <a:pt x="130" y="1911"/>
                        <a:pt x="129" y="1916"/>
                      </a:cubicBezTo>
                      <a:cubicBezTo>
                        <a:pt x="134" y="1916"/>
                        <a:pt x="139" y="1916"/>
                        <a:pt x="145" y="1916"/>
                      </a:cubicBezTo>
                      <a:cubicBezTo>
                        <a:pt x="159" y="1916"/>
                        <a:pt x="174" y="1913"/>
                        <a:pt x="187" y="1920"/>
                      </a:cubicBezTo>
                      <a:cubicBezTo>
                        <a:pt x="204" y="1928"/>
                        <a:pt x="208" y="1948"/>
                        <a:pt x="225" y="1957"/>
                      </a:cubicBezTo>
                      <a:cubicBezTo>
                        <a:pt x="259" y="1975"/>
                        <a:pt x="308" y="1956"/>
                        <a:pt x="340" y="1985"/>
                      </a:cubicBezTo>
                      <a:cubicBezTo>
                        <a:pt x="348" y="1992"/>
                        <a:pt x="343" y="2002"/>
                        <a:pt x="356" y="2009"/>
                      </a:cubicBezTo>
                      <a:cubicBezTo>
                        <a:pt x="363" y="2013"/>
                        <a:pt x="374" y="2009"/>
                        <a:pt x="382" y="2010"/>
                      </a:cubicBezTo>
                      <a:cubicBezTo>
                        <a:pt x="399" y="2012"/>
                        <a:pt x="417" y="2016"/>
                        <a:pt x="435" y="2018"/>
                      </a:cubicBezTo>
                      <a:cubicBezTo>
                        <a:pt x="464" y="2021"/>
                        <a:pt x="515" y="2017"/>
                        <a:pt x="501" y="2064"/>
                      </a:cubicBezTo>
                      <a:cubicBezTo>
                        <a:pt x="497" y="2078"/>
                        <a:pt x="478" y="2084"/>
                        <a:pt x="477" y="2098"/>
                      </a:cubicBezTo>
                      <a:cubicBezTo>
                        <a:pt x="476" y="2113"/>
                        <a:pt x="494" y="2129"/>
                        <a:pt x="505" y="2138"/>
                      </a:cubicBezTo>
                      <a:cubicBezTo>
                        <a:pt x="517" y="2147"/>
                        <a:pt x="536" y="2152"/>
                        <a:pt x="549" y="2160"/>
                      </a:cubicBezTo>
                      <a:cubicBezTo>
                        <a:pt x="561" y="2167"/>
                        <a:pt x="572" y="2180"/>
                        <a:pt x="590" y="2182"/>
                      </a:cubicBezTo>
                      <a:cubicBezTo>
                        <a:pt x="635" y="2186"/>
                        <a:pt x="620" y="2127"/>
                        <a:pt x="660" y="2115"/>
                      </a:cubicBezTo>
                      <a:cubicBezTo>
                        <a:pt x="677" y="2110"/>
                        <a:pt x="713" y="2111"/>
                        <a:pt x="730" y="2115"/>
                      </a:cubicBezTo>
                      <a:cubicBezTo>
                        <a:pt x="748" y="2120"/>
                        <a:pt x="757" y="2144"/>
                        <a:pt x="770" y="2147"/>
                      </a:cubicBezTo>
                      <a:cubicBezTo>
                        <a:pt x="804" y="2157"/>
                        <a:pt x="802" y="2093"/>
                        <a:pt x="809" y="2072"/>
                      </a:cubicBezTo>
                      <a:cubicBezTo>
                        <a:pt x="819" y="2037"/>
                        <a:pt x="837" y="2010"/>
                        <a:pt x="844" y="1973"/>
                      </a:cubicBezTo>
                      <a:cubicBezTo>
                        <a:pt x="852" y="1927"/>
                        <a:pt x="855" y="1860"/>
                        <a:pt x="918" y="1873"/>
                      </a:cubicBezTo>
                      <a:cubicBezTo>
                        <a:pt x="942" y="1879"/>
                        <a:pt x="962" y="1885"/>
                        <a:pt x="978" y="1895"/>
                      </a:cubicBezTo>
                      <a:cubicBezTo>
                        <a:pt x="981" y="1884"/>
                        <a:pt x="986" y="1876"/>
                        <a:pt x="994" y="1874"/>
                      </a:cubicBezTo>
                      <a:cubicBezTo>
                        <a:pt x="1020" y="1867"/>
                        <a:pt x="1033" y="1888"/>
                        <a:pt x="1039" y="1907"/>
                      </a:cubicBezTo>
                      <a:cubicBezTo>
                        <a:pt x="1048" y="1938"/>
                        <a:pt x="1050" y="1923"/>
                        <a:pt x="1070" y="1905"/>
                      </a:cubicBezTo>
                      <a:cubicBezTo>
                        <a:pt x="1069" y="1904"/>
                        <a:pt x="1067" y="1903"/>
                        <a:pt x="1067" y="1902"/>
                      </a:cubicBezTo>
                      <a:cubicBezTo>
                        <a:pt x="1064" y="1903"/>
                        <a:pt x="1061" y="1902"/>
                        <a:pt x="1059" y="1899"/>
                      </a:cubicBezTo>
                      <a:cubicBezTo>
                        <a:pt x="1063" y="1900"/>
                        <a:pt x="1064" y="1900"/>
                        <a:pt x="1067" y="1902"/>
                      </a:cubicBezTo>
                      <a:cubicBezTo>
                        <a:pt x="1074" y="1901"/>
                        <a:pt x="1083" y="1892"/>
                        <a:pt x="1088" y="1887"/>
                      </a:cubicBezTo>
                      <a:cubicBezTo>
                        <a:pt x="1093" y="1883"/>
                        <a:pt x="1098" y="1885"/>
                        <a:pt x="1102" y="1879"/>
                      </a:cubicBezTo>
                      <a:cubicBezTo>
                        <a:pt x="1105" y="1875"/>
                        <a:pt x="1102" y="1864"/>
                        <a:pt x="1104" y="1858"/>
                      </a:cubicBezTo>
                      <a:cubicBezTo>
                        <a:pt x="1111" y="1843"/>
                        <a:pt x="1121" y="1847"/>
                        <a:pt x="1134" y="1838"/>
                      </a:cubicBezTo>
                      <a:cubicBezTo>
                        <a:pt x="1144" y="1831"/>
                        <a:pt x="1152" y="1807"/>
                        <a:pt x="1166" y="1823"/>
                      </a:cubicBezTo>
                      <a:cubicBezTo>
                        <a:pt x="1168" y="1807"/>
                        <a:pt x="1185" y="1804"/>
                        <a:pt x="1188" y="1788"/>
                      </a:cubicBezTo>
                      <a:cubicBezTo>
                        <a:pt x="1191" y="1772"/>
                        <a:pt x="1185" y="1754"/>
                        <a:pt x="1186" y="1738"/>
                      </a:cubicBezTo>
                      <a:cubicBezTo>
                        <a:pt x="1205" y="1743"/>
                        <a:pt x="1245" y="1771"/>
                        <a:pt x="1257" y="1751"/>
                      </a:cubicBezTo>
                      <a:cubicBezTo>
                        <a:pt x="1272" y="1724"/>
                        <a:pt x="1172" y="1714"/>
                        <a:pt x="1211" y="1683"/>
                      </a:cubicBezTo>
                      <a:cubicBezTo>
                        <a:pt x="1213" y="1683"/>
                        <a:pt x="1215" y="1685"/>
                        <a:pt x="1215" y="1687"/>
                      </a:cubicBezTo>
                      <a:cubicBezTo>
                        <a:pt x="1215" y="1661"/>
                        <a:pt x="1293" y="1680"/>
                        <a:pt x="1285" y="1648"/>
                      </a:cubicBezTo>
                      <a:cubicBezTo>
                        <a:pt x="1282" y="1648"/>
                        <a:pt x="1276" y="1648"/>
                        <a:pt x="1273" y="1647"/>
                      </a:cubicBezTo>
                      <a:cubicBezTo>
                        <a:pt x="1260" y="1641"/>
                        <a:pt x="1250" y="1643"/>
                        <a:pt x="1242" y="1629"/>
                      </a:cubicBezTo>
                      <a:cubicBezTo>
                        <a:pt x="1234" y="1615"/>
                        <a:pt x="1236" y="1609"/>
                        <a:pt x="1247" y="1604"/>
                      </a:cubicBezTo>
                      <a:cubicBezTo>
                        <a:pt x="1261" y="1597"/>
                        <a:pt x="1267" y="1604"/>
                        <a:pt x="1279" y="1592"/>
                      </a:cubicBezTo>
                      <a:cubicBezTo>
                        <a:pt x="1287" y="1583"/>
                        <a:pt x="1288" y="1579"/>
                        <a:pt x="1282" y="1565"/>
                      </a:cubicBezTo>
                      <a:cubicBezTo>
                        <a:pt x="1279" y="1559"/>
                        <a:pt x="1273" y="1556"/>
                        <a:pt x="1270" y="1550"/>
                      </a:cubicBezTo>
                      <a:cubicBezTo>
                        <a:pt x="1269" y="1546"/>
                        <a:pt x="1271" y="1540"/>
                        <a:pt x="1270" y="1536"/>
                      </a:cubicBezTo>
                      <a:cubicBezTo>
                        <a:pt x="1268" y="1521"/>
                        <a:pt x="1262" y="1501"/>
                        <a:pt x="1270" y="1487"/>
                      </a:cubicBezTo>
                      <a:cubicBezTo>
                        <a:pt x="1278" y="1474"/>
                        <a:pt x="1297" y="1476"/>
                        <a:pt x="1301" y="1461"/>
                      </a:cubicBezTo>
                      <a:cubicBezTo>
                        <a:pt x="1304" y="1448"/>
                        <a:pt x="1292" y="1440"/>
                        <a:pt x="1303" y="1428"/>
                      </a:cubicBezTo>
                      <a:cubicBezTo>
                        <a:pt x="1313" y="1416"/>
                        <a:pt x="1325" y="1426"/>
                        <a:pt x="1322" y="1406"/>
                      </a:cubicBezTo>
                      <a:cubicBezTo>
                        <a:pt x="1320" y="1393"/>
                        <a:pt x="1305" y="1387"/>
                        <a:pt x="1305" y="1370"/>
                      </a:cubicBezTo>
                      <a:cubicBezTo>
                        <a:pt x="1305" y="1357"/>
                        <a:pt x="1308" y="1336"/>
                        <a:pt x="1324" y="1335"/>
                      </a:cubicBezTo>
                      <a:cubicBezTo>
                        <a:pt x="1336" y="1334"/>
                        <a:pt x="1342" y="1345"/>
                        <a:pt x="1357" y="1342"/>
                      </a:cubicBezTo>
                      <a:cubicBezTo>
                        <a:pt x="1379" y="1336"/>
                        <a:pt x="1404" y="1321"/>
                        <a:pt x="1409" y="1297"/>
                      </a:cubicBezTo>
                      <a:cubicBezTo>
                        <a:pt x="1410" y="1287"/>
                        <a:pt x="1409" y="1263"/>
                        <a:pt x="1402" y="1254"/>
                      </a:cubicBezTo>
                      <a:cubicBezTo>
                        <a:pt x="1394" y="1243"/>
                        <a:pt x="1384" y="1249"/>
                        <a:pt x="1372" y="1246"/>
                      </a:cubicBezTo>
                      <a:cubicBezTo>
                        <a:pt x="1374" y="1211"/>
                        <a:pt x="1384" y="1200"/>
                        <a:pt x="1414" y="1184"/>
                      </a:cubicBezTo>
                      <a:cubicBezTo>
                        <a:pt x="1473" y="1153"/>
                        <a:pt x="1386" y="1115"/>
                        <a:pt x="1389" y="1080"/>
                      </a:cubicBezTo>
                      <a:close/>
                    </a:path>
                  </a:pathLst>
                </a:custGeom>
                <a:solidFill>
                  <a:srgbClr val="FFC00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9" name="Freeform 13"/>
                <p:cNvSpPr>
                  <a:spLocks/>
                </p:cNvSpPr>
                <p:nvPr/>
              </p:nvSpPr>
              <p:spPr bwMode="auto">
                <a:xfrm>
                  <a:off x="5934876" y="5725936"/>
                  <a:ext cx="578100" cy="950549"/>
                </a:xfrm>
                <a:custGeom>
                  <a:avLst/>
                  <a:gdLst>
                    <a:gd name="T0" fmla="*/ 774 w 1096"/>
                    <a:gd name="T1" fmla="*/ 1392 h 1802"/>
                    <a:gd name="T2" fmla="*/ 879 w 1096"/>
                    <a:gd name="T3" fmla="*/ 1326 h 1802"/>
                    <a:gd name="T4" fmla="*/ 927 w 1096"/>
                    <a:gd name="T5" fmla="*/ 1144 h 1802"/>
                    <a:gd name="T6" fmla="*/ 956 w 1096"/>
                    <a:gd name="T7" fmla="*/ 1100 h 1802"/>
                    <a:gd name="T8" fmla="*/ 981 w 1096"/>
                    <a:gd name="T9" fmla="*/ 1046 h 1802"/>
                    <a:gd name="T10" fmla="*/ 1030 w 1096"/>
                    <a:gd name="T11" fmla="*/ 976 h 1802"/>
                    <a:gd name="T12" fmla="*/ 1071 w 1096"/>
                    <a:gd name="T13" fmla="*/ 864 h 1802"/>
                    <a:gd name="T14" fmla="*/ 1022 w 1096"/>
                    <a:gd name="T15" fmla="*/ 720 h 1802"/>
                    <a:gd name="T16" fmla="*/ 1032 w 1096"/>
                    <a:gd name="T17" fmla="*/ 631 h 1802"/>
                    <a:gd name="T18" fmla="*/ 1066 w 1096"/>
                    <a:gd name="T19" fmla="*/ 554 h 1802"/>
                    <a:gd name="T20" fmla="*/ 1055 w 1096"/>
                    <a:gd name="T21" fmla="*/ 441 h 1802"/>
                    <a:gd name="T22" fmla="*/ 1020 w 1096"/>
                    <a:gd name="T23" fmla="*/ 376 h 1802"/>
                    <a:gd name="T24" fmla="*/ 972 w 1096"/>
                    <a:gd name="T25" fmla="*/ 310 h 1802"/>
                    <a:gd name="T26" fmla="*/ 921 w 1096"/>
                    <a:gd name="T27" fmla="*/ 256 h 1802"/>
                    <a:gd name="T28" fmla="*/ 822 w 1096"/>
                    <a:gd name="T29" fmla="*/ 167 h 1802"/>
                    <a:gd name="T30" fmla="*/ 784 w 1096"/>
                    <a:gd name="T31" fmla="*/ 139 h 1802"/>
                    <a:gd name="T32" fmla="*/ 592 w 1096"/>
                    <a:gd name="T33" fmla="*/ 102 h 1802"/>
                    <a:gd name="T34" fmla="*/ 527 w 1096"/>
                    <a:gd name="T35" fmla="*/ 64 h 1802"/>
                    <a:gd name="T36" fmla="*/ 505 w 1096"/>
                    <a:gd name="T37" fmla="*/ 0 h 1802"/>
                    <a:gd name="T38" fmla="*/ 403 w 1096"/>
                    <a:gd name="T39" fmla="*/ 35 h 1802"/>
                    <a:gd name="T40" fmla="*/ 328 w 1096"/>
                    <a:gd name="T41" fmla="*/ 35 h 1802"/>
                    <a:gd name="T42" fmla="*/ 278 w 1096"/>
                    <a:gd name="T43" fmla="*/ 233 h 1802"/>
                    <a:gd name="T44" fmla="*/ 141 w 1096"/>
                    <a:gd name="T45" fmla="*/ 537 h 1802"/>
                    <a:gd name="T46" fmla="*/ 0 w 1096"/>
                    <a:gd name="T47" fmla="*/ 759 h 1802"/>
                    <a:gd name="T48" fmla="*/ 143 w 1096"/>
                    <a:gd name="T49" fmla="*/ 815 h 1802"/>
                    <a:gd name="T50" fmla="*/ 312 w 1096"/>
                    <a:gd name="T51" fmla="*/ 1045 h 1802"/>
                    <a:gd name="T52" fmla="*/ 284 w 1096"/>
                    <a:gd name="T53" fmla="*/ 1171 h 1802"/>
                    <a:gd name="T54" fmla="*/ 197 w 1096"/>
                    <a:gd name="T55" fmla="*/ 1218 h 1802"/>
                    <a:gd name="T56" fmla="*/ 143 w 1096"/>
                    <a:gd name="T57" fmla="*/ 1275 h 1802"/>
                    <a:gd name="T58" fmla="*/ 136 w 1096"/>
                    <a:gd name="T59" fmla="*/ 1364 h 1802"/>
                    <a:gd name="T60" fmla="*/ 99 w 1096"/>
                    <a:gd name="T61" fmla="*/ 1462 h 1802"/>
                    <a:gd name="T62" fmla="*/ 97 w 1096"/>
                    <a:gd name="T63" fmla="*/ 1508 h 1802"/>
                    <a:gd name="T64" fmla="*/ 110 w 1096"/>
                    <a:gd name="T65" fmla="*/ 1638 h 1802"/>
                    <a:gd name="T66" fmla="*/ 181 w 1096"/>
                    <a:gd name="T67" fmla="*/ 1685 h 1802"/>
                    <a:gd name="T68" fmla="*/ 354 w 1096"/>
                    <a:gd name="T69" fmla="*/ 1696 h 1802"/>
                    <a:gd name="T70" fmla="*/ 483 w 1096"/>
                    <a:gd name="T71" fmla="*/ 1768 h 1802"/>
                    <a:gd name="T72" fmla="*/ 555 w 1096"/>
                    <a:gd name="T73" fmla="*/ 1787 h 1802"/>
                    <a:gd name="T74" fmla="*/ 633 w 1096"/>
                    <a:gd name="T75" fmla="*/ 1781 h 1802"/>
                    <a:gd name="T76" fmla="*/ 741 w 1096"/>
                    <a:gd name="T77" fmla="*/ 1689 h 1802"/>
                    <a:gd name="T78" fmla="*/ 724 w 1096"/>
                    <a:gd name="T79" fmla="*/ 1596 h 1802"/>
                    <a:gd name="T80" fmla="*/ 738 w 1096"/>
                    <a:gd name="T81" fmla="*/ 150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802">
                      <a:moveTo>
                        <a:pt x="736" y="1393"/>
                      </a:moveTo>
                      <a:cubicBezTo>
                        <a:pt x="742" y="1388"/>
                        <a:pt x="766" y="1393"/>
                        <a:pt x="774" y="1392"/>
                      </a:cubicBezTo>
                      <a:cubicBezTo>
                        <a:pt x="794" y="1392"/>
                        <a:pt x="808" y="1386"/>
                        <a:pt x="826" y="1382"/>
                      </a:cubicBezTo>
                      <a:cubicBezTo>
                        <a:pt x="868" y="1373"/>
                        <a:pt x="864" y="1364"/>
                        <a:pt x="879" y="1326"/>
                      </a:cubicBezTo>
                      <a:cubicBezTo>
                        <a:pt x="892" y="1293"/>
                        <a:pt x="915" y="1262"/>
                        <a:pt x="926" y="1227"/>
                      </a:cubicBezTo>
                      <a:cubicBezTo>
                        <a:pt x="934" y="1200"/>
                        <a:pt x="928" y="1172"/>
                        <a:pt x="927" y="1144"/>
                      </a:cubicBezTo>
                      <a:cubicBezTo>
                        <a:pt x="926" y="1122"/>
                        <a:pt x="923" y="1122"/>
                        <a:pt x="938" y="1107"/>
                      </a:cubicBezTo>
                      <a:cubicBezTo>
                        <a:pt x="943" y="1103"/>
                        <a:pt x="952" y="1105"/>
                        <a:pt x="956" y="1100"/>
                      </a:cubicBezTo>
                      <a:cubicBezTo>
                        <a:pt x="960" y="1095"/>
                        <a:pt x="958" y="1085"/>
                        <a:pt x="961" y="1080"/>
                      </a:cubicBezTo>
                      <a:cubicBezTo>
                        <a:pt x="968" y="1070"/>
                        <a:pt x="977" y="1059"/>
                        <a:pt x="981" y="1046"/>
                      </a:cubicBezTo>
                      <a:cubicBezTo>
                        <a:pt x="988" y="1027"/>
                        <a:pt x="977" y="1019"/>
                        <a:pt x="991" y="1003"/>
                      </a:cubicBezTo>
                      <a:cubicBezTo>
                        <a:pt x="1001" y="991"/>
                        <a:pt x="1021" y="989"/>
                        <a:pt x="1030" y="976"/>
                      </a:cubicBezTo>
                      <a:cubicBezTo>
                        <a:pt x="1041" y="960"/>
                        <a:pt x="1030" y="946"/>
                        <a:pt x="1032" y="930"/>
                      </a:cubicBezTo>
                      <a:cubicBezTo>
                        <a:pt x="1037" y="899"/>
                        <a:pt x="1074" y="903"/>
                        <a:pt x="1071" y="864"/>
                      </a:cubicBezTo>
                      <a:cubicBezTo>
                        <a:pt x="1068" y="823"/>
                        <a:pt x="995" y="837"/>
                        <a:pt x="1009" y="781"/>
                      </a:cubicBezTo>
                      <a:cubicBezTo>
                        <a:pt x="1015" y="756"/>
                        <a:pt x="1027" y="748"/>
                        <a:pt x="1022" y="720"/>
                      </a:cubicBezTo>
                      <a:cubicBezTo>
                        <a:pt x="1017" y="694"/>
                        <a:pt x="996" y="683"/>
                        <a:pt x="997" y="659"/>
                      </a:cubicBezTo>
                      <a:cubicBezTo>
                        <a:pt x="998" y="633"/>
                        <a:pt x="1011" y="635"/>
                        <a:pt x="1032" y="631"/>
                      </a:cubicBezTo>
                      <a:cubicBezTo>
                        <a:pt x="1059" y="627"/>
                        <a:pt x="1063" y="628"/>
                        <a:pt x="1066" y="596"/>
                      </a:cubicBezTo>
                      <a:cubicBezTo>
                        <a:pt x="1068" y="582"/>
                        <a:pt x="1064" y="567"/>
                        <a:pt x="1066" y="554"/>
                      </a:cubicBezTo>
                      <a:cubicBezTo>
                        <a:pt x="1067" y="538"/>
                        <a:pt x="1076" y="524"/>
                        <a:pt x="1082" y="509"/>
                      </a:cubicBezTo>
                      <a:cubicBezTo>
                        <a:pt x="1096" y="467"/>
                        <a:pt x="1065" y="475"/>
                        <a:pt x="1055" y="441"/>
                      </a:cubicBezTo>
                      <a:cubicBezTo>
                        <a:pt x="1051" y="429"/>
                        <a:pt x="1059" y="413"/>
                        <a:pt x="1056" y="403"/>
                      </a:cubicBezTo>
                      <a:cubicBezTo>
                        <a:pt x="1051" y="392"/>
                        <a:pt x="1029" y="384"/>
                        <a:pt x="1020" y="376"/>
                      </a:cubicBezTo>
                      <a:cubicBezTo>
                        <a:pt x="998" y="357"/>
                        <a:pt x="1000" y="343"/>
                        <a:pt x="1007" y="324"/>
                      </a:cubicBezTo>
                      <a:cubicBezTo>
                        <a:pt x="996" y="319"/>
                        <a:pt x="984" y="313"/>
                        <a:pt x="972" y="310"/>
                      </a:cubicBezTo>
                      <a:cubicBezTo>
                        <a:pt x="958" y="306"/>
                        <a:pt x="936" y="304"/>
                        <a:pt x="927" y="292"/>
                      </a:cubicBezTo>
                      <a:cubicBezTo>
                        <a:pt x="918" y="280"/>
                        <a:pt x="924" y="270"/>
                        <a:pt x="921" y="256"/>
                      </a:cubicBezTo>
                      <a:cubicBezTo>
                        <a:pt x="915" y="220"/>
                        <a:pt x="898" y="203"/>
                        <a:pt x="864" y="191"/>
                      </a:cubicBezTo>
                      <a:cubicBezTo>
                        <a:pt x="846" y="185"/>
                        <a:pt x="840" y="177"/>
                        <a:pt x="822" y="167"/>
                      </a:cubicBezTo>
                      <a:cubicBezTo>
                        <a:pt x="808" y="160"/>
                        <a:pt x="808" y="163"/>
                        <a:pt x="790" y="164"/>
                      </a:cubicBezTo>
                      <a:cubicBezTo>
                        <a:pt x="787" y="155"/>
                        <a:pt x="785" y="148"/>
                        <a:pt x="784" y="139"/>
                      </a:cubicBezTo>
                      <a:cubicBezTo>
                        <a:pt x="731" y="132"/>
                        <a:pt x="668" y="164"/>
                        <a:pt x="639" y="100"/>
                      </a:cubicBezTo>
                      <a:cubicBezTo>
                        <a:pt x="624" y="112"/>
                        <a:pt x="608" y="109"/>
                        <a:pt x="592" y="102"/>
                      </a:cubicBezTo>
                      <a:cubicBezTo>
                        <a:pt x="575" y="94"/>
                        <a:pt x="574" y="78"/>
                        <a:pt x="562" y="70"/>
                      </a:cubicBezTo>
                      <a:cubicBezTo>
                        <a:pt x="553" y="65"/>
                        <a:pt x="533" y="70"/>
                        <a:pt x="527" y="64"/>
                      </a:cubicBezTo>
                      <a:cubicBezTo>
                        <a:pt x="520" y="58"/>
                        <a:pt x="526" y="49"/>
                        <a:pt x="524" y="42"/>
                      </a:cubicBezTo>
                      <a:cubicBezTo>
                        <a:pt x="519" y="25"/>
                        <a:pt x="520" y="13"/>
                        <a:pt x="505" y="0"/>
                      </a:cubicBezTo>
                      <a:cubicBezTo>
                        <a:pt x="485" y="12"/>
                        <a:pt x="485" y="27"/>
                        <a:pt x="461" y="33"/>
                      </a:cubicBezTo>
                      <a:cubicBezTo>
                        <a:pt x="445" y="37"/>
                        <a:pt x="420" y="36"/>
                        <a:pt x="403" y="35"/>
                      </a:cubicBezTo>
                      <a:cubicBezTo>
                        <a:pt x="380" y="34"/>
                        <a:pt x="354" y="31"/>
                        <a:pt x="329" y="28"/>
                      </a:cubicBezTo>
                      <a:cubicBezTo>
                        <a:pt x="329" y="30"/>
                        <a:pt x="328" y="32"/>
                        <a:pt x="328" y="35"/>
                      </a:cubicBezTo>
                      <a:cubicBezTo>
                        <a:pt x="322" y="69"/>
                        <a:pt x="329" y="85"/>
                        <a:pt x="318" y="119"/>
                      </a:cubicBezTo>
                      <a:cubicBezTo>
                        <a:pt x="308" y="152"/>
                        <a:pt x="288" y="188"/>
                        <a:pt x="278" y="233"/>
                      </a:cubicBezTo>
                      <a:cubicBezTo>
                        <a:pt x="269" y="277"/>
                        <a:pt x="246" y="330"/>
                        <a:pt x="229" y="400"/>
                      </a:cubicBezTo>
                      <a:cubicBezTo>
                        <a:pt x="211" y="469"/>
                        <a:pt x="171" y="510"/>
                        <a:pt x="141" y="537"/>
                      </a:cubicBezTo>
                      <a:cubicBezTo>
                        <a:pt x="110" y="564"/>
                        <a:pt x="64" y="601"/>
                        <a:pt x="42" y="652"/>
                      </a:cubicBezTo>
                      <a:cubicBezTo>
                        <a:pt x="25" y="690"/>
                        <a:pt x="11" y="728"/>
                        <a:pt x="0" y="759"/>
                      </a:cubicBezTo>
                      <a:cubicBezTo>
                        <a:pt x="19" y="773"/>
                        <a:pt x="42" y="785"/>
                        <a:pt x="61" y="792"/>
                      </a:cubicBezTo>
                      <a:cubicBezTo>
                        <a:pt x="87" y="802"/>
                        <a:pt x="117" y="806"/>
                        <a:pt x="143" y="815"/>
                      </a:cubicBezTo>
                      <a:cubicBezTo>
                        <a:pt x="206" y="836"/>
                        <a:pt x="151" y="919"/>
                        <a:pt x="169" y="966"/>
                      </a:cubicBezTo>
                      <a:cubicBezTo>
                        <a:pt x="195" y="1032"/>
                        <a:pt x="270" y="1002"/>
                        <a:pt x="312" y="1045"/>
                      </a:cubicBezTo>
                      <a:cubicBezTo>
                        <a:pt x="330" y="1064"/>
                        <a:pt x="350" y="1093"/>
                        <a:pt x="345" y="1122"/>
                      </a:cubicBezTo>
                      <a:cubicBezTo>
                        <a:pt x="339" y="1155"/>
                        <a:pt x="306" y="1149"/>
                        <a:pt x="284" y="1171"/>
                      </a:cubicBezTo>
                      <a:cubicBezTo>
                        <a:pt x="272" y="1183"/>
                        <a:pt x="272" y="1198"/>
                        <a:pt x="256" y="1206"/>
                      </a:cubicBezTo>
                      <a:cubicBezTo>
                        <a:pt x="244" y="1211"/>
                        <a:pt x="212" y="1216"/>
                        <a:pt x="197" y="1218"/>
                      </a:cubicBezTo>
                      <a:cubicBezTo>
                        <a:pt x="184" y="1220"/>
                        <a:pt x="168" y="1215"/>
                        <a:pt x="158" y="1223"/>
                      </a:cubicBezTo>
                      <a:cubicBezTo>
                        <a:pt x="146" y="1232"/>
                        <a:pt x="142" y="1262"/>
                        <a:pt x="143" y="1275"/>
                      </a:cubicBezTo>
                      <a:cubicBezTo>
                        <a:pt x="143" y="1273"/>
                        <a:pt x="143" y="1271"/>
                        <a:pt x="143" y="1268"/>
                      </a:cubicBezTo>
                      <a:cubicBezTo>
                        <a:pt x="143" y="1300"/>
                        <a:pt x="147" y="1334"/>
                        <a:pt x="136" y="1364"/>
                      </a:cubicBezTo>
                      <a:cubicBezTo>
                        <a:pt x="130" y="1382"/>
                        <a:pt x="129" y="1401"/>
                        <a:pt x="122" y="1417"/>
                      </a:cubicBezTo>
                      <a:cubicBezTo>
                        <a:pt x="116" y="1434"/>
                        <a:pt x="98" y="1440"/>
                        <a:pt x="99" y="1462"/>
                      </a:cubicBezTo>
                      <a:cubicBezTo>
                        <a:pt x="98" y="1462"/>
                        <a:pt x="97" y="1462"/>
                        <a:pt x="97" y="1461"/>
                      </a:cubicBezTo>
                      <a:cubicBezTo>
                        <a:pt x="97" y="1476"/>
                        <a:pt x="99" y="1493"/>
                        <a:pt x="97" y="1508"/>
                      </a:cubicBezTo>
                      <a:cubicBezTo>
                        <a:pt x="95" y="1525"/>
                        <a:pt x="86" y="1537"/>
                        <a:pt x="82" y="1553"/>
                      </a:cubicBezTo>
                      <a:cubicBezTo>
                        <a:pt x="73" y="1589"/>
                        <a:pt x="80" y="1617"/>
                        <a:pt x="110" y="1638"/>
                      </a:cubicBezTo>
                      <a:cubicBezTo>
                        <a:pt x="123" y="1646"/>
                        <a:pt x="139" y="1648"/>
                        <a:pt x="151" y="1655"/>
                      </a:cubicBezTo>
                      <a:cubicBezTo>
                        <a:pt x="164" y="1663"/>
                        <a:pt x="169" y="1675"/>
                        <a:pt x="181" y="1685"/>
                      </a:cubicBezTo>
                      <a:cubicBezTo>
                        <a:pt x="203" y="1706"/>
                        <a:pt x="237" y="1699"/>
                        <a:pt x="266" y="1699"/>
                      </a:cubicBezTo>
                      <a:cubicBezTo>
                        <a:pt x="295" y="1699"/>
                        <a:pt x="325" y="1699"/>
                        <a:pt x="354" y="1696"/>
                      </a:cubicBezTo>
                      <a:cubicBezTo>
                        <a:pt x="393" y="1693"/>
                        <a:pt x="405" y="1692"/>
                        <a:pt x="422" y="1730"/>
                      </a:cubicBezTo>
                      <a:cubicBezTo>
                        <a:pt x="434" y="1755"/>
                        <a:pt x="446" y="1780"/>
                        <a:pt x="483" y="1768"/>
                      </a:cubicBezTo>
                      <a:cubicBezTo>
                        <a:pt x="497" y="1763"/>
                        <a:pt x="504" y="1747"/>
                        <a:pt x="521" y="1752"/>
                      </a:cubicBezTo>
                      <a:cubicBezTo>
                        <a:pt x="534" y="1756"/>
                        <a:pt x="544" y="1779"/>
                        <a:pt x="555" y="1787"/>
                      </a:cubicBezTo>
                      <a:cubicBezTo>
                        <a:pt x="564" y="1793"/>
                        <a:pt x="582" y="1802"/>
                        <a:pt x="593" y="1801"/>
                      </a:cubicBezTo>
                      <a:cubicBezTo>
                        <a:pt x="612" y="1800"/>
                        <a:pt x="616" y="1786"/>
                        <a:pt x="633" y="1781"/>
                      </a:cubicBezTo>
                      <a:cubicBezTo>
                        <a:pt x="662" y="1772"/>
                        <a:pt x="698" y="1793"/>
                        <a:pt x="720" y="1770"/>
                      </a:cubicBezTo>
                      <a:cubicBezTo>
                        <a:pt x="737" y="1753"/>
                        <a:pt x="745" y="1709"/>
                        <a:pt x="741" y="1689"/>
                      </a:cubicBezTo>
                      <a:cubicBezTo>
                        <a:pt x="737" y="1675"/>
                        <a:pt x="727" y="1663"/>
                        <a:pt x="724" y="1650"/>
                      </a:cubicBezTo>
                      <a:cubicBezTo>
                        <a:pt x="720" y="1634"/>
                        <a:pt x="723" y="1613"/>
                        <a:pt x="724" y="1596"/>
                      </a:cubicBezTo>
                      <a:cubicBezTo>
                        <a:pt x="725" y="1578"/>
                        <a:pt x="718" y="1529"/>
                        <a:pt x="729" y="1515"/>
                      </a:cubicBezTo>
                      <a:cubicBezTo>
                        <a:pt x="732" y="1512"/>
                        <a:pt x="735" y="1510"/>
                        <a:pt x="738" y="1508"/>
                      </a:cubicBezTo>
                      <a:cubicBezTo>
                        <a:pt x="731" y="1466"/>
                        <a:pt x="718" y="1407"/>
                        <a:pt x="736" y="1393"/>
                      </a:cubicBezTo>
                      <a:close/>
                    </a:path>
                  </a:pathLst>
                </a:custGeom>
                <a:solidFill>
                  <a:srgbClr val="FFC00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0" name="Freeform 14"/>
                <p:cNvSpPr>
                  <a:spLocks/>
                </p:cNvSpPr>
                <p:nvPr/>
              </p:nvSpPr>
              <p:spPr bwMode="auto">
                <a:xfrm>
                  <a:off x="6313576" y="5818825"/>
                  <a:ext cx="736859" cy="829525"/>
                </a:xfrm>
                <a:custGeom>
                  <a:avLst/>
                  <a:gdLst>
                    <a:gd name="T0" fmla="*/ 1371 w 1397"/>
                    <a:gd name="T1" fmla="*/ 106 h 1573"/>
                    <a:gd name="T2" fmla="*/ 1365 w 1397"/>
                    <a:gd name="T3" fmla="*/ 35 h 1573"/>
                    <a:gd name="T4" fmla="*/ 1231 w 1397"/>
                    <a:gd name="T5" fmla="*/ 113 h 1573"/>
                    <a:gd name="T6" fmla="*/ 1157 w 1397"/>
                    <a:gd name="T7" fmla="*/ 287 h 1573"/>
                    <a:gd name="T8" fmla="*/ 1047 w 1397"/>
                    <a:gd name="T9" fmla="*/ 255 h 1573"/>
                    <a:gd name="T10" fmla="*/ 936 w 1397"/>
                    <a:gd name="T11" fmla="*/ 300 h 1573"/>
                    <a:gd name="T12" fmla="*/ 864 w 1397"/>
                    <a:gd name="T13" fmla="*/ 238 h 1573"/>
                    <a:gd name="T14" fmla="*/ 822 w 1397"/>
                    <a:gd name="T15" fmla="*/ 158 h 1573"/>
                    <a:gd name="T16" fmla="*/ 743 w 1397"/>
                    <a:gd name="T17" fmla="*/ 149 h 1573"/>
                    <a:gd name="T18" fmla="*/ 612 w 1397"/>
                    <a:gd name="T19" fmla="*/ 97 h 1573"/>
                    <a:gd name="T20" fmla="*/ 532 w 1397"/>
                    <a:gd name="T21" fmla="*/ 56 h 1573"/>
                    <a:gd name="T22" fmla="*/ 403 w 1397"/>
                    <a:gd name="T23" fmla="*/ 131 h 1573"/>
                    <a:gd name="T24" fmla="*/ 289 w 1397"/>
                    <a:gd name="T25" fmla="*/ 148 h 1573"/>
                    <a:gd name="T26" fmla="*/ 338 w 1397"/>
                    <a:gd name="T27" fmla="*/ 227 h 1573"/>
                    <a:gd name="T28" fmla="*/ 364 w 1397"/>
                    <a:gd name="T29" fmla="*/ 333 h 1573"/>
                    <a:gd name="T30" fmla="*/ 348 w 1397"/>
                    <a:gd name="T31" fmla="*/ 420 h 1573"/>
                    <a:gd name="T32" fmla="*/ 279 w 1397"/>
                    <a:gd name="T33" fmla="*/ 483 h 1573"/>
                    <a:gd name="T34" fmla="*/ 291 w 1397"/>
                    <a:gd name="T35" fmla="*/ 605 h 1573"/>
                    <a:gd name="T36" fmla="*/ 314 w 1397"/>
                    <a:gd name="T37" fmla="*/ 754 h 1573"/>
                    <a:gd name="T38" fmla="*/ 273 w 1397"/>
                    <a:gd name="T39" fmla="*/ 827 h 1573"/>
                    <a:gd name="T40" fmla="*/ 243 w 1397"/>
                    <a:gd name="T41" fmla="*/ 904 h 1573"/>
                    <a:gd name="T42" fmla="*/ 220 w 1397"/>
                    <a:gd name="T43" fmla="*/ 931 h 1573"/>
                    <a:gd name="T44" fmla="*/ 208 w 1397"/>
                    <a:gd name="T45" fmla="*/ 1051 h 1573"/>
                    <a:gd name="T46" fmla="*/ 108 w 1397"/>
                    <a:gd name="T47" fmla="*/ 1206 h 1573"/>
                    <a:gd name="T48" fmla="*/ 18 w 1397"/>
                    <a:gd name="T49" fmla="*/ 1217 h 1573"/>
                    <a:gd name="T50" fmla="*/ 103 w 1397"/>
                    <a:gd name="T51" fmla="*/ 1344 h 1573"/>
                    <a:gd name="T52" fmla="*/ 212 w 1397"/>
                    <a:gd name="T53" fmla="*/ 1364 h 1573"/>
                    <a:gd name="T54" fmla="*/ 289 w 1397"/>
                    <a:gd name="T55" fmla="*/ 1416 h 1573"/>
                    <a:gd name="T56" fmla="*/ 399 w 1397"/>
                    <a:gd name="T57" fmla="*/ 1426 h 1573"/>
                    <a:gd name="T58" fmla="*/ 436 w 1397"/>
                    <a:gd name="T59" fmla="*/ 1502 h 1573"/>
                    <a:gd name="T60" fmla="*/ 526 w 1397"/>
                    <a:gd name="T61" fmla="*/ 1571 h 1573"/>
                    <a:gd name="T62" fmla="*/ 624 w 1397"/>
                    <a:gd name="T63" fmla="*/ 1432 h 1573"/>
                    <a:gd name="T64" fmla="*/ 749 w 1397"/>
                    <a:gd name="T65" fmla="*/ 976 h 1573"/>
                    <a:gd name="T66" fmla="*/ 879 w 1397"/>
                    <a:gd name="T67" fmla="*/ 855 h 1573"/>
                    <a:gd name="T68" fmla="*/ 959 w 1397"/>
                    <a:gd name="T69" fmla="*/ 802 h 1573"/>
                    <a:gd name="T70" fmla="*/ 1077 w 1397"/>
                    <a:gd name="T71" fmla="*/ 780 h 1573"/>
                    <a:gd name="T72" fmla="*/ 1133 w 1397"/>
                    <a:gd name="T73" fmla="*/ 801 h 1573"/>
                    <a:gd name="T74" fmla="*/ 1289 w 1397"/>
                    <a:gd name="T75" fmla="*/ 896 h 1573"/>
                    <a:gd name="T76" fmla="*/ 1271 w 1397"/>
                    <a:gd name="T77" fmla="*/ 807 h 1573"/>
                    <a:gd name="T78" fmla="*/ 1215 w 1397"/>
                    <a:gd name="T79" fmla="*/ 754 h 1573"/>
                    <a:gd name="T80" fmla="*/ 1245 w 1397"/>
                    <a:gd name="T81" fmla="*/ 663 h 1573"/>
                    <a:gd name="T82" fmla="*/ 1230 w 1397"/>
                    <a:gd name="T83" fmla="*/ 597 h 1573"/>
                    <a:gd name="T84" fmla="*/ 1228 w 1397"/>
                    <a:gd name="T85" fmla="*/ 543 h 1573"/>
                    <a:gd name="T86" fmla="*/ 1179 w 1397"/>
                    <a:gd name="T87" fmla="*/ 459 h 1573"/>
                    <a:gd name="T88" fmla="*/ 1261 w 1397"/>
                    <a:gd name="T89" fmla="*/ 397 h 1573"/>
                    <a:gd name="T90" fmla="*/ 1303 w 1397"/>
                    <a:gd name="T91" fmla="*/ 373 h 1573"/>
                    <a:gd name="T92" fmla="*/ 1337 w 1397"/>
                    <a:gd name="T93" fmla="*/ 245 h 1573"/>
                    <a:gd name="T94" fmla="*/ 1391 w 1397"/>
                    <a:gd name="T95" fmla="*/ 16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7" h="1573">
                      <a:moveTo>
                        <a:pt x="1391" y="163"/>
                      </a:moveTo>
                      <a:cubicBezTo>
                        <a:pt x="1380" y="140"/>
                        <a:pt x="1361" y="136"/>
                        <a:pt x="1371" y="106"/>
                      </a:cubicBezTo>
                      <a:cubicBezTo>
                        <a:pt x="1377" y="106"/>
                        <a:pt x="1382" y="105"/>
                        <a:pt x="1385" y="108"/>
                      </a:cubicBezTo>
                      <a:cubicBezTo>
                        <a:pt x="1368" y="100"/>
                        <a:pt x="1359" y="60"/>
                        <a:pt x="1365" y="35"/>
                      </a:cubicBezTo>
                      <a:cubicBezTo>
                        <a:pt x="1349" y="25"/>
                        <a:pt x="1329" y="19"/>
                        <a:pt x="1305" y="13"/>
                      </a:cubicBezTo>
                      <a:cubicBezTo>
                        <a:pt x="1242" y="0"/>
                        <a:pt x="1239" y="67"/>
                        <a:pt x="1231" y="113"/>
                      </a:cubicBezTo>
                      <a:cubicBezTo>
                        <a:pt x="1224" y="150"/>
                        <a:pt x="1206" y="177"/>
                        <a:pt x="1196" y="212"/>
                      </a:cubicBezTo>
                      <a:cubicBezTo>
                        <a:pt x="1189" y="233"/>
                        <a:pt x="1191" y="297"/>
                        <a:pt x="1157" y="287"/>
                      </a:cubicBezTo>
                      <a:cubicBezTo>
                        <a:pt x="1144" y="284"/>
                        <a:pt x="1135" y="260"/>
                        <a:pt x="1117" y="255"/>
                      </a:cubicBezTo>
                      <a:cubicBezTo>
                        <a:pt x="1100" y="251"/>
                        <a:pt x="1064" y="250"/>
                        <a:pt x="1047" y="255"/>
                      </a:cubicBezTo>
                      <a:cubicBezTo>
                        <a:pt x="1007" y="267"/>
                        <a:pt x="1022" y="326"/>
                        <a:pt x="977" y="322"/>
                      </a:cubicBezTo>
                      <a:cubicBezTo>
                        <a:pt x="959" y="320"/>
                        <a:pt x="948" y="307"/>
                        <a:pt x="936" y="300"/>
                      </a:cubicBezTo>
                      <a:cubicBezTo>
                        <a:pt x="923" y="292"/>
                        <a:pt x="904" y="287"/>
                        <a:pt x="892" y="278"/>
                      </a:cubicBezTo>
                      <a:cubicBezTo>
                        <a:pt x="881" y="269"/>
                        <a:pt x="863" y="253"/>
                        <a:pt x="864" y="238"/>
                      </a:cubicBezTo>
                      <a:cubicBezTo>
                        <a:pt x="865" y="224"/>
                        <a:pt x="884" y="218"/>
                        <a:pt x="888" y="204"/>
                      </a:cubicBezTo>
                      <a:cubicBezTo>
                        <a:pt x="902" y="157"/>
                        <a:pt x="851" y="161"/>
                        <a:pt x="822" y="158"/>
                      </a:cubicBezTo>
                      <a:cubicBezTo>
                        <a:pt x="804" y="156"/>
                        <a:pt x="786" y="152"/>
                        <a:pt x="769" y="150"/>
                      </a:cubicBezTo>
                      <a:cubicBezTo>
                        <a:pt x="761" y="149"/>
                        <a:pt x="750" y="153"/>
                        <a:pt x="743" y="149"/>
                      </a:cubicBezTo>
                      <a:cubicBezTo>
                        <a:pt x="730" y="142"/>
                        <a:pt x="735" y="132"/>
                        <a:pt x="727" y="125"/>
                      </a:cubicBezTo>
                      <a:cubicBezTo>
                        <a:pt x="695" y="96"/>
                        <a:pt x="646" y="115"/>
                        <a:pt x="612" y="97"/>
                      </a:cubicBezTo>
                      <a:cubicBezTo>
                        <a:pt x="595" y="88"/>
                        <a:pt x="591" y="68"/>
                        <a:pt x="574" y="60"/>
                      </a:cubicBezTo>
                      <a:cubicBezTo>
                        <a:pt x="561" y="53"/>
                        <a:pt x="546" y="56"/>
                        <a:pt x="532" y="56"/>
                      </a:cubicBezTo>
                      <a:cubicBezTo>
                        <a:pt x="488" y="56"/>
                        <a:pt x="477" y="61"/>
                        <a:pt x="455" y="98"/>
                      </a:cubicBezTo>
                      <a:cubicBezTo>
                        <a:pt x="436" y="132"/>
                        <a:pt x="435" y="121"/>
                        <a:pt x="403" y="131"/>
                      </a:cubicBezTo>
                      <a:cubicBezTo>
                        <a:pt x="387" y="135"/>
                        <a:pt x="375" y="156"/>
                        <a:pt x="359" y="160"/>
                      </a:cubicBezTo>
                      <a:cubicBezTo>
                        <a:pt x="331" y="168"/>
                        <a:pt x="310" y="159"/>
                        <a:pt x="289" y="148"/>
                      </a:cubicBezTo>
                      <a:cubicBezTo>
                        <a:pt x="282" y="167"/>
                        <a:pt x="280" y="181"/>
                        <a:pt x="302" y="200"/>
                      </a:cubicBezTo>
                      <a:cubicBezTo>
                        <a:pt x="311" y="208"/>
                        <a:pt x="333" y="216"/>
                        <a:pt x="338" y="227"/>
                      </a:cubicBezTo>
                      <a:cubicBezTo>
                        <a:pt x="341" y="237"/>
                        <a:pt x="333" y="253"/>
                        <a:pt x="337" y="265"/>
                      </a:cubicBezTo>
                      <a:cubicBezTo>
                        <a:pt x="347" y="299"/>
                        <a:pt x="378" y="291"/>
                        <a:pt x="364" y="333"/>
                      </a:cubicBezTo>
                      <a:cubicBezTo>
                        <a:pt x="358" y="348"/>
                        <a:pt x="349" y="362"/>
                        <a:pt x="348" y="378"/>
                      </a:cubicBezTo>
                      <a:cubicBezTo>
                        <a:pt x="346" y="391"/>
                        <a:pt x="350" y="406"/>
                        <a:pt x="348" y="420"/>
                      </a:cubicBezTo>
                      <a:cubicBezTo>
                        <a:pt x="345" y="452"/>
                        <a:pt x="341" y="451"/>
                        <a:pt x="314" y="455"/>
                      </a:cubicBezTo>
                      <a:cubicBezTo>
                        <a:pt x="293" y="459"/>
                        <a:pt x="280" y="457"/>
                        <a:pt x="279" y="483"/>
                      </a:cubicBezTo>
                      <a:cubicBezTo>
                        <a:pt x="278" y="507"/>
                        <a:pt x="299" y="518"/>
                        <a:pt x="304" y="544"/>
                      </a:cubicBezTo>
                      <a:cubicBezTo>
                        <a:pt x="309" y="572"/>
                        <a:pt x="297" y="580"/>
                        <a:pt x="291" y="605"/>
                      </a:cubicBezTo>
                      <a:cubicBezTo>
                        <a:pt x="277" y="661"/>
                        <a:pt x="350" y="647"/>
                        <a:pt x="353" y="688"/>
                      </a:cubicBezTo>
                      <a:cubicBezTo>
                        <a:pt x="356" y="727"/>
                        <a:pt x="319" y="723"/>
                        <a:pt x="314" y="754"/>
                      </a:cubicBezTo>
                      <a:cubicBezTo>
                        <a:pt x="312" y="770"/>
                        <a:pt x="323" y="784"/>
                        <a:pt x="312" y="800"/>
                      </a:cubicBezTo>
                      <a:cubicBezTo>
                        <a:pt x="303" y="813"/>
                        <a:pt x="283" y="815"/>
                        <a:pt x="273" y="827"/>
                      </a:cubicBezTo>
                      <a:cubicBezTo>
                        <a:pt x="259" y="843"/>
                        <a:pt x="270" y="851"/>
                        <a:pt x="263" y="870"/>
                      </a:cubicBezTo>
                      <a:cubicBezTo>
                        <a:pt x="259" y="883"/>
                        <a:pt x="250" y="894"/>
                        <a:pt x="243" y="904"/>
                      </a:cubicBezTo>
                      <a:cubicBezTo>
                        <a:pt x="240" y="909"/>
                        <a:pt x="242" y="919"/>
                        <a:pt x="238" y="924"/>
                      </a:cubicBezTo>
                      <a:cubicBezTo>
                        <a:pt x="234" y="929"/>
                        <a:pt x="225" y="927"/>
                        <a:pt x="220" y="931"/>
                      </a:cubicBezTo>
                      <a:cubicBezTo>
                        <a:pt x="205" y="946"/>
                        <a:pt x="208" y="946"/>
                        <a:pt x="209" y="968"/>
                      </a:cubicBezTo>
                      <a:cubicBezTo>
                        <a:pt x="210" y="996"/>
                        <a:pt x="216" y="1024"/>
                        <a:pt x="208" y="1051"/>
                      </a:cubicBezTo>
                      <a:cubicBezTo>
                        <a:pt x="197" y="1086"/>
                        <a:pt x="174" y="1117"/>
                        <a:pt x="161" y="1150"/>
                      </a:cubicBezTo>
                      <a:cubicBezTo>
                        <a:pt x="146" y="1188"/>
                        <a:pt x="150" y="1197"/>
                        <a:pt x="108" y="1206"/>
                      </a:cubicBezTo>
                      <a:cubicBezTo>
                        <a:pt x="90" y="1210"/>
                        <a:pt x="76" y="1216"/>
                        <a:pt x="56" y="1216"/>
                      </a:cubicBezTo>
                      <a:cubicBezTo>
                        <a:pt x="48" y="1217"/>
                        <a:pt x="24" y="1212"/>
                        <a:pt x="18" y="1217"/>
                      </a:cubicBezTo>
                      <a:cubicBezTo>
                        <a:pt x="0" y="1231"/>
                        <a:pt x="13" y="1290"/>
                        <a:pt x="20" y="1332"/>
                      </a:cubicBezTo>
                      <a:cubicBezTo>
                        <a:pt x="43" y="1323"/>
                        <a:pt x="80" y="1348"/>
                        <a:pt x="103" y="1344"/>
                      </a:cubicBezTo>
                      <a:cubicBezTo>
                        <a:pt x="141" y="1338"/>
                        <a:pt x="141" y="1316"/>
                        <a:pt x="177" y="1344"/>
                      </a:cubicBezTo>
                      <a:cubicBezTo>
                        <a:pt x="185" y="1351"/>
                        <a:pt x="209" y="1359"/>
                        <a:pt x="212" y="1364"/>
                      </a:cubicBezTo>
                      <a:cubicBezTo>
                        <a:pt x="219" y="1374"/>
                        <a:pt x="206" y="1397"/>
                        <a:pt x="213" y="1408"/>
                      </a:cubicBezTo>
                      <a:cubicBezTo>
                        <a:pt x="226" y="1432"/>
                        <a:pt x="270" y="1423"/>
                        <a:pt x="289" y="1416"/>
                      </a:cubicBezTo>
                      <a:cubicBezTo>
                        <a:pt x="322" y="1404"/>
                        <a:pt x="327" y="1391"/>
                        <a:pt x="360" y="1411"/>
                      </a:cubicBezTo>
                      <a:cubicBezTo>
                        <a:pt x="372" y="1418"/>
                        <a:pt x="389" y="1420"/>
                        <a:pt x="399" y="1426"/>
                      </a:cubicBezTo>
                      <a:cubicBezTo>
                        <a:pt x="419" y="1439"/>
                        <a:pt x="408" y="1442"/>
                        <a:pt x="414" y="1463"/>
                      </a:cubicBezTo>
                      <a:cubicBezTo>
                        <a:pt x="418" y="1479"/>
                        <a:pt x="430" y="1488"/>
                        <a:pt x="436" y="1502"/>
                      </a:cubicBezTo>
                      <a:cubicBezTo>
                        <a:pt x="441" y="1514"/>
                        <a:pt x="438" y="1527"/>
                        <a:pt x="442" y="1538"/>
                      </a:cubicBezTo>
                      <a:cubicBezTo>
                        <a:pt x="452" y="1565"/>
                        <a:pt x="498" y="1570"/>
                        <a:pt x="526" y="1571"/>
                      </a:cubicBezTo>
                      <a:cubicBezTo>
                        <a:pt x="563" y="1573"/>
                        <a:pt x="573" y="1546"/>
                        <a:pt x="591" y="1515"/>
                      </a:cubicBezTo>
                      <a:cubicBezTo>
                        <a:pt x="607" y="1489"/>
                        <a:pt x="598" y="1452"/>
                        <a:pt x="624" y="1432"/>
                      </a:cubicBezTo>
                      <a:cubicBezTo>
                        <a:pt x="635" y="1422"/>
                        <a:pt x="652" y="1419"/>
                        <a:pt x="669" y="1419"/>
                      </a:cubicBezTo>
                      <a:cubicBezTo>
                        <a:pt x="642" y="1294"/>
                        <a:pt x="676" y="1079"/>
                        <a:pt x="749" y="976"/>
                      </a:cubicBezTo>
                      <a:cubicBezTo>
                        <a:pt x="763" y="956"/>
                        <a:pt x="796" y="936"/>
                        <a:pt x="808" y="914"/>
                      </a:cubicBezTo>
                      <a:cubicBezTo>
                        <a:pt x="829" y="877"/>
                        <a:pt x="851" y="882"/>
                        <a:pt x="879" y="855"/>
                      </a:cubicBezTo>
                      <a:cubicBezTo>
                        <a:pt x="891" y="844"/>
                        <a:pt x="897" y="832"/>
                        <a:pt x="912" y="824"/>
                      </a:cubicBezTo>
                      <a:cubicBezTo>
                        <a:pt x="927" y="816"/>
                        <a:pt x="943" y="811"/>
                        <a:pt x="959" y="802"/>
                      </a:cubicBezTo>
                      <a:cubicBezTo>
                        <a:pt x="991" y="786"/>
                        <a:pt x="1005" y="760"/>
                        <a:pt x="1046" y="768"/>
                      </a:cubicBezTo>
                      <a:cubicBezTo>
                        <a:pt x="1055" y="769"/>
                        <a:pt x="1070" y="774"/>
                        <a:pt x="1077" y="780"/>
                      </a:cubicBezTo>
                      <a:cubicBezTo>
                        <a:pt x="1081" y="784"/>
                        <a:pt x="1085" y="796"/>
                        <a:pt x="1089" y="798"/>
                      </a:cubicBezTo>
                      <a:cubicBezTo>
                        <a:pt x="1099" y="804"/>
                        <a:pt x="1121" y="800"/>
                        <a:pt x="1133" y="801"/>
                      </a:cubicBezTo>
                      <a:cubicBezTo>
                        <a:pt x="1210" y="811"/>
                        <a:pt x="1157" y="918"/>
                        <a:pt x="1216" y="928"/>
                      </a:cubicBezTo>
                      <a:cubicBezTo>
                        <a:pt x="1243" y="933"/>
                        <a:pt x="1271" y="912"/>
                        <a:pt x="1289" y="896"/>
                      </a:cubicBezTo>
                      <a:cubicBezTo>
                        <a:pt x="1303" y="883"/>
                        <a:pt x="1304" y="874"/>
                        <a:pt x="1297" y="856"/>
                      </a:cubicBezTo>
                      <a:cubicBezTo>
                        <a:pt x="1292" y="844"/>
                        <a:pt x="1281" y="815"/>
                        <a:pt x="1271" y="807"/>
                      </a:cubicBezTo>
                      <a:cubicBezTo>
                        <a:pt x="1271" y="810"/>
                        <a:pt x="1271" y="813"/>
                        <a:pt x="1272" y="817"/>
                      </a:cubicBezTo>
                      <a:cubicBezTo>
                        <a:pt x="1268" y="791"/>
                        <a:pt x="1229" y="774"/>
                        <a:pt x="1215" y="754"/>
                      </a:cubicBezTo>
                      <a:cubicBezTo>
                        <a:pt x="1184" y="712"/>
                        <a:pt x="1238" y="724"/>
                        <a:pt x="1247" y="702"/>
                      </a:cubicBezTo>
                      <a:cubicBezTo>
                        <a:pt x="1251" y="694"/>
                        <a:pt x="1245" y="672"/>
                        <a:pt x="1245" y="663"/>
                      </a:cubicBezTo>
                      <a:cubicBezTo>
                        <a:pt x="1247" y="639"/>
                        <a:pt x="1251" y="651"/>
                        <a:pt x="1264" y="638"/>
                      </a:cubicBezTo>
                      <a:cubicBezTo>
                        <a:pt x="1291" y="613"/>
                        <a:pt x="1248" y="609"/>
                        <a:pt x="1230" y="597"/>
                      </a:cubicBezTo>
                      <a:cubicBezTo>
                        <a:pt x="1222" y="592"/>
                        <a:pt x="1208" y="580"/>
                        <a:pt x="1207" y="570"/>
                      </a:cubicBezTo>
                      <a:cubicBezTo>
                        <a:pt x="1206" y="555"/>
                        <a:pt x="1219" y="552"/>
                        <a:pt x="1228" y="543"/>
                      </a:cubicBezTo>
                      <a:cubicBezTo>
                        <a:pt x="1243" y="528"/>
                        <a:pt x="1278" y="505"/>
                        <a:pt x="1256" y="481"/>
                      </a:cubicBezTo>
                      <a:cubicBezTo>
                        <a:pt x="1240" y="463"/>
                        <a:pt x="1190" y="477"/>
                        <a:pt x="1179" y="459"/>
                      </a:cubicBezTo>
                      <a:cubicBezTo>
                        <a:pt x="1162" y="430"/>
                        <a:pt x="1225" y="425"/>
                        <a:pt x="1234" y="417"/>
                      </a:cubicBezTo>
                      <a:cubicBezTo>
                        <a:pt x="1245" y="409"/>
                        <a:pt x="1247" y="400"/>
                        <a:pt x="1261" y="397"/>
                      </a:cubicBezTo>
                      <a:cubicBezTo>
                        <a:pt x="1270" y="395"/>
                        <a:pt x="1286" y="403"/>
                        <a:pt x="1294" y="399"/>
                      </a:cubicBezTo>
                      <a:cubicBezTo>
                        <a:pt x="1298" y="397"/>
                        <a:pt x="1310" y="376"/>
                        <a:pt x="1303" y="373"/>
                      </a:cubicBezTo>
                      <a:cubicBezTo>
                        <a:pt x="1270" y="364"/>
                        <a:pt x="1269" y="315"/>
                        <a:pt x="1273" y="288"/>
                      </a:cubicBezTo>
                      <a:cubicBezTo>
                        <a:pt x="1278" y="246"/>
                        <a:pt x="1306" y="257"/>
                        <a:pt x="1337" y="245"/>
                      </a:cubicBezTo>
                      <a:cubicBezTo>
                        <a:pt x="1336" y="212"/>
                        <a:pt x="1357" y="219"/>
                        <a:pt x="1379" y="205"/>
                      </a:cubicBezTo>
                      <a:cubicBezTo>
                        <a:pt x="1391" y="197"/>
                        <a:pt x="1397" y="177"/>
                        <a:pt x="1391" y="163"/>
                      </a:cubicBezTo>
                      <a:close/>
                    </a:path>
                  </a:pathLst>
                </a:custGeom>
                <a:solidFill>
                  <a:srgbClr val="FFC00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1" name="Freeform 15"/>
                <p:cNvSpPr>
                  <a:spLocks/>
                </p:cNvSpPr>
                <p:nvPr/>
              </p:nvSpPr>
              <p:spPr bwMode="auto">
                <a:xfrm>
                  <a:off x="4919573" y="6126296"/>
                  <a:ext cx="1199965" cy="1222517"/>
                </a:xfrm>
                <a:custGeom>
                  <a:avLst/>
                  <a:gdLst>
                    <a:gd name="T0" fmla="*/ 1625 w 2275"/>
                    <a:gd name="T1" fmla="*/ 1901 h 2318"/>
                    <a:gd name="T2" fmla="*/ 1623 w 2275"/>
                    <a:gd name="T3" fmla="*/ 1765 h 2318"/>
                    <a:gd name="T4" fmla="*/ 1538 w 2275"/>
                    <a:gd name="T5" fmla="*/ 1677 h 2318"/>
                    <a:gd name="T6" fmla="*/ 1583 w 2275"/>
                    <a:gd name="T7" fmla="*/ 1577 h 2318"/>
                    <a:gd name="T8" fmla="*/ 1600 w 2275"/>
                    <a:gd name="T9" fmla="*/ 1520 h 2318"/>
                    <a:gd name="T10" fmla="*/ 1575 w 2275"/>
                    <a:gd name="T11" fmla="*/ 1468 h 2318"/>
                    <a:gd name="T12" fmla="*/ 1640 w 2275"/>
                    <a:gd name="T13" fmla="*/ 1403 h 2318"/>
                    <a:gd name="T14" fmla="*/ 1782 w 2275"/>
                    <a:gd name="T15" fmla="*/ 1331 h 2318"/>
                    <a:gd name="T16" fmla="*/ 1914 w 2275"/>
                    <a:gd name="T17" fmla="*/ 1326 h 2318"/>
                    <a:gd name="T18" fmla="*/ 1945 w 2275"/>
                    <a:gd name="T19" fmla="*/ 1274 h 2318"/>
                    <a:gd name="T20" fmla="*/ 1938 w 2275"/>
                    <a:gd name="T21" fmla="*/ 1152 h 2318"/>
                    <a:gd name="T22" fmla="*/ 2040 w 2275"/>
                    <a:gd name="T23" fmla="*/ 1024 h 2318"/>
                    <a:gd name="T24" fmla="*/ 2087 w 2275"/>
                    <a:gd name="T25" fmla="*/ 956 h 2318"/>
                    <a:gd name="T26" fmla="*/ 2119 w 2275"/>
                    <a:gd name="T27" fmla="*/ 935 h 2318"/>
                    <a:gd name="T28" fmla="*/ 2076 w 2275"/>
                    <a:gd name="T29" fmla="*/ 896 h 2318"/>
                    <a:gd name="T30" fmla="*/ 2007 w 2275"/>
                    <a:gd name="T31" fmla="*/ 794 h 2318"/>
                    <a:gd name="T32" fmla="*/ 2022 w 2275"/>
                    <a:gd name="T33" fmla="*/ 702 h 2318"/>
                    <a:gd name="T34" fmla="*/ 2047 w 2275"/>
                    <a:gd name="T35" fmla="*/ 658 h 2318"/>
                    <a:gd name="T36" fmla="*/ 2068 w 2275"/>
                    <a:gd name="T37" fmla="*/ 509 h 2318"/>
                    <a:gd name="T38" fmla="*/ 2083 w 2275"/>
                    <a:gd name="T39" fmla="*/ 464 h 2318"/>
                    <a:gd name="T40" fmla="*/ 2181 w 2275"/>
                    <a:gd name="T41" fmla="*/ 447 h 2318"/>
                    <a:gd name="T42" fmla="*/ 2270 w 2275"/>
                    <a:gd name="T43" fmla="*/ 363 h 2318"/>
                    <a:gd name="T44" fmla="*/ 2094 w 2275"/>
                    <a:gd name="T45" fmla="*/ 207 h 2318"/>
                    <a:gd name="T46" fmla="*/ 1986 w 2275"/>
                    <a:gd name="T47" fmla="*/ 33 h 2318"/>
                    <a:gd name="T48" fmla="*/ 1916 w 2275"/>
                    <a:gd name="T49" fmla="*/ 28 h 2318"/>
                    <a:gd name="T50" fmla="*/ 1830 w 2275"/>
                    <a:gd name="T51" fmla="*/ 219 h 2318"/>
                    <a:gd name="T52" fmla="*/ 1777 w 2275"/>
                    <a:gd name="T53" fmla="*/ 528 h 2318"/>
                    <a:gd name="T54" fmla="*/ 1498 w 2275"/>
                    <a:gd name="T55" fmla="*/ 759 h 2318"/>
                    <a:gd name="T56" fmla="*/ 1312 w 2275"/>
                    <a:gd name="T57" fmla="*/ 866 h 2318"/>
                    <a:gd name="T58" fmla="*/ 1158 w 2275"/>
                    <a:gd name="T59" fmla="*/ 1079 h 2318"/>
                    <a:gd name="T60" fmla="*/ 1070 w 2275"/>
                    <a:gd name="T61" fmla="*/ 1283 h 2318"/>
                    <a:gd name="T62" fmla="*/ 956 w 2275"/>
                    <a:gd name="T63" fmla="*/ 1458 h 2318"/>
                    <a:gd name="T64" fmla="*/ 784 w 2275"/>
                    <a:gd name="T65" fmla="*/ 1594 h 2318"/>
                    <a:gd name="T66" fmla="*/ 594 w 2275"/>
                    <a:gd name="T67" fmla="*/ 1762 h 2318"/>
                    <a:gd name="T68" fmla="*/ 453 w 2275"/>
                    <a:gd name="T69" fmla="*/ 1774 h 2318"/>
                    <a:gd name="T70" fmla="*/ 327 w 2275"/>
                    <a:gd name="T71" fmla="*/ 1866 h 2318"/>
                    <a:gd name="T72" fmla="*/ 157 w 2275"/>
                    <a:gd name="T73" fmla="*/ 1949 h 2318"/>
                    <a:gd name="T74" fmla="*/ 26 w 2275"/>
                    <a:gd name="T75" fmla="*/ 2042 h 2318"/>
                    <a:gd name="T76" fmla="*/ 80 w 2275"/>
                    <a:gd name="T77" fmla="*/ 2136 h 2318"/>
                    <a:gd name="T78" fmla="*/ 128 w 2275"/>
                    <a:gd name="T79" fmla="*/ 2263 h 2318"/>
                    <a:gd name="T80" fmla="*/ 203 w 2275"/>
                    <a:gd name="T81" fmla="*/ 2190 h 2318"/>
                    <a:gd name="T82" fmla="*/ 239 w 2275"/>
                    <a:gd name="T83" fmla="*/ 2083 h 2318"/>
                    <a:gd name="T84" fmla="*/ 384 w 2275"/>
                    <a:gd name="T85" fmla="*/ 2144 h 2318"/>
                    <a:gd name="T86" fmla="*/ 445 w 2275"/>
                    <a:gd name="T87" fmla="*/ 2223 h 2318"/>
                    <a:gd name="T88" fmla="*/ 509 w 2275"/>
                    <a:gd name="T89" fmla="*/ 2172 h 2318"/>
                    <a:gd name="T90" fmla="*/ 637 w 2275"/>
                    <a:gd name="T91" fmla="*/ 2166 h 2318"/>
                    <a:gd name="T92" fmla="*/ 732 w 2275"/>
                    <a:gd name="T93" fmla="*/ 2050 h 2318"/>
                    <a:gd name="T94" fmla="*/ 869 w 2275"/>
                    <a:gd name="T95" fmla="*/ 1960 h 2318"/>
                    <a:gd name="T96" fmla="*/ 939 w 2275"/>
                    <a:gd name="T97" fmla="*/ 1980 h 2318"/>
                    <a:gd name="T98" fmla="*/ 959 w 2275"/>
                    <a:gd name="T99" fmla="*/ 2072 h 2318"/>
                    <a:gd name="T100" fmla="*/ 989 w 2275"/>
                    <a:gd name="T101" fmla="*/ 2108 h 2318"/>
                    <a:gd name="T102" fmla="*/ 1041 w 2275"/>
                    <a:gd name="T103" fmla="*/ 2146 h 2318"/>
                    <a:gd name="T104" fmla="*/ 1084 w 2275"/>
                    <a:gd name="T105" fmla="*/ 2304 h 2318"/>
                    <a:gd name="T106" fmla="*/ 1151 w 2275"/>
                    <a:gd name="T107" fmla="*/ 2294 h 2318"/>
                    <a:gd name="T108" fmla="*/ 1262 w 2275"/>
                    <a:gd name="T109" fmla="*/ 2204 h 2318"/>
                    <a:gd name="T110" fmla="*/ 1348 w 2275"/>
                    <a:gd name="T111" fmla="*/ 2075 h 2318"/>
                    <a:gd name="T112" fmla="*/ 1424 w 2275"/>
                    <a:gd name="T113" fmla="*/ 1986 h 2318"/>
                    <a:gd name="T114" fmla="*/ 1565 w 2275"/>
                    <a:gd name="T115" fmla="*/ 1999 h 2318"/>
                    <a:gd name="T116" fmla="*/ 1613 w 2275"/>
                    <a:gd name="T117" fmla="*/ 2055 h 2318"/>
                    <a:gd name="T118" fmla="*/ 1624 w 2275"/>
                    <a:gd name="T119" fmla="*/ 1961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5" h="2318">
                      <a:moveTo>
                        <a:pt x="1624" y="1961"/>
                      </a:moveTo>
                      <a:cubicBezTo>
                        <a:pt x="1621" y="1941"/>
                        <a:pt x="1625" y="1924"/>
                        <a:pt x="1625" y="1901"/>
                      </a:cubicBezTo>
                      <a:cubicBezTo>
                        <a:pt x="1624" y="1876"/>
                        <a:pt x="1608" y="1862"/>
                        <a:pt x="1609" y="1837"/>
                      </a:cubicBezTo>
                      <a:cubicBezTo>
                        <a:pt x="1611" y="1812"/>
                        <a:pt x="1626" y="1792"/>
                        <a:pt x="1623" y="1765"/>
                      </a:cubicBezTo>
                      <a:cubicBezTo>
                        <a:pt x="1620" y="1735"/>
                        <a:pt x="1605" y="1734"/>
                        <a:pt x="1580" y="1725"/>
                      </a:cubicBezTo>
                      <a:cubicBezTo>
                        <a:pt x="1561" y="1718"/>
                        <a:pt x="1541" y="1700"/>
                        <a:pt x="1538" y="1677"/>
                      </a:cubicBezTo>
                      <a:cubicBezTo>
                        <a:pt x="1536" y="1651"/>
                        <a:pt x="1569" y="1638"/>
                        <a:pt x="1578" y="1614"/>
                      </a:cubicBezTo>
                      <a:cubicBezTo>
                        <a:pt x="1583" y="1600"/>
                        <a:pt x="1581" y="1590"/>
                        <a:pt x="1583" y="1577"/>
                      </a:cubicBezTo>
                      <a:cubicBezTo>
                        <a:pt x="1585" y="1562"/>
                        <a:pt x="1590" y="1562"/>
                        <a:pt x="1596" y="1550"/>
                      </a:cubicBezTo>
                      <a:cubicBezTo>
                        <a:pt x="1600" y="1541"/>
                        <a:pt x="1598" y="1530"/>
                        <a:pt x="1600" y="1520"/>
                      </a:cubicBezTo>
                      <a:cubicBezTo>
                        <a:pt x="1603" y="1503"/>
                        <a:pt x="1607" y="1502"/>
                        <a:pt x="1598" y="1490"/>
                      </a:cubicBezTo>
                      <a:cubicBezTo>
                        <a:pt x="1591" y="1481"/>
                        <a:pt x="1580" y="1482"/>
                        <a:pt x="1575" y="1468"/>
                      </a:cubicBezTo>
                      <a:cubicBezTo>
                        <a:pt x="1573" y="1462"/>
                        <a:pt x="1573" y="1443"/>
                        <a:pt x="1576" y="1436"/>
                      </a:cubicBezTo>
                      <a:cubicBezTo>
                        <a:pt x="1584" y="1420"/>
                        <a:pt x="1625" y="1407"/>
                        <a:pt x="1640" y="1403"/>
                      </a:cubicBezTo>
                      <a:cubicBezTo>
                        <a:pt x="1681" y="1391"/>
                        <a:pt x="1717" y="1391"/>
                        <a:pt x="1759" y="1386"/>
                      </a:cubicBezTo>
                      <a:cubicBezTo>
                        <a:pt x="1797" y="1382"/>
                        <a:pt x="1773" y="1356"/>
                        <a:pt x="1782" y="1331"/>
                      </a:cubicBezTo>
                      <a:cubicBezTo>
                        <a:pt x="1789" y="1309"/>
                        <a:pt x="1829" y="1328"/>
                        <a:pt x="1850" y="1328"/>
                      </a:cubicBezTo>
                      <a:cubicBezTo>
                        <a:pt x="1871" y="1329"/>
                        <a:pt x="1893" y="1323"/>
                        <a:pt x="1914" y="1326"/>
                      </a:cubicBezTo>
                      <a:cubicBezTo>
                        <a:pt x="1939" y="1331"/>
                        <a:pt x="1964" y="1344"/>
                        <a:pt x="1955" y="1303"/>
                      </a:cubicBezTo>
                      <a:cubicBezTo>
                        <a:pt x="1952" y="1293"/>
                        <a:pt x="1947" y="1284"/>
                        <a:pt x="1945" y="1274"/>
                      </a:cubicBezTo>
                      <a:cubicBezTo>
                        <a:pt x="1941" y="1255"/>
                        <a:pt x="1946" y="1235"/>
                        <a:pt x="1943" y="1216"/>
                      </a:cubicBezTo>
                      <a:cubicBezTo>
                        <a:pt x="1939" y="1192"/>
                        <a:pt x="1924" y="1176"/>
                        <a:pt x="1938" y="1152"/>
                      </a:cubicBezTo>
                      <a:cubicBezTo>
                        <a:pt x="1949" y="1130"/>
                        <a:pt x="1973" y="1116"/>
                        <a:pt x="1993" y="1103"/>
                      </a:cubicBezTo>
                      <a:cubicBezTo>
                        <a:pt x="2022" y="1086"/>
                        <a:pt x="2016" y="1047"/>
                        <a:pt x="2040" y="1024"/>
                      </a:cubicBezTo>
                      <a:cubicBezTo>
                        <a:pt x="2051" y="1013"/>
                        <a:pt x="2065" y="1006"/>
                        <a:pt x="2071" y="991"/>
                      </a:cubicBezTo>
                      <a:cubicBezTo>
                        <a:pt x="2077" y="976"/>
                        <a:pt x="2074" y="970"/>
                        <a:pt x="2087" y="956"/>
                      </a:cubicBezTo>
                      <a:cubicBezTo>
                        <a:pt x="2095" y="948"/>
                        <a:pt x="2104" y="945"/>
                        <a:pt x="2114" y="939"/>
                      </a:cubicBezTo>
                      <a:cubicBezTo>
                        <a:pt x="2115" y="938"/>
                        <a:pt x="2117" y="936"/>
                        <a:pt x="2119" y="935"/>
                      </a:cubicBezTo>
                      <a:cubicBezTo>
                        <a:pt x="2114" y="933"/>
                        <a:pt x="2110" y="930"/>
                        <a:pt x="2106" y="926"/>
                      </a:cubicBezTo>
                      <a:cubicBezTo>
                        <a:pt x="2094" y="916"/>
                        <a:pt x="2089" y="904"/>
                        <a:pt x="2076" y="896"/>
                      </a:cubicBezTo>
                      <a:cubicBezTo>
                        <a:pt x="2064" y="889"/>
                        <a:pt x="2048" y="887"/>
                        <a:pt x="2035" y="879"/>
                      </a:cubicBezTo>
                      <a:cubicBezTo>
                        <a:pt x="2005" y="858"/>
                        <a:pt x="1998" y="830"/>
                        <a:pt x="2007" y="794"/>
                      </a:cubicBezTo>
                      <a:cubicBezTo>
                        <a:pt x="2011" y="778"/>
                        <a:pt x="2020" y="766"/>
                        <a:pt x="2022" y="749"/>
                      </a:cubicBezTo>
                      <a:cubicBezTo>
                        <a:pt x="2024" y="734"/>
                        <a:pt x="2022" y="717"/>
                        <a:pt x="2022" y="702"/>
                      </a:cubicBezTo>
                      <a:cubicBezTo>
                        <a:pt x="2022" y="703"/>
                        <a:pt x="2023" y="703"/>
                        <a:pt x="2024" y="703"/>
                      </a:cubicBezTo>
                      <a:cubicBezTo>
                        <a:pt x="2023" y="681"/>
                        <a:pt x="2041" y="675"/>
                        <a:pt x="2047" y="658"/>
                      </a:cubicBezTo>
                      <a:cubicBezTo>
                        <a:pt x="2054" y="642"/>
                        <a:pt x="2055" y="623"/>
                        <a:pt x="2061" y="605"/>
                      </a:cubicBezTo>
                      <a:cubicBezTo>
                        <a:pt x="2072" y="575"/>
                        <a:pt x="2068" y="541"/>
                        <a:pt x="2068" y="509"/>
                      </a:cubicBezTo>
                      <a:cubicBezTo>
                        <a:pt x="2068" y="512"/>
                        <a:pt x="2068" y="514"/>
                        <a:pt x="2068" y="516"/>
                      </a:cubicBezTo>
                      <a:cubicBezTo>
                        <a:pt x="2067" y="503"/>
                        <a:pt x="2071" y="473"/>
                        <a:pt x="2083" y="464"/>
                      </a:cubicBezTo>
                      <a:cubicBezTo>
                        <a:pt x="2093" y="456"/>
                        <a:pt x="2109" y="461"/>
                        <a:pt x="2122" y="459"/>
                      </a:cubicBezTo>
                      <a:cubicBezTo>
                        <a:pt x="2137" y="457"/>
                        <a:pt x="2169" y="452"/>
                        <a:pt x="2181" y="447"/>
                      </a:cubicBezTo>
                      <a:cubicBezTo>
                        <a:pt x="2197" y="439"/>
                        <a:pt x="2197" y="424"/>
                        <a:pt x="2209" y="412"/>
                      </a:cubicBezTo>
                      <a:cubicBezTo>
                        <a:pt x="2231" y="390"/>
                        <a:pt x="2264" y="396"/>
                        <a:pt x="2270" y="363"/>
                      </a:cubicBezTo>
                      <a:cubicBezTo>
                        <a:pt x="2275" y="334"/>
                        <a:pt x="2255" y="305"/>
                        <a:pt x="2237" y="286"/>
                      </a:cubicBezTo>
                      <a:cubicBezTo>
                        <a:pt x="2195" y="243"/>
                        <a:pt x="2120" y="273"/>
                        <a:pt x="2094" y="207"/>
                      </a:cubicBezTo>
                      <a:cubicBezTo>
                        <a:pt x="2076" y="160"/>
                        <a:pt x="2131" y="77"/>
                        <a:pt x="2068" y="56"/>
                      </a:cubicBezTo>
                      <a:cubicBezTo>
                        <a:pt x="2042" y="47"/>
                        <a:pt x="2012" y="43"/>
                        <a:pt x="1986" y="33"/>
                      </a:cubicBezTo>
                      <a:cubicBezTo>
                        <a:pt x="1967" y="26"/>
                        <a:pt x="1944" y="14"/>
                        <a:pt x="1925" y="0"/>
                      </a:cubicBezTo>
                      <a:cubicBezTo>
                        <a:pt x="1922" y="10"/>
                        <a:pt x="1919" y="20"/>
                        <a:pt x="1916" y="28"/>
                      </a:cubicBezTo>
                      <a:cubicBezTo>
                        <a:pt x="1905" y="62"/>
                        <a:pt x="1892" y="82"/>
                        <a:pt x="1868" y="124"/>
                      </a:cubicBezTo>
                      <a:cubicBezTo>
                        <a:pt x="1845" y="164"/>
                        <a:pt x="1833" y="187"/>
                        <a:pt x="1830" y="219"/>
                      </a:cubicBezTo>
                      <a:cubicBezTo>
                        <a:pt x="1828" y="251"/>
                        <a:pt x="1822" y="328"/>
                        <a:pt x="1821" y="378"/>
                      </a:cubicBezTo>
                      <a:cubicBezTo>
                        <a:pt x="1820" y="429"/>
                        <a:pt x="1796" y="484"/>
                        <a:pt x="1777" y="528"/>
                      </a:cubicBezTo>
                      <a:cubicBezTo>
                        <a:pt x="1758" y="572"/>
                        <a:pt x="1699" y="624"/>
                        <a:pt x="1669" y="666"/>
                      </a:cubicBezTo>
                      <a:cubicBezTo>
                        <a:pt x="1638" y="707"/>
                        <a:pt x="1542" y="747"/>
                        <a:pt x="1498" y="759"/>
                      </a:cubicBezTo>
                      <a:cubicBezTo>
                        <a:pt x="1453" y="771"/>
                        <a:pt x="1436" y="775"/>
                        <a:pt x="1417" y="794"/>
                      </a:cubicBezTo>
                      <a:cubicBezTo>
                        <a:pt x="1399" y="813"/>
                        <a:pt x="1360" y="839"/>
                        <a:pt x="1312" y="866"/>
                      </a:cubicBezTo>
                      <a:cubicBezTo>
                        <a:pt x="1264" y="893"/>
                        <a:pt x="1244" y="905"/>
                        <a:pt x="1216" y="937"/>
                      </a:cubicBezTo>
                      <a:cubicBezTo>
                        <a:pt x="1187" y="969"/>
                        <a:pt x="1167" y="1028"/>
                        <a:pt x="1158" y="1079"/>
                      </a:cubicBezTo>
                      <a:cubicBezTo>
                        <a:pt x="1149" y="1129"/>
                        <a:pt x="1130" y="1177"/>
                        <a:pt x="1118" y="1211"/>
                      </a:cubicBezTo>
                      <a:cubicBezTo>
                        <a:pt x="1106" y="1244"/>
                        <a:pt x="1105" y="1258"/>
                        <a:pt x="1070" y="1283"/>
                      </a:cubicBezTo>
                      <a:cubicBezTo>
                        <a:pt x="1035" y="1308"/>
                        <a:pt x="1019" y="1334"/>
                        <a:pt x="996" y="1361"/>
                      </a:cubicBezTo>
                      <a:cubicBezTo>
                        <a:pt x="974" y="1387"/>
                        <a:pt x="968" y="1422"/>
                        <a:pt x="956" y="1458"/>
                      </a:cubicBezTo>
                      <a:cubicBezTo>
                        <a:pt x="944" y="1494"/>
                        <a:pt x="927" y="1505"/>
                        <a:pt x="890" y="1525"/>
                      </a:cubicBezTo>
                      <a:cubicBezTo>
                        <a:pt x="852" y="1545"/>
                        <a:pt x="811" y="1573"/>
                        <a:pt x="784" y="1594"/>
                      </a:cubicBezTo>
                      <a:cubicBezTo>
                        <a:pt x="757" y="1616"/>
                        <a:pt x="710" y="1667"/>
                        <a:pt x="686" y="1693"/>
                      </a:cubicBezTo>
                      <a:cubicBezTo>
                        <a:pt x="662" y="1720"/>
                        <a:pt x="625" y="1749"/>
                        <a:pt x="594" y="1762"/>
                      </a:cubicBezTo>
                      <a:cubicBezTo>
                        <a:pt x="563" y="1774"/>
                        <a:pt x="538" y="1774"/>
                        <a:pt x="505" y="1766"/>
                      </a:cubicBezTo>
                      <a:cubicBezTo>
                        <a:pt x="471" y="1757"/>
                        <a:pt x="471" y="1757"/>
                        <a:pt x="453" y="1774"/>
                      </a:cubicBezTo>
                      <a:cubicBezTo>
                        <a:pt x="434" y="1790"/>
                        <a:pt x="415" y="1816"/>
                        <a:pt x="396" y="1827"/>
                      </a:cubicBezTo>
                      <a:cubicBezTo>
                        <a:pt x="378" y="1838"/>
                        <a:pt x="355" y="1847"/>
                        <a:pt x="327" y="1866"/>
                      </a:cubicBezTo>
                      <a:cubicBezTo>
                        <a:pt x="299" y="1884"/>
                        <a:pt x="305" y="1896"/>
                        <a:pt x="259" y="1909"/>
                      </a:cubicBezTo>
                      <a:cubicBezTo>
                        <a:pt x="212" y="1921"/>
                        <a:pt x="193" y="1939"/>
                        <a:pt x="157" y="1949"/>
                      </a:cubicBezTo>
                      <a:cubicBezTo>
                        <a:pt x="123" y="1958"/>
                        <a:pt x="56" y="1991"/>
                        <a:pt x="0" y="2007"/>
                      </a:cubicBezTo>
                      <a:cubicBezTo>
                        <a:pt x="8" y="2020"/>
                        <a:pt x="14" y="2035"/>
                        <a:pt x="26" y="2042"/>
                      </a:cubicBezTo>
                      <a:cubicBezTo>
                        <a:pt x="51" y="2056"/>
                        <a:pt x="68" y="2038"/>
                        <a:pt x="77" y="2073"/>
                      </a:cubicBezTo>
                      <a:cubicBezTo>
                        <a:pt x="83" y="2093"/>
                        <a:pt x="78" y="2115"/>
                        <a:pt x="80" y="2136"/>
                      </a:cubicBezTo>
                      <a:cubicBezTo>
                        <a:pt x="83" y="2162"/>
                        <a:pt x="95" y="2174"/>
                        <a:pt x="103" y="2197"/>
                      </a:cubicBezTo>
                      <a:cubicBezTo>
                        <a:pt x="110" y="2218"/>
                        <a:pt x="104" y="2251"/>
                        <a:pt x="128" y="2263"/>
                      </a:cubicBezTo>
                      <a:cubicBezTo>
                        <a:pt x="157" y="2279"/>
                        <a:pt x="176" y="2243"/>
                        <a:pt x="188" y="2224"/>
                      </a:cubicBezTo>
                      <a:cubicBezTo>
                        <a:pt x="194" y="2213"/>
                        <a:pt x="197" y="2200"/>
                        <a:pt x="203" y="2190"/>
                      </a:cubicBezTo>
                      <a:cubicBezTo>
                        <a:pt x="208" y="2181"/>
                        <a:pt x="224" y="2173"/>
                        <a:pt x="231" y="2162"/>
                      </a:cubicBezTo>
                      <a:cubicBezTo>
                        <a:pt x="246" y="2136"/>
                        <a:pt x="239" y="2111"/>
                        <a:pt x="239" y="2083"/>
                      </a:cubicBezTo>
                      <a:cubicBezTo>
                        <a:pt x="285" y="2081"/>
                        <a:pt x="328" y="2082"/>
                        <a:pt x="371" y="2095"/>
                      </a:cubicBezTo>
                      <a:cubicBezTo>
                        <a:pt x="406" y="2106"/>
                        <a:pt x="395" y="2114"/>
                        <a:pt x="384" y="2144"/>
                      </a:cubicBezTo>
                      <a:cubicBezTo>
                        <a:pt x="376" y="2167"/>
                        <a:pt x="372" y="2189"/>
                        <a:pt x="372" y="2215"/>
                      </a:cubicBezTo>
                      <a:cubicBezTo>
                        <a:pt x="393" y="2213"/>
                        <a:pt x="428" y="2237"/>
                        <a:pt x="445" y="2223"/>
                      </a:cubicBezTo>
                      <a:cubicBezTo>
                        <a:pt x="455" y="2215"/>
                        <a:pt x="452" y="2193"/>
                        <a:pt x="462" y="2183"/>
                      </a:cubicBezTo>
                      <a:cubicBezTo>
                        <a:pt x="474" y="2170"/>
                        <a:pt x="491" y="2173"/>
                        <a:pt x="509" y="2172"/>
                      </a:cubicBezTo>
                      <a:cubicBezTo>
                        <a:pt x="537" y="2169"/>
                        <a:pt x="554" y="2161"/>
                        <a:pt x="578" y="2152"/>
                      </a:cubicBezTo>
                      <a:cubicBezTo>
                        <a:pt x="592" y="2146"/>
                        <a:pt x="642" y="2137"/>
                        <a:pt x="637" y="2166"/>
                      </a:cubicBezTo>
                      <a:cubicBezTo>
                        <a:pt x="670" y="2174"/>
                        <a:pt x="652" y="2110"/>
                        <a:pt x="660" y="2095"/>
                      </a:cubicBezTo>
                      <a:cubicBezTo>
                        <a:pt x="672" y="2071"/>
                        <a:pt x="716" y="2070"/>
                        <a:pt x="732" y="2050"/>
                      </a:cubicBezTo>
                      <a:cubicBezTo>
                        <a:pt x="753" y="2025"/>
                        <a:pt x="750" y="1989"/>
                        <a:pt x="783" y="1972"/>
                      </a:cubicBezTo>
                      <a:cubicBezTo>
                        <a:pt x="809" y="1957"/>
                        <a:pt x="840" y="1963"/>
                        <a:pt x="869" y="1960"/>
                      </a:cubicBezTo>
                      <a:cubicBezTo>
                        <a:pt x="883" y="1958"/>
                        <a:pt x="901" y="1950"/>
                        <a:pt x="915" y="1951"/>
                      </a:cubicBezTo>
                      <a:cubicBezTo>
                        <a:pt x="933" y="1953"/>
                        <a:pt x="932" y="1964"/>
                        <a:pt x="939" y="1980"/>
                      </a:cubicBezTo>
                      <a:cubicBezTo>
                        <a:pt x="946" y="1994"/>
                        <a:pt x="954" y="2008"/>
                        <a:pt x="959" y="2023"/>
                      </a:cubicBezTo>
                      <a:cubicBezTo>
                        <a:pt x="966" y="2044"/>
                        <a:pt x="960" y="2054"/>
                        <a:pt x="959" y="2072"/>
                      </a:cubicBezTo>
                      <a:cubicBezTo>
                        <a:pt x="958" y="2094"/>
                        <a:pt x="955" y="2088"/>
                        <a:pt x="972" y="2102"/>
                      </a:cubicBezTo>
                      <a:cubicBezTo>
                        <a:pt x="977" y="2105"/>
                        <a:pt x="984" y="2104"/>
                        <a:pt x="989" y="2108"/>
                      </a:cubicBezTo>
                      <a:cubicBezTo>
                        <a:pt x="995" y="2113"/>
                        <a:pt x="996" y="2124"/>
                        <a:pt x="1002" y="2128"/>
                      </a:cubicBezTo>
                      <a:cubicBezTo>
                        <a:pt x="1013" y="2136"/>
                        <a:pt x="1029" y="2135"/>
                        <a:pt x="1041" y="2146"/>
                      </a:cubicBezTo>
                      <a:cubicBezTo>
                        <a:pt x="1055" y="2159"/>
                        <a:pt x="1063" y="2173"/>
                        <a:pt x="1066" y="2190"/>
                      </a:cubicBezTo>
                      <a:cubicBezTo>
                        <a:pt x="1071" y="2213"/>
                        <a:pt x="1026" y="2318"/>
                        <a:pt x="1084" y="2304"/>
                      </a:cubicBezTo>
                      <a:cubicBezTo>
                        <a:pt x="1096" y="2301"/>
                        <a:pt x="1099" y="2290"/>
                        <a:pt x="1115" y="2289"/>
                      </a:cubicBezTo>
                      <a:cubicBezTo>
                        <a:pt x="1127" y="2289"/>
                        <a:pt x="1138" y="2297"/>
                        <a:pt x="1151" y="2294"/>
                      </a:cubicBezTo>
                      <a:cubicBezTo>
                        <a:pt x="1175" y="2288"/>
                        <a:pt x="1193" y="2262"/>
                        <a:pt x="1199" y="2241"/>
                      </a:cubicBezTo>
                      <a:cubicBezTo>
                        <a:pt x="1211" y="2193"/>
                        <a:pt x="1219" y="2217"/>
                        <a:pt x="1262" y="2204"/>
                      </a:cubicBezTo>
                      <a:cubicBezTo>
                        <a:pt x="1301" y="2193"/>
                        <a:pt x="1293" y="2143"/>
                        <a:pt x="1294" y="2111"/>
                      </a:cubicBezTo>
                      <a:cubicBezTo>
                        <a:pt x="1324" y="2108"/>
                        <a:pt x="1353" y="2118"/>
                        <a:pt x="1348" y="2075"/>
                      </a:cubicBezTo>
                      <a:cubicBezTo>
                        <a:pt x="1344" y="2050"/>
                        <a:pt x="1305" y="2017"/>
                        <a:pt x="1340" y="1998"/>
                      </a:cubicBezTo>
                      <a:cubicBezTo>
                        <a:pt x="1367" y="1983"/>
                        <a:pt x="1399" y="2010"/>
                        <a:pt x="1424" y="1986"/>
                      </a:cubicBezTo>
                      <a:cubicBezTo>
                        <a:pt x="1446" y="1965"/>
                        <a:pt x="1461" y="1939"/>
                        <a:pt x="1463" y="1909"/>
                      </a:cubicBezTo>
                      <a:cubicBezTo>
                        <a:pt x="1482" y="1906"/>
                        <a:pt x="1557" y="1981"/>
                        <a:pt x="1565" y="1999"/>
                      </a:cubicBezTo>
                      <a:cubicBezTo>
                        <a:pt x="1575" y="2021"/>
                        <a:pt x="1567" y="2036"/>
                        <a:pt x="1595" y="2049"/>
                      </a:cubicBezTo>
                      <a:cubicBezTo>
                        <a:pt x="1601" y="2052"/>
                        <a:pt x="1607" y="2053"/>
                        <a:pt x="1613" y="2055"/>
                      </a:cubicBezTo>
                      <a:cubicBezTo>
                        <a:pt x="1616" y="2044"/>
                        <a:pt x="1618" y="2034"/>
                        <a:pt x="1619" y="2024"/>
                      </a:cubicBezTo>
                      <a:cubicBezTo>
                        <a:pt x="1620" y="2002"/>
                        <a:pt x="1626" y="1982"/>
                        <a:pt x="1624" y="1961"/>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2" name="Freeform 16"/>
                <p:cNvSpPr>
                  <a:spLocks/>
                </p:cNvSpPr>
                <p:nvPr/>
              </p:nvSpPr>
              <p:spPr bwMode="auto">
                <a:xfrm>
                  <a:off x="5729671" y="6511919"/>
                  <a:ext cx="998556" cy="800050"/>
                </a:xfrm>
                <a:custGeom>
                  <a:avLst/>
                  <a:gdLst>
                    <a:gd name="T0" fmla="*/ 1797 w 1893"/>
                    <a:gd name="T1" fmla="*/ 166 h 1517"/>
                    <a:gd name="T2" fmla="*/ 1731 w 1893"/>
                    <a:gd name="T3" fmla="*/ 118 h 1517"/>
                    <a:gd name="T4" fmla="*/ 1633 w 1893"/>
                    <a:gd name="T5" fmla="*/ 257 h 1517"/>
                    <a:gd name="T6" fmla="*/ 1543 w 1893"/>
                    <a:gd name="T7" fmla="*/ 188 h 1517"/>
                    <a:gd name="T8" fmla="*/ 1506 w 1893"/>
                    <a:gd name="T9" fmla="*/ 112 h 1517"/>
                    <a:gd name="T10" fmla="*/ 1396 w 1893"/>
                    <a:gd name="T11" fmla="*/ 102 h 1517"/>
                    <a:gd name="T12" fmla="*/ 1319 w 1893"/>
                    <a:gd name="T13" fmla="*/ 50 h 1517"/>
                    <a:gd name="T14" fmla="*/ 1210 w 1893"/>
                    <a:gd name="T15" fmla="*/ 30 h 1517"/>
                    <a:gd name="T16" fmla="*/ 1113 w 1893"/>
                    <a:gd name="T17" fmla="*/ 106 h 1517"/>
                    <a:gd name="T18" fmla="*/ 1130 w 1893"/>
                    <a:gd name="T19" fmla="*/ 199 h 1517"/>
                    <a:gd name="T20" fmla="*/ 1022 w 1893"/>
                    <a:gd name="T21" fmla="*/ 291 h 1517"/>
                    <a:gd name="T22" fmla="*/ 944 w 1893"/>
                    <a:gd name="T23" fmla="*/ 297 h 1517"/>
                    <a:gd name="T24" fmla="*/ 872 w 1893"/>
                    <a:gd name="T25" fmla="*/ 278 h 1517"/>
                    <a:gd name="T26" fmla="*/ 743 w 1893"/>
                    <a:gd name="T27" fmla="*/ 206 h 1517"/>
                    <a:gd name="T28" fmla="*/ 583 w 1893"/>
                    <a:gd name="T29" fmla="*/ 204 h 1517"/>
                    <a:gd name="T30" fmla="*/ 551 w 1893"/>
                    <a:gd name="T31" fmla="*/ 225 h 1517"/>
                    <a:gd name="T32" fmla="*/ 504 w 1893"/>
                    <a:gd name="T33" fmla="*/ 293 h 1517"/>
                    <a:gd name="T34" fmla="*/ 402 w 1893"/>
                    <a:gd name="T35" fmla="*/ 421 h 1517"/>
                    <a:gd name="T36" fmla="*/ 409 w 1893"/>
                    <a:gd name="T37" fmla="*/ 543 h 1517"/>
                    <a:gd name="T38" fmla="*/ 378 w 1893"/>
                    <a:gd name="T39" fmla="*/ 595 h 1517"/>
                    <a:gd name="T40" fmla="*/ 246 w 1893"/>
                    <a:gd name="T41" fmla="*/ 600 h 1517"/>
                    <a:gd name="T42" fmla="*/ 104 w 1893"/>
                    <a:gd name="T43" fmla="*/ 672 h 1517"/>
                    <a:gd name="T44" fmla="*/ 39 w 1893"/>
                    <a:gd name="T45" fmla="*/ 737 h 1517"/>
                    <a:gd name="T46" fmla="*/ 64 w 1893"/>
                    <a:gd name="T47" fmla="*/ 789 h 1517"/>
                    <a:gd name="T48" fmla="*/ 47 w 1893"/>
                    <a:gd name="T49" fmla="*/ 846 h 1517"/>
                    <a:gd name="T50" fmla="*/ 2 w 1893"/>
                    <a:gd name="T51" fmla="*/ 946 h 1517"/>
                    <a:gd name="T52" fmla="*/ 87 w 1893"/>
                    <a:gd name="T53" fmla="*/ 1034 h 1517"/>
                    <a:gd name="T54" fmla="*/ 89 w 1893"/>
                    <a:gd name="T55" fmla="*/ 1170 h 1517"/>
                    <a:gd name="T56" fmla="*/ 83 w 1893"/>
                    <a:gd name="T57" fmla="*/ 1293 h 1517"/>
                    <a:gd name="T58" fmla="*/ 141 w 1893"/>
                    <a:gd name="T59" fmla="*/ 1331 h 1517"/>
                    <a:gd name="T60" fmla="*/ 273 w 1893"/>
                    <a:gd name="T61" fmla="*/ 1310 h 1517"/>
                    <a:gd name="T62" fmla="*/ 455 w 1893"/>
                    <a:gd name="T63" fmla="*/ 1224 h 1517"/>
                    <a:gd name="T64" fmla="*/ 538 w 1893"/>
                    <a:gd name="T65" fmla="*/ 1178 h 1517"/>
                    <a:gd name="T66" fmla="*/ 680 w 1893"/>
                    <a:gd name="T67" fmla="*/ 1080 h 1517"/>
                    <a:gd name="T68" fmla="*/ 864 w 1893"/>
                    <a:gd name="T69" fmla="*/ 1068 h 1517"/>
                    <a:gd name="T70" fmla="*/ 1045 w 1893"/>
                    <a:gd name="T71" fmla="*/ 1190 h 1517"/>
                    <a:gd name="T72" fmla="*/ 1092 w 1893"/>
                    <a:gd name="T73" fmla="*/ 1302 h 1517"/>
                    <a:gd name="T74" fmla="*/ 1181 w 1893"/>
                    <a:gd name="T75" fmla="*/ 1377 h 1517"/>
                    <a:gd name="T76" fmla="*/ 1213 w 1893"/>
                    <a:gd name="T77" fmla="*/ 1404 h 1517"/>
                    <a:gd name="T78" fmla="*/ 1268 w 1893"/>
                    <a:gd name="T79" fmla="*/ 1467 h 1517"/>
                    <a:gd name="T80" fmla="*/ 1378 w 1893"/>
                    <a:gd name="T81" fmla="*/ 1446 h 1517"/>
                    <a:gd name="T82" fmla="*/ 1409 w 1893"/>
                    <a:gd name="T83" fmla="*/ 1324 h 1517"/>
                    <a:gd name="T84" fmla="*/ 1479 w 1893"/>
                    <a:gd name="T85" fmla="*/ 1371 h 1517"/>
                    <a:gd name="T86" fmla="*/ 1605 w 1893"/>
                    <a:gd name="T87" fmla="*/ 1406 h 1517"/>
                    <a:gd name="T88" fmla="*/ 1760 w 1893"/>
                    <a:gd name="T89" fmla="*/ 1322 h 1517"/>
                    <a:gd name="T90" fmla="*/ 1852 w 1893"/>
                    <a:gd name="T91" fmla="*/ 103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3" h="1517">
                      <a:moveTo>
                        <a:pt x="1867" y="436"/>
                      </a:moveTo>
                      <a:cubicBezTo>
                        <a:pt x="1860" y="316"/>
                        <a:pt x="1824" y="210"/>
                        <a:pt x="1797" y="166"/>
                      </a:cubicBezTo>
                      <a:cubicBezTo>
                        <a:pt x="1788" y="150"/>
                        <a:pt x="1781" y="129"/>
                        <a:pt x="1776" y="105"/>
                      </a:cubicBezTo>
                      <a:cubicBezTo>
                        <a:pt x="1759" y="105"/>
                        <a:pt x="1742" y="108"/>
                        <a:pt x="1731" y="118"/>
                      </a:cubicBezTo>
                      <a:cubicBezTo>
                        <a:pt x="1705" y="138"/>
                        <a:pt x="1714" y="175"/>
                        <a:pt x="1698" y="201"/>
                      </a:cubicBezTo>
                      <a:cubicBezTo>
                        <a:pt x="1680" y="232"/>
                        <a:pt x="1670" y="259"/>
                        <a:pt x="1633" y="257"/>
                      </a:cubicBezTo>
                      <a:cubicBezTo>
                        <a:pt x="1605" y="256"/>
                        <a:pt x="1559" y="251"/>
                        <a:pt x="1549" y="224"/>
                      </a:cubicBezTo>
                      <a:cubicBezTo>
                        <a:pt x="1545" y="213"/>
                        <a:pt x="1548" y="200"/>
                        <a:pt x="1543" y="188"/>
                      </a:cubicBezTo>
                      <a:cubicBezTo>
                        <a:pt x="1537" y="174"/>
                        <a:pt x="1525" y="165"/>
                        <a:pt x="1521" y="149"/>
                      </a:cubicBezTo>
                      <a:cubicBezTo>
                        <a:pt x="1515" y="128"/>
                        <a:pt x="1526" y="125"/>
                        <a:pt x="1506" y="112"/>
                      </a:cubicBezTo>
                      <a:cubicBezTo>
                        <a:pt x="1496" y="106"/>
                        <a:pt x="1479" y="104"/>
                        <a:pt x="1467" y="97"/>
                      </a:cubicBezTo>
                      <a:cubicBezTo>
                        <a:pt x="1434" y="77"/>
                        <a:pt x="1429" y="90"/>
                        <a:pt x="1396" y="102"/>
                      </a:cubicBezTo>
                      <a:cubicBezTo>
                        <a:pt x="1377" y="109"/>
                        <a:pt x="1333" y="118"/>
                        <a:pt x="1320" y="94"/>
                      </a:cubicBezTo>
                      <a:cubicBezTo>
                        <a:pt x="1313" y="83"/>
                        <a:pt x="1326" y="60"/>
                        <a:pt x="1319" y="50"/>
                      </a:cubicBezTo>
                      <a:cubicBezTo>
                        <a:pt x="1316" y="45"/>
                        <a:pt x="1292" y="37"/>
                        <a:pt x="1284" y="30"/>
                      </a:cubicBezTo>
                      <a:cubicBezTo>
                        <a:pt x="1248" y="2"/>
                        <a:pt x="1248" y="24"/>
                        <a:pt x="1210" y="30"/>
                      </a:cubicBezTo>
                      <a:cubicBezTo>
                        <a:pt x="1183" y="35"/>
                        <a:pt x="1138" y="0"/>
                        <a:pt x="1118" y="25"/>
                      </a:cubicBezTo>
                      <a:cubicBezTo>
                        <a:pt x="1107" y="39"/>
                        <a:pt x="1114" y="88"/>
                        <a:pt x="1113" y="106"/>
                      </a:cubicBezTo>
                      <a:cubicBezTo>
                        <a:pt x="1112" y="123"/>
                        <a:pt x="1109" y="144"/>
                        <a:pt x="1113" y="160"/>
                      </a:cubicBezTo>
                      <a:cubicBezTo>
                        <a:pt x="1116" y="173"/>
                        <a:pt x="1126" y="185"/>
                        <a:pt x="1130" y="199"/>
                      </a:cubicBezTo>
                      <a:cubicBezTo>
                        <a:pt x="1134" y="219"/>
                        <a:pt x="1126" y="263"/>
                        <a:pt x="1109" y="280"/>
                      </a:cubicBezTo>
                      <a:cubicBezTo>
                        <a:pt x="1087" y="303"/>
                        <a:pt x="1051" y="282"/>
                        <a:pt x="1022" y="291"/>
                      </a:cubicBezTo>
                      <a:cubicBezTo>
                        <a:pt x="1005" y="296"/>
                        <a:pt x="1001" y="310"/>
                        <a:pt x="982" y="311"/>
                      </a:cubicBezTo>
                      <a:cubicBezTo>
                        <a:pt x="971" y="312"/>
                        <a:pt x="953" y="303"/>
                        <a:pt x="944" y="297"/>
                      </a:cubicBezTo>
                      <a:cubicBezTo>
                        <a:pt x="933" y="289"/>
                        <a:pt x="923" y="266"/>
                        <a:pt x="910" y="262"/>
                      </a:cubicBezTo>
                      <a:cubicBezTo>
                        <a:pt x="893" y="257"/>
                        <a:pt x="886" y="273"/>
                        <a:pt x="872" y="278"/>
                      </a:cubicBezTo>
                      <a:cubicBezTo>
                        <a:pt x="835" y="290"/>
                        <a:pt x="823" y="265"/>
                        <a:pt x="811" y="240"/>
                      </a:cubicBezTo>
                      <a:cubicBezTo>
                        <a:pt x="794" y="202"/>
                        <a:pt x="782" y="203"/>
                        <a:pt x="743" y="206"/>
                      </a:cubicBezTo>
                      <a:cubicBezTo>
                        <a:pt x="714" y="209"/>
                        <a:pt x="684" y="209"/>
                        <a:pt x="655" y="209"/>
                      </a:cubicBezTo>
                      <a:cubicBezTo>
                        <a:pt x="631" y="209"/>
                        <a:pt x="604" y="213"/>
                        <a:pt x="583" y="204"/>
                      </a:cubicBezTo>
                      <a:cubicBezTo>
                        <a:pt x="581" y="205"/>
                        <a:pt x="579" y="207"/>
                        <a:pt x="578" y="208"/>
                      </a:cubicBezTo>
                      <a:cubicBezTo>
                        <a:pt x="568" y="214"/>
                        <a:pt x="559" y="217"/>
                        <a:pt x="551" y="225"/>
                      </a:cubicBezTo>
                      <a:cubicBezTo>
                        <a:pt x="538" y="239"/>
                        <a:pt x="541" y="245"/>
                        <a:pt x="535" y="260"/>
                      </a:cubicBezTo>
                      <a:cubicBezTo>
                        <a:pt x="529" y="275"/>
                        <a:pt x="515" y="282"/>
                        <a:pt x="504" y="293"/>
                      </a:cubicBezTo>
                      <a:cubicBezTo>
                        <a:pt x="480" y="316"/>
                        <a:pt x="486" y="355"/>
                        <a:pt x="457" y="372"/>
                      </a:cubicBezTo>
                      <a:cubicBezTo>
                        <a:pt x="437" y="385"/>
                        <a:pt x="413" y="399"/>
                        <a:pt x="402" y="421"/>
                      </a:cubicBezTo>
                      <a:cubicBezTo>
                        <a:pt x="388" y="445"/>
                        <a:pt x="403" y="461"/>
                        <a:pt x="407" y="485"/>
                      </a:cubicBezTo>
                      <a:cubicBezTo>
                        <a:pt x="410" y="504"/>
                        <a:pt x="405" y="524"/>
                        <a:pt x="409" y="543"/>
                      </a:cubicBezTo>
                      <a:cubicBezTo>
                        <a:pt x="411" y="553"/>
                        <a:pt x="416" y="562"/>
                        <a:pt x="419" y="572"/>
                      </a:cubicBezTo>
                      <a:cubicBezTo>
                        <a:pt x="428" y="613"/>
                        <a:pt x="403" y="600"/>
                        <a:pt x="378" y="595"/>
                      </a:cubicBezTo>
                      <a:cubicBezTo>
                        <a:pt x="357" y="592"/>
                        <a:pt x="335" y="598"/>
                        <a:pt x="314" y="597"/>
                      </a:cubicBezTo>
                      <a:cubicBezTo>
                        <a:pt x="293" y="597"/>
                        <a:pt x="253" y="578"/>
                        <a:pt x="246" y="600"/>
                      </a:cubicBezTo>
                      <a:cubicBezTo>
                        <a:pt x="237" y="625"/>
                        <a:pt x="261" y="651"/>
                        <a:pt x="223" y="655"/>
                      </a:cubicBezTo>
                      <a:cubicBezTo>
                        <a:pt x="181" y="660"/>
                        <a:pt x="145" y="660"/>
                        <a:pt x="104" y="672"/>
                      </a:cubicBezTo>
                      <a:cubicBezTo>
                        <a:pt x="89" y="676"/>
                        <a:pt x="48" y="689"/>
                        <a:pt x="40" y="705"/>
                      </a:cubicBezTo>
                      <a:cubicBezTo>
                        <a:pt x="37" y="712"/>
                        <a:pt x="37" y="731"/>
                        <a:pt x="39" y="737"/>
                      </a:cubicBezTo>
                      <a:cubicBezTo>
                        <a:pt x="44" y="751"/>
                        <a:pt x="55" y="750"/>
                        <a:pt x="62" y="759"/>
                      </a:cubicBezTo>
                      <a:cubicBezTo>
                        <a:pt x="71" y="771"/>
                        <a:pt x="67" y="772"/>
                        <a:pt x="64" y="789"/>
                      </a:cubicBezTo>
                      <a:cubicBezTo>
                        <a:pt x="62" y="799"/>
                        <a:pt x="64" y="810"/>
                        <a:pt x="60" y="819"/>
                      </a:cubicBezTo>
                      <a:cubicBezTo>
                        <a:pt x="54" y="831"/>
                        <a:pt x="49" y="831"/>
                        <a:pt x="47" y="846"/>
                      </a:cubicBezTo>
                      <a:cubicBezTo>
                        <a:pt x="45" y="859"/>
                        <a:pt x="47" y="869"/>
                        <a:pt x="42" y="883"/>
                      </a:cubicBezTo>
                      <a:cubicBezTo>
                        <a:pt x="33" y="907"/>
                        <a:pt x="0" y="920"/>
                        <a:pt x="2" y="946"/>
                      </a:cubicBezTo>
                      <a:cubicBezTo>
                        <a:pt x="5" y="969"/>
                        <a:pt x="25" y="987"/>
                        <a:pt x="44" y="994"/>
                      </a:cubicBezTo>
                      <a:cubicBezTo>
                        <a:pt x="69" y="1003"/>
                        <a:pt x="84" y="1004"/>
                        <a:pt x="87" y="1034"/>
                      </a:cubicBezTo>
                      <a:cubicBezTo>
                        <a:pt x="90" y="1061"/>
                        <a:pt x="75" y="1081"/>
                        <a:pt x="73" y="1106"/>
                      </a:cubicBezTo>
                      <a:cubicBezTo>
                        <a:pt x="72" y="1131"/>
                        <a:pt x="88" y="1145"/>
                        <a:pt x="89" y="1170"/>
                      </a:cubicBezTo>
                      <a:cubicBezTo>
                        <a:pt x="89" y="1193"/>
                        <a:pt x="85" y="1210"/>
                        <a:pt x="88" y="1230"/>
                      </a:cubicBezTo>
                      <a:cubicBezTo>
                        <a:pt x="90" y="1251"/>
                        <a:pt x="84" y="1271"/>
                        <a:pt x="83" y="1293"/>
                      </a:cubicBezTo>
                      <a:cubicBezTo>
                        <a:pt x="82" y="1303"/>
                        <a:pt x="80" y="1313"/>
                        <a:pt x="77" y="1324"/>
                      </a:cubicBezTo>
                      <a:cubicBezTo>
                        <a:pt x="98" y="1327"/>
                        <a:pt x="121" y="1326"/>
                        <a:pt x="141" y="1331"/>
                      </a:cubicBezTo>
                      <a:cubicBezTo>
                        <a:pt x="176" y="1339"/>
                        <a:pt x="236" y="1383"/>
                        <a:pt x="263" y="1341"/>
                      </a:cubicBezTo>
                      <a:cubicBezTo>
                        <a:pt x="268" y="1332"/>
                        <a:pt x="267" y="1319"/>
                        <a:pt x="273" y="1310"/>
                      </a:cubicBezTo>
                      <a:cubicBezTo>
                        <a:pt x="282" y="1298"/>
                        <a:pt x="298" y="1298"/>
                        <a:pt x="311" y="1293"/>
                      </a:cubicBezTo>
                      <a:cubicBezTo>
                        <a:pt x="363" y="1272"/>
                        <a:pt x="407" y="1252"/>
                        <a:pt x="455" y="1224"/>
                      </a:cubicBezTo>
                      <a:cubicBezTo>
                        <a:pt x="468" y="1217"/>
                        <a:pt x="483" y="1212"/>
                        <a:pt x="495" y="1205"/>
                      </a:cubicBezTo>
                      <a:cubicBezTo>
                        <a:pt x="509" y="1197"/>
                        <a:pt x="523" y="1186"/>
                        <a:pt x="538" y="1178"/>
                      </a:cubicBezTo>
                      <a:cubicBezTo>
                        <a:pt x="569" y="1162"/>
                        <a:pt x="613" y="1172"/>
                        <a:pt x="641" y="1146"/>
                      </a:cubicBezTo>
                      <a:cubicBezTo>
                        <a:pt x="664" y="1123"/>
                        <a:pt x="650" y="1099"/>
                        <a:pt x="680" y="1080"/>
                      </a:cubicBezTo>
                      <a:cubicBezTo>
                        <a:pt x="704" y="1065"/>
                        <a:pt x="745" y="1062"/>
                        <a:pt x="773" y="1058"/>
                      </a:cubicBezTo>
                      <a:cubicBezTo>
                        <a:pt x="805" y="1054"/>
                        <a:pt x="836" y="1057"/>
                        <a:pt x="864" y="1068"/>
                      </a:cubicBezTo>
                      <a:cubicBezTo>
                        <a:pt x="921" y="1090"/>
                        <a:pt x="978" y="1102"/>
                        <a:pt x="1017" y="1154"/>
                      </a:cubicBezTo>
                      <a:cubicBezTo>
                        <a:pt x="1026" y="1167"/>
                        <a:pt x="1035" y="1178"/>
                        <a:pt x="1045" y="1190"/>
                      </a:cubicBezTo>
                      <a:cubicBezTo>
                        <a:pt x="1055" y="1202"/>
                        <a:pt x="1072" y="1213"/>
                        <a:pt x="1082" y="1225"/>
                      </a:cubicBezTo>
                      <a:cubicBezTo>
                        <a:pt x="1099" y="1248"/>
                        <a:pt x="1088" y="1274"/>
                        <a:pt x="1092" y="1302"/>
                      </a:cubicBezTo>
                      <a:cubicBezTo>
                        <a:pt x="1097" y="1336"/>
                        <a:pt x="1122" y="1331"/>
                        <a:pt x="1150" y="1346"/>
                      </a:cubicBezTo>
                      <a:cubicBezTo>
                        <a:pt x="1170" y="1357"/>
                        <a:pt x="1172" y="1361"/>
                        <a:pt x="1181" y="1377"/>
                      </a:cubicBezTo>
                      <a:cubicBezTo>
                        <a:pt x="1187" y="1387"/>
                        <a:pt x="1186" y="1392"/>
                        <a:pt x="1193" y="1400"/>
                      </a:cubicBezTo>
                      <a:cubicBezTo>
                        <a:pt x="1198" y="1405"/>
                        <a:pt x="1209" y="1399"/>
                        <a:pt x="1213" y="1404"/>
                      </a:cubicBezTo>
                      <a:cubicBezTo>
                        <a:pt x="1221" y="1415"/>
                        <a:pt x="1215" y="1432"/>
                        <a:pt x="1224" y="1443"/>
                      </a:cubicBezTo>
                      <a:cubicBezTo>
                        <a:pt x="1236" y="1457"/>
                        <a:pt x="1255" y="1455"/>
                        <a:pt x="1268" y="1467"/>
                      </a:cubicBezTo>
                      <a:cubicBezTo>
                        <a:pt x="1296" y="1490"/>
                        <a:pt x="1317" y="1517"/>
                        <a:pt x="1348" y="1484"/>
                      </a:cubicBezTo>
                      <a:cubicBezTo>
                        <a:pt x="1359" y="1472"/>
                        <a:pt x="1366" y="1456"/>
                        <a:pt x="1378" y="1446"/>
                      </a:cubicBezTo>
                      <a:cubicBezTo>
                        <a:pt x="1395" y="1431"/>
                        <a:pt x="1425" y="1425"/>
                        <a:pt x="1433" y="1402"/>
                      </a:cubicBezTo>
                      <a:cubicBezTo>
                        <a:pt x="1443" y="1371"/>
                        <a:pt x="1404" y="1353"/>
                        <a:pt x="1409" y="1324"/>
                      </a:cubicBezTo>
                      <a:cubicBezTo>
                        <a:pt x="1420" y="1320"/>
                        <a:pt x="1443" y="1332"/>
                        <a:pt x="1449" y="1340"/>
                      </a:cubicBezTo>
                      <a:cubicBezTo>
                        <a:pt x="1461" y="1357"/>
                        <a:pt x="1454" y="1365"/>
                        <a:pt x="1479" y="1371"/>
                      </a:cubicBezTo>
                      <a:cubicBezTo>
                        <a:pt x="1498" y="1375"/>
                        <a:pt x="1518" y="1369"/>
                        <a:pt x="1536" y="1377"/>
                      </a:cubicBezTo>
                      <a:cubicBezTo>
                        <a:pt x="1561" y="1388"/>
                        <a:pt x="1578" y="1400"/>
                        <a:pt x="1605" y="1406"/>
                      </a:cubicBezTo>
                      <a:cubicBezTo>
                        <a:pt x="1617" y="1408"/>
                        <a:pt x="1630" y="1409"/>
                        <a:pt x="1643" y="1411"/>
                      </a:cubicBezTo>
                      <a:cubicBezTo>
                        <a:pt x="1653" y="1372"/>
                        <a:pt x="1690" y="1334"/>
                        <a:pt x="1760" y="1322"/>
                      </a:cubicBezTo>
                      <a:cubicBezTo>
                        <a:pt x="1823" y="1310"/>
                        <a:pt x="1831" y="1261"/>
                        <a:pt x="1825" y="1220"/>
                      </a:cubicBezTo>
                      <a:cubicBezTo>
                        <a:pt x="1819" y="1180"/>
                        <a:pt x="1831" y="1100"/>
                        <a:pt x="1852" y="1032"/>
                      </a:cubicBezTo>
                      <a:cubicBezTo>
                        <a:pt x="1893" y="902"/>
                        <a:pt x="1875" y="557"/>
                        <a:pt x="1867" y="436"/>
                      </a:cubicBezTo>
                      <a:close/>
                    </a:path>
                  </a:pathLst>
                </a:custGeom>
                <a:solidFill>
                  <a:srgbClr val="FFC00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3" name="Freeform 17"/>
                <p:cNvSpPr>
                  <a:spLocks/>
                </p:cNvSpPr>
                <p:nvPr/>
              </p:nvSpPr>
              <p:spPr bwMode="auto">
                <a:xfrm>
                  <a:off x="5812959" y="7067690"/>
                  <a:ext cx="518481" cy="626777"/>
                </a:xfrm>
                <a:custGeom>
                  <a:avLst/>
                  <a:gdLst>
                    <a:gd name="T0" fmla="*/ 445 w 983"/>
                    <a:gd name="T1" fmla="*/ 1171 h 1188"/>
                    <a:gd name="T2" fmla="*/ 510 w 983"/>
                    <a:gd name="T3" fmla="*/ 1130 h 1188"/>
                    <a:gd name="T4" fmla="*/ 520 w 983"/>
                    <a:gd name="T5" fmla="*/ 1079 h 1188"/>
                    <a:gd name="T6" fmla="*/ 553 w 983"/>
                    <a:gd name="T7" fmla="*/ 1054 h 1188"/>
                    <a:gd name="T8" fmla="*/ 611 w 983"/>
                    <a:gd name="T9" fmla="*/ 1038 h 1188"/>
                    <a:gd name="T10" fmla="*/ 606 w 983"/>
                    <a:gd name="T11" fmla="*/ 1010 h 1188"/>
                    <a:gd name="T12" fmla="*/ 655 w 983"/>
                    <a:gd name="T13" fmla="*/ 1000 h 1188"/>
                    <a:gd name="T14" fmla="*/ 722 w 983"/>
                    <a:gd name="T15" fmla="*/ 964 h 1188"/>
                    <a:gd name="T16" fmla="*/ 754 w 983"/>
                    <a:gd name="T17" fmla="*/ 962 h 1188"/>
                    <a:gd name="T18" fmla="*/ 786 w 983"/>
                    <a:gd name="T19" fmla="*/ 941 h 1188"/>
                    <a:gd name="T20" fmla="*/ 816 w 983"/>
                    <a:gd name="T21" fmla="*/ 929 h 1188"/>
                    <a:gd name="T22" fmla="*/ 850 w 983"/>
                    <a:gd name="T23" fmla="*/ 943 h 1188"/>
                    <a:gd name="T24" fmla="*/ 888 w 983"/>
                    <a:gd name="T25" fmla="*/ 905 h 1188"/>
                    <a:gd name="T26" fmla="*/ 908 w 983"/>
                    <a:gd name="T27" fmla="*/ 839 h 1188"/>
                    <a:gd name="T28" fmla="*/ 942 w 983"/>
                    <a:gd name="T29" fmla="*/ 796 h 1188"/>
                    <a:gd name="T30" fmla="*/ 938 w 983"/>
                    <a:gd name="T31" fmla="*/ 739 h 1188"/>
                    <a:gd name="T32" fmla="*/ 926 w 983"/>
                    <a:gd name="T33" fmla="*/ 683 h 1188"/>
                    <a:gd name="T34" fmla="*/ 911 w 983"/>
                    <a:gd name="T35" fmla="*/ 584 h 1188"/>
                    <a:gd name="T36" fmla="*/ 968 w 983"/>
                    <a:gd name="T37" fmla="*/ 543 h 1188"/>
                    <a:gd name="T38" fmla="*/ 939 w 983"/>
                    <a:gd name="T39" fmla="*/ 477 h 1188"/>
                    <a:gd name="T40" fmla="*/ 952 w 983"/>
                    <a:gd name="T41" fmla="*/ 392 h 1188"/>
                    <a:gd name="T42" fmla="*/ 936 w 983"/>
                    <a:gd name="T43" fmla="*/ 356 h 1188"/>
                    <a:gd name="T44" fmla="*/ 936 w 983"/>
                    <a:gd name="T45" fmla="*/ 310 h 1188"/>
                    <a:gd name="T46" fmla="*/ 945 w 983"/>
                    <a:gd name="T47" fmla="*/ 271 h 1188"/>
                    <a:gd name="T48" fmla="*/ 934 w 983"/>
                    <a:gd name="T49" fmla="*/ 248 h 1188"/>
                    <a:gd name="T50" fmla="*/ 924 w 983"/>
                    <a:gd name="T51" fmla="*/ 171 h 1188"/>
                    <a:gd name="T52" fmla="*/ 887 w 983"/>
                    <a:gd name="T53" fmla="*/ 136 h 1188"/>
                    <a:gd name="T54" fmla="*/ 859 w 983"/>
                    <a:gd name="T55" fmla="*/ 100 h 1188"/>
                    <a:gd name="T56" fmla="*/ 706 w 983"/>
                    <a:gd name="T57" fmla="*/ 14 h 1188"/>
                    <a:gd name="T58" fmla="*/ 615 w 983"/>
                    <a:gd name="T59" fmla="*/ 4 h 1188"/>
                    <a:gd name="T60" fmla="*/ 522 w 983"/>
                    <a:gd name="T61" fmla="*/ 26 h 1188"/>
                    <a:gd name="T62" fmla="*/ 483 w 983"/>
                    <a:gd name="T63" fmla="*/ 92 h 1188"/>
                    <a:gd name="T64" fmla="*/ 380 w 983"/>
                    <a:gd name="T65" fmla="*/ 124 h 1188"/>
                    <a:gd name="T66" fmla="*/ 337 w 983"/>
                    <a:gd name="T67" fmla="*/ 151 h 1188"/>
                    <a:gd name="T68" fmla="*/ 297 w 983"/>
                    <a:gd name="T69" fmla="*/ 170 h 1188"/>
                    <a:gd name="T70" fmla="*/ 153 w 983"/>
                    <a:gd name="T71" fmla="*/ 239 h 1188"/>
                    <a:gd name="T72" fmla="*/ 115 w 983"/>
                    <a:gd name="T73" fmla="*/ 256 h 1188"/>
                    <a:gd name="T74" fmla="*/ 105 w 983"/>
                    <a:gd name="T75" fmla="*/ 287 h 1188"/>
                    <a:gd name="T76" fmla="*/ 75 w 983"/>
                    <a:gd name="T77" fmla="*/ 305 h 1188"/>
                    <a:gd name="T78" fmla="*/ 62 w 983"/>
                    <a:gd name="T79" fmla="*/ 327 h 1188"/>
                    <a:gd name="T80" fmla="*/ 41 w 983"/>
                    <a:gd name="T81" fmla="*/ 394 h 1188"/>
                    <a:gd name="T82" fmla="*/ 54 w 983"/>
                    <a:gd name="T83" fmla="*/ 453 h 1188"/>
                    <a:gd name="T84" fmla="*/ 32 w 983"/>
                    <a:gd name="T85" fmla="*/ 487 h 1188"/>
                    <a:gd name="T86" fmla="*/ 40 w 983"/>
                    <a:gd name="T87" fmla="*/ 522 h 1188"/>
                    <a:gd name="T88" fmla="*/ 12 w 983"/>
                    <a:gd name="T89" fmla="*/ 584 h 1188"/>
                    <a:gd name="T90" fmla="*/ 6 w 983"/>
                    <a:gd name="T91" fmla="*/ 660 h 1188"/>
                    <a:gd name="T92" fmla="*/ 153 w 983"/>
                    <a:gd name="T93" fmla="*/ 704 h 1188"/>
                    <a:gd name="T94" fmla="*/ 126 w 983"/>
                    <a:gd name="T95" fmla="*/ 766 h 1188"/>
                    <a:gd name="T96" fmla="*/ 103 w 983"/>
                    <a:gd name="T97" fmla="*/ 844 h 1188"/>
                    <a:gd name="T98" fmla="*/ 67 w 983"/>
                    <a:gd name="T99" fmla="*/ 931 h 1188"/>
                    <a:gd name="T100" fmla="*/ 64 w 983"/>
                    <a:gd name="T101" fmla="*/ 922 h 1188"/>
                    <a:gd name="T102" fmla="*/ 42 w 983"/>
                    <a:gd name="T103" fmla="*/ 983 h 1188"/>
                    <a:gd name="T104" fmla="*/ 91 w 983"/>
                    <a:gd name="T105" fmla="*/ 1028 h 1188"/>
                    <a:gd name="T106" fmla="*/ 126 w 983"/>
                    <a:gd name="T107" fmla="*/ 1095 h 1188"/>
                    <a:gd name="T108" fmla="*/ 190 w 983"/>
                    <a:gd name="T109" fmla="*/ 1107 h 1188"/>
                    <a:gd name="T110" fmla="*/ 192 w 983"/>
                    <a:gd name="T111" fmla="*/ 1092 h 1188"/>
                    <a:gd name="T112" fmla="*/ 288 w 983"/>
                    <a:gd name="T113" fmla="*/ 1113 h 1188"/>
                    <a:gd name="T114" fmla="*/ 354 w 983"/>
                    <a:gd name="T115" fmla="*/ 1182 h 1188"/>
                    <a:gd name="T116" fmla="*/ 357 w 983"/>
                    <a:gd name="T117" fmla="*/ 1188 h 1188"/>
                    <a:gd name="T118" fmla="*/ 370 w 983"/>
                    <a:gd name="T119" fmla="*/ 1185 h 1188"/>
                    <a:gd name="T120" fmla="*/ 445 w 983"/>
                    <a:gd name="T121" fmla="*/ 1171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1188">
                      <a:moveTo>
                        <a:pt x="445" y="1171"/>
                      </a:moveTo>
                      <a:cubicBezTo>
                        <a:pt x="486" y="1169"/>
                        <a:pt x="494" y="1169"/>
                        <a:pt x="510" y="1130"/>
                      </a:cubicBezTo>
                      <a:cubicBezTo>
                        <a:pt x="518" y="1112"/>
                        <a:pt x="516" y="1098"/>
                        <a:pt x="520" y="1079"/>
                      </a:cubicBezTo>
                      <a:cubicBezTo>
                        <a:pt x="524" y="1060"/>
                        <a:pt x="531" y="1056"/>
                        <a:pt x="553" y="1054"/>
                      </a:cubicBezTo>
                      <a:cubicBezTo>
                        <a:pt x="577" y="1051"/>
                        <a:pt x="604" y="1071"/>
                        <a:pt x="611" y="1038"/>
                      </a:cubicBezTo>
                      <a:cubicBezTo>
                        <a:pt x="612" y="1030"/>
                        <a:pt x="601" y="1019"/>
                        <a:pt x="606" y="1010"/>
                      </a:cubicBezTo>
                      <a:cubicBezTo>
                        <a:pt x="614" y="997"/>
                        <a:pt x="643" y="1004"/>
                        <a:pt x="655" y="1000"/>
                      </a:cubicBezTo>
                      <a:cubicBezTo>
                        <a:pt x="680" y="993"/>
                        <a:pt x="694" y="969"/>
                        <a:pt x="722" y="964"/>
                      </a:cubicBezTo>
                      <a:cubicBezTo>
                        <a:pt x="733" y="962"/>
                        <a:pt x="744" y="966"/>
                        <a:pt x="754" y="962"/>
                      </a:cubicBezTo>
                      <a:cubicBezTo>
                        <a:pt x="765" y="958"/>
                        <a:pt x="776" y="947"/>
                        <a:pt x="786" y="941"/>
                      </a:cubicBezTo>
                      <a:cubicBezTo>
                        <a:pt x="794" y="938"/>
                        <a:pt x="807" y="929"/>
                        <a:pt x="816" y="929"/>
                      </a:cubicBezTo>
                      <a:cubicBezTo>
                        <a:pt x="833" y="929"/>
                        <a:pt x="835" y="940"/>
                        <a:pt x="850" y="943"/>
                      </a:cubicBezTo>
                      <a:cubicBezTo>
                        <a:pt x="880" y="951"/>
                        <a:pt x="885" y="929"/>
                        <a:pt x="888" y="905"/>
                      </a:cubicBezTo>
                      <a:cubicBezTo>
                        <a:pt x="890" y="884"/>
                        <a:pt x="897" y="857"/>
                        <a:pt x="908" y="839"/>
                      </a:cubicBezTo>
                      <a:cubicBezTo>
                        <a:pt x="917" y="824"/>
                        <a:pt x="936" y="814"/>
                        <a:pt x="942" y="796"/>
                      </a:cubicBezTo>
                      <a:cubicBezTo>
                        <a:pt x="946" y="782"/>
                        <a:pt x="941" y="753"/>
                        <a:pt x="938" y="739"/>
                      </a:cubicBezTo>
                      <a:cubicBezTo>
                        <a:pt x="934" y="719"/>
                        <a:pt x="928" y="703"/>
                        <a:pt x="926" y="683"/>
                      </a:cubicBezTo>
                      <a:cubicBezTo>
                        <a:pt x="922" y="654"/>
                        <a:pt x="905" y="613"/>
                        <a:pt x="911" y="584"/>
                      </a:cubicBezTo>
                      <a:cubicBezTo>
                        <a:pt x="917" y="552"/>
                        <a:pt x="955" y="571"/>
                        <a:pt x="968" y="543"/>
                      </a:cubicBezTo>
                      <a:cubicBezTo>
                        <a:pt x="983" y="508"/>
                        <a:pt x="936" y="512"/>
                        <a:pt x="939" y="477"/>
                      </a:cubicBezTo>
                      <a:cubicBezTo>
                        <a:pt x="941" y="449"/>
                        <a:pt x="962" y="424"/>
                        <a:pt x="952" y="392"/>
                      </a:cubicBezTo>
                      <a:cubicBezTo>
                        <a:pt x="947" y="378"/>
                        <a:pt x="939" y="372"/>
                        <a:pt x="936" y="356"/>
                      </a:cubicBezTo>
                      <a:cubicBezTo>
                        <a:pt x="934" y="342"/>
                        <a:pt x="936" y="324"/>
                        <a:pt x="936" y="310"/>
                      </a:cubicBezTo>
                      <a:cubicBezTo>
                        <a:pt x="937" y="297"/>
                        <a:pt x="940" y="284"/>
                        <a:pt x="945" y="271"/>
                      </a:cubicBezTo>
                      <a:cubicBezTo>
                        <a:pt x="939" y="266"/>
                        <a:pt x="935" y="259"/>
                        <a:pt x="934" y="248"/>
                      </a:cubicBezTo>
                      <a:cubicBezTo>
                        <a:pt x="930" y="220"/>
                        <a:pt x="941" y="194"/>
                        <a:pt x="924" y="171"/>
                      </a:cubicBezTo>
                      <a:cubicBezTo>
                        <a:pt x="914" y="159"/>
                        <a:pt x="897" y="148"/>
                        <a:pt x="887" y="136"/>
                      </a:cubicBezTo>
                      <a:cubicBezTo>
                        <a:pt x="877" y="124"/>
                        <a:pt x="868" y="113"/>
                        <a:pt x="859" y="100"/>
                      </a:cubicBezTo>
                      <a:cubicBezTo>
                        <a:pt x="820" y="48"/>
                        <a:pt x="763" y="36"/>
                        <a:pt x="706" y="14"/>
                      </a:cubicBezTo>
                      <a:cubicBezTo>
                        <a:pt x="678" y="3"/>
                        <a:pt x="647" y="0"/>
                        <a:pt x="615" y="4"/>
                      </a:cubicBezTo>
                      <a:cubicBezTo>
                        <a:pt x="587" y="8"/>
                        <a:pt x="546" y="11"/>
                        <a:pt x="522" y="26"/>
                      </a:cubicBezTo>
                      <a:cubicBezTo>
                        <a:pt x="492" y="45"/>
                        <a:pt x="506" y="69"/>
                        <a:pt x="483" y="92"/>
                      </a:cubicBezTo>
                      <a:cubicBezTo>
                        <a:pt x="455" y="118"/>
                        <a:pt x="411" y="108"/>
                        <a:pt x="380" y="124"/>
                      </a:cubicBezTo>
                      <a:cubicBezTo>
                        <a:pt x="365" y="132"/>
                        <a:pt x="351" y="143"/>
                        <a:pt x="337" y="151"/>
                      </a:cubicBezTo>
                      <a:cubicBezTo>
                        <a:pt x="325" y="158"/>
                        <a:pt x="310" y="163"/>
                        <a:pt x="297" y="170"/>
                      </a:cubicBezTo>
                      <a:cubicBezTo>
                        <a:pt x="249" y="198"/>
                        <a:pt x="205" y="218"/>
                        <a:pt x="153" y="239"/>
                      </a:cubicBezTo>
                      <a:cubicBezTo>
                        <a:pt x="140" y="244"/>
                        <a:pt x="124" y="244"/>
                        <a:pt x="115" y="256"/>
                      </a:cubicBezTo>
                      <a:cubicBezTo>
                        <a:pt x="109" y="265"/>
                        <a:pt x="110" y="278"/>
                        <a:pt x="105" y="287"/>
                      </a:cubicBezTo>
                      <a:cubicBezTo>
                        <a:pt x="97" y="299"/>
                        <a:pt x="87" y="304"/>
                        <a:pt x="75" y="305"/>
                      </a:cubicBezTo>
                      <a:cubicBezTo>
                        <a:pt x="74" y="312"/>
                        <a:pt x="70" y="319"/>
                        <a:pt x="62" y="327"/>
                      </a:cubicBezTo>
                      <a:cubicBezTo>
                        <a:pt x="42" y="348"/>
                        <a:pt x="19" y="369"/>
                        <a:pt x="41" y="394"/>
                      </a:cubicBezTo>
                      <a:cubicBezTo>
                        <a:pt x="63" y="418"/>
                        <a:pt x="82" y="419"/>
                        <a:pt x="54" y="453"/>
                      </a:cubicBezTo>
                      <a:cubicBezTo>
                        <a:pt x="44" y="466"/>
                        <a:pt x="33" y="469"/>
                        <a:pt x="32" y="487"/>
                      </a:cubicBezTo>
                      <a:cubicBezTo>
                        <a:pt x="31" y="497"/>
                        <a:pt x="37" y="513"/>
                        <a:pt x="40" y="522"/>
                      </a:cubicBezTo>
                      <a:cubicBezTo>
                        <a:pt x="51" y="565"/>
                        <a:pt x="27" y="551"/>
                        <a:pt x="12" y="584"/>
                      </a:cubicBezTo>
                      <a:cubicBezTo>
                        <a:pt x="5" y="598"/>
                        <a:pt x="0" y="645"/>
                        <a:pt x="6" y="660"/>
                      </a:cubicBezTo>
                      <a:cubicBezTo>
                        <a:pt x="25" y="705"/>
                        <a:pt x="116" y="694"/>
                        <a:pt x="153" y="704"/>
                      </a:cubicBezTo>
                      <a:cubicBezTo>
                        <a:pt x="165" y="743"/>
                        <a:pt x="126" y="735"/>
                        <a:pt x="126" y="766"/>
                      </a:cubicBezTo>
                      <a:cubicBezTo>
                        <a:pt x="102" y="780"/>
                        <a:pt x="109" y="821"/>
                        <a:pt x="103" y="844"/>
                      </a:cubicBezTo>
                      <a:cubicBezTo>
                        <a:pt x="96" y="871"/>
                        <a:pt x="80" y="904"/>
                        <a:pt x="67" y="931"/>
                      </a:cubicBezTo>
                      <a:cubicBezTo>
                        <a:pt x="66" y="928"/>
                        <a:pt x="65" y="925"/>
                        <a:pt x="64" y="922"/>
                      </a:cubicBezTo>
                      <a:cubicBezTo>
                        <a:pt x="57" y="939"/>
                        <a:pt x="34" y="961"/>
                        <a:pt x="42" y="983"/>
                      </a:cubicBezTo>
                      <a:cubicBezTo>
                        <a:pt x="48" y="1001"/>
                        <a:pt x="80" y="1008"/>
                        <a:pt x="91" y="1028"/>
                      </a:cubicBezTo>
                      <a:cubicBezTo>
                        <a:pt x="103" y="1050"/>
                        <a:pt x="106" y="1077"/>
                        <a:pt x="126" y="1095"/>
                      </a:cubicBezTo>
                      <a:cubicBezTo>
                        <a:pt x="145" y="1112"/>
                        <a:pt x="166" y="1107"/>
                        <a:pt x="190" y="1107"/>
                      </a:cubicBezTo>
                      <a:cubicBezTo>
                        <a:pt x="190" y="1104"/>
                        <a:pt x="194" y="1098"/>
                        <a:pt x="192" y="1092"/>
                      </a:cubicBezTo>
                      <a:cubicBezTo>
                        <a:pt x="220" y="1103"/>
                        <a:pt x="258" y="1106"/>
                        <a:pt x="288" y="1113"/>
                      </a:cubicBezTo>
                      <a:cubicBezTo>
                        <a:pt x="321" y="1120"/>
                        <a:pt x="338" y="1152"/>
                        <a:pt x="354" y="1182"/>
                      </a:cubicBezTo>
                      <a:cubicBezTo>
                        <a:pt x="355" y="1184"/>
                        <a:pt x="356" y="1186"/>
                        <a:pt x="357" y="1188"/>
                      </a:cubicBezTo>
                      <a:cubicBezTo>
                        <a:pt x="361" y="1186"/>
                        <a:pt x="365" y="1186"/>
                        <a:pt x="370" y="1185"/>
                      </a:cubicBezTo>
                      <a:cubicBezTo>
                        <a:pt x="397" y="1179"/>
                        <a:pt x="417" y="1173"/>
                        <a:pt x="445" y="1171"/>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4" name="Freeform 18"/>
                <p:cNvSpPr>
                  <a:spLocks/>
                </p:cNvSpPr>
                <p:nvPr/>
              </p:nvSpPr>
              <p:spPr bwMode="auto">
                <a:xfrm>
                  <a:off x="5317254" y="7131551"/>
                  <a:ext cx="684163" cy="708949"/>
                </a:xfrm>
                <a:custGeom>
                  <a:avLst/>
                  <a:gdLst>
                    <a:gd name="T0" fmla="*/ 1132 w 1297"/>
                    <a:gd name="T1" fmla="*/ 971 h 1344"/>
                    <a:gd name="T2" fmla="*/ 1066 w 1297"/>
                    <a:gd name="T3" fmla="*/ 974 h 1344"/>
                    <a:gd name="T4" fmla="*/ 982 w 1297"/>
                    <a:gd name="T5" fmla="*/ 862 h 1344"/>
                    <a:gd name="T6" fmla="*/ 1007 w 1297"/>
                    <a:gd name="T7" fmla="*/ 810 h 1344"/>
                    <a:gd name="T8" fmla="*/ 1066 w 1297"/>
                    <a:gd name="T9" fmla="*/ 645 h 1344"/>
                    <a:gd name="T10" fmla="*/ 946 w 1297"/>
                    <a:gd name="T11" fmla="*/ 539 h 1344"/>
                    <a:gd name="T12" fmla="*/ 980 w 1297"/>
                    <a:gd name="T13" fmla="*/ 401 h 1344"/>
                    <a:gd name="T14" fmla="*/ 994 w 1297"/>
                    <a:gd name="T15" fmla="*/ 332 h 1344"/>
                    <a:gd name="T16" fmla="*/ 1002 w 1297"/>
                    <a:gd name="T17" fmla="*/ 206 h 1344"/>
                    <a:gd name="T18" fmla="*/ 923 w 1297"/>
                    <a:gd name="T19" fmla="*/ 156 h 1344"/>
                    <a:gd name="T20" fmla="*/ 811 w 1297"/>
                    <a:gd name="T21" fmla="*/ 93 h 1344"/>
                    <a:gd name="T22" fmla="*/ 670 w 1297"/>
                    <a:gd name="T23" fmla="*/ 80 h 1344"/>
                    <a:gd name="T24" fmla="*/ 594 w 1297"/>
                    <a:gd name="T25" fmla="*/ 169 h 1344"/>
                    <a:gd name="T26" fmla="*/ 508 w 1297"/>
                    <a:gd name="T27" fmla="*/ 298 h 1344"/>
                    <a:gd name="T28" fmla="*/ 397 w 1297"/>
                    <a:gd name="T29" fmla="*/ 388 h 1344"/>
                    <a:gd name="T30" fmla="*/ 330 w 1297"/>
                    <a:gd name="T31" fmla="*/ 398 h 1344"/>
                    <a:gd name="T32" fmla="*/ 228 w 1297"/>
                    <a:gd name="T33" fmla="*/ 424 h 1344"/>
                    <a:gd name="T34" fmla="*/ 128 w 1297"/>
                    <a:gd name="T35" fmla="*/ 463 h 1344"/>
                    <a:gd name="T36" fmla="*/ 72 w 1297"/>
                    <a:gd name="T37" fmla="*/ 539 h 1344"/>
                    <a:gd name="T38" fmla="*/ 26 w 1297"/>
                    <a:gd name="T39" fmla="*/ 611 h 1344"/>
                    <a:gd name="T40" fmla="*/ 18 w 1297"/>
                    <a:gd name="T41" fmla="*/ 685 h 1344"/>
                    <a:gd name="T42" fmla="*/ 70 w 1297"/>
                    <a:gd name="T43" fmla="*/ 805 h 1344"/>
                    <a:gd name="T44" fmla="*/ 118 w 1297"/>
                    <a:gd name="T45" fmla="*/ 815 h 1344"/>
                    <a:gd name="T46" fmla="*/ 171 w 1297"/>
                    <a:gd name="T47" fmla="*/ 808 h 1344"/>
                    <a:gd name="T48" fmla="*/ 259 w 1297"/>
                    <a:gd name="T49" fmla="*/ 832 h 1344"/>
                    <a:gd name="T50" fmla="*/ 259 w 1297"/>
                    <a:gd name="T51" fmla="*/ 951 h 1344"/>
                    <a:gd name="T52" fmla="*/ 213 w 1297"/>
                    <a:gd name="T53" fmla="*/ 984 h 1344"/>
                    <a:gd name="T54" fmla="*/ 241 w 1297"/>
                    <a:gd name="T55" fmla="*/ 1102 h 1344"/>
                    <a:gd name="T56" fmla="*/ 197 w 1297"/>
                    <a:gd name="T57" fmla="*/ 1137 h 1344"/>
                    <a:gd name="T58" fmla="*/ 251 w 1297"/>
                    <a:gd name="T59" fmla="*/ 1192 h 1344"/>
                    <a:gd name="T60" fmla="*/ 258 w 1297"/>
                    <a:gd name="T61" fmla="*/ 1298 h 1344"/>
                    <a:gd name="T62" fmla="*/ 311 w 1297"/>
                    <a:gd name="T63" fmla="*/ 1344 h 1344"/>
                    <a:gd name="T64" fmla="*/ 354 w 1297"/>
                    <a:gd name="T65" fmla="*/ 1301 h 1344"/>
                    <a:gd name="T66" fmla="*/ 447 w 1297"/>
                    <a:gd name="T67" fmla="*/ 1267 h 1344"/>
                    <a:gd name="T68" fmla="*/ 558 w 1297"/>
                    <a:gd name="T69" fmla="*/ 1201 h 1344"/>
                    <a:gd name="T70" fmla="*/ 639 w 1297"/>
                    <a:gd name="T71" fmla="*/ 1150 h 1344"/>
                    <a:gd name="T72" fmla="*/ 737 w 1297"/>
                    <a:gd name="T73" fmla="*/ 999 h 1344"/>
                    <a:gd name="T74" fmla="*/ 818 w 1297"/>
                    <a:gd name="T75" fmla="*/ 996 h 1344"/>
                    <a:gd name="T76" fmla="*/ 945 w 1297"/>
                    <a:gd name="T77" fmla="*/ 1020 h 1344"/>
                    <a:gd name="T78" fmla="*/ 1020 w 1297"/>
                    <a:gd name="T79" fmla="*/ 1038 h 1344"/>
                    <a:gd name="T80" fmla="*/ 1142 w 1297"/>
                    <a:gd name="T81" fmla="*/ 1088 h 1344"/>
                    <a:gd name="T82" fmla="*/ 1297 w 1297"/>
                    <a:gd name="T83" fmla="*/ 1067 h 1344"/>
                    <a:gd name="T84" fmla="*/ 1228 w 1297"/>
                    <a:gd name="T85" fmla="*/ 99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7" h="1344">
                      <a:moveTo>
                        <a:pt x="1228" y="992"/>
                      </a:moveTo>
                      <a:cubicBezTo>
                        <a:pt x="1198" y="985"/>
                        <a:pt x="1160" y="982"/>
                        <a:pt x="1132" y="971"/>
                      </a:cubicBezTo>
                      <a:cubicBezTo>
                        <a:pt x="1134" y="977"/>
                        <a:pt x="1130" y="983"/>
                        <a:pt x="1130" y="986"/>
                      </a:cubicBezTo>
                      <a:cubicBezTo>
                        <a:pt x="1106" y="986"/>
                        <a:pt x="1085" y="991"/>
                        <a:pt x="1066" y="974"/>
                      </a:cubicBezTo>
                      <a:cubicBezTo>
                        <a:pt x="1046" y="956"/>
                        <a:pt x="1043" y="929"/>
                        <a:pt x="1031" y="907"/>
                      </a:cubicBezTo>
                      <a:cubicBezTo>
                        <a:pt x="1020" y="887"/>
                        <a:pt x="988" y="880"/>
                        <a:pt x="982" y="862"/>
                      </a:cubicBezTo>
                      <a:cubicBezTo>
                        <a:pt x="974" y="840"/>
                        <a:pt x="997" y="818"/>
                        <a:pt x="1004" y="801"/>
                      </a:cubicBezTo>
                      <a:cubicBezTo>
                        <a:pt x="1005" y="804"/>
                        <a:pt x="1006" y="807"/>
                        <a:pt x="1007" y="810"/>
                      </a:cubicBezTo>
                      <a:cubicBezTo>
                        <a:pt x="1020" y="783"/>
                        <a:pt x="1036" y="750"/>
                        <a:pt x="1043" y="723"/>
                      </a:cubicBezTo>
                      <a:cubicBezTo>
                        <a:pt x="1049" y="700"/>
                        <a:pt x="1042" y="659"/>
                        <a:pt x="1066" y="645"/>
                      </a:cubicBezTo>
                      <a:cubicBezTo>
                        <a:pt x="1066" y="614"/>
                        <a:pt x="1105" y="622"/>
                        <a:pt x="1093" y="583"/>
                      </a:cubicBezTo>
                      <a:cubicBezTo>
                        <a:pt x="1056" y="573"/>
                        <a:pt x="965" y="584"/>
                        <a:pt x="946" y="539"/>
                      </a:cubicBezTo>
                      <a:cubicBezTo>
                        <a:pt x="940" y="524"/>
                        <a:pt x="945" y="477"/>
                        <a:pt x="952" y="463"/>
                      </a:cubicBezTo>
                      <a:cubicBezTo>
                        <a:pt x="967" y="430"/>
                        <a:pt x="991" y="444"/>
                        <a:pt x="980" y="401"/>
                      </a:cubicBezTo>
                      <a:cubicBezTo>
                        <a:pt x="977" y="392"/>
                        <a:pt x="971" y="376"/>
                        <a:pt x="972" y="366"/>
                      </a:cubicBezTo>
                      <a:cubicBezTo>
                        <a:pt x="973" y="348"/>
                        <a:pt x="984" y="345"/>
                        <a:pt x="994" y="332"/>
                      </a:cubicBezTo>
                      <a:cubicBezTo>
                        <a:pt x="1022" y="298"/>
                        <a:pt x="1003" y="297"/>
                        <a:pt x="981" y="273"/>
                      </a:cubicBezTo>
                      <a:cubicBezTo>
                        <a:pt x="959" y="248"/>
                        <a:pt x="982" y="227"/>
                        <a:pt x="1002" y="206"/>
                      </a:cubicBezTo>
                      <a:cubicBezTo>
                        <a:pt x="1010" y="198"/>
                        <a:pt x="1014" y="191"/>
                        <a:pt x="1015" y="184"/>
                      </a:cubicBezTo>
                      <a:cubicBezTo>
                        <a:pt x="986" y="186"/>
                        <a:pt x="948" y="162"/>
                        <a:pt x="923" y="156"/>
                      </a:cubicBezTo>
                      <a:cubicBezTo>
                        <a:pt x="897" y="150"/>
                        <a:pt x="865" y="154"/>
                        <a:pt x="841" y="143"/>
                      </a:cubicBezTo>
                      <a:cubicBezTo>
                        <a:pt x="813" y="130"/>
                        <a:pt x="821" y="115"/>
                        <a:pt x="811" y="93"/>
                      </a:cubicBezTo>
                      <a:cubicBezTo>
                        <a:pt x="803" y="75"/>
                        <a:pt x="728" y="0"/>
                        <a:pt x="709" y="3"/>
                      </a:cubicBezTo>
                      <a:cubicBezTo>
                        <a:pt x="707" y="33"/>
                        <a:pt x="692" y="59"/>
                        <a:pt x="670" y="80"/>
                      </a:cubicBezTo>
                      <a:cubicBezTo>
                        <a:pt x="645" y="104"/>
                        <a:pt x="613" y="77"/>
                        <a:pt x="586" y="92"/>
                      </a:cubicBezTo>
                      <a:cubicBezTo>
                        <a:pt x="551" y="111"/>
                        <a:pt x="590" y="144"/>
                        <a:pt x="594" y="169"/>
                      </a:cubicBezTo>
                      <a:cubicBezTo>
                        <a:pt x="599" y="212"/>
                        <a:pt x="570" y="202"/>
                        <a:pt x="540" y="205"/>
                      </a:cubicBezTo>
                      <a:cubicBezTo>
                        <a:pt x="539" y="237"/>
                        <a:pt x="547" y="287"/>
                        <a:pt x="508" y="298"/>
                      </a:cubicBezTo>
                      <a:cubicBezTo>
                        <a:pt x="465" y="311"/>
                        <a:pt x="457" y="287"/>
                        <a:pt x="445" y="335"/>
                      </a:cubicBezTo>
                      <a:cubicBezTo>
                        <a:pt x="439" y="356"/>
                        <a:pt x="421" y="382"/>
                        <a:pt x="397" y="388"/>
                      </a:cubicBezTo>
                      <a:cubicBezTo>
                        <a:pt x="384" y="391"/>
                        <a:pt x="373" y="383"/>
                        <a:pt x="361" y="383"/>
                      </a:cubicBezTo>
                      <a:cubicBezTo>
                        <a:pt x="345" y="384"/>
                        <a:pt x="342" y="395"/>
                        <a:pt x="330" y="398"/>
                      </a:cubicBezTo>
                      <a:cubicBezTo>
                        <a:pt x="327" y="399"/>
                        <a:pt x="323" y="399"/>
                        <a:pt x="320" y="399"/>
                      </a:cubicBezTo>
                      <a:cubicBezTo>
                        <a:pt x="301" y="419"/>
                        <a:pt x="247" y="422"/>
                        <a:pt x="228" y="424"/>
                      </a:cubicBezTo>
                      <a:cubicBezTo>
                        <a:pt x="221" y="459"/>
                        <a:pt x="180" y="440"/>
                        <a:pt x="154" y="445"/>
                      </a:cubicBezTo>
                      <a:cubicBezTo>
                        <a:pt x="140" y="447"/>
                        <a:pt x="133" y="446"/>
                        <a:pt x="128" y="463"/>
                      </a:cubicBezTo>
                      <a:cubicBezTo>
                        <a:pt x="124" y="481"/>
                        <a:pt x="144" y="491"/>
                        <a:pt x="141" y="506"/>
                      </a:cubicBezTo>
                      <a:cubicBezTo>
                        <a:pt x="136" y="531"/>
                        <a:pt x="87" y="516"/>
                        <a:pt x="72" y="539"/>
                      </a:cubicBezTo>
                      <a:cubicBezTo>
                        <a:pt x="64" y="551"/>
                        <a:pt x="66" y="563"/>
                        <a:pt x="57" y="575"/>
                      </a:cubicBezTo>
                      <a:cubicBezTo>
                        <a:pt x="49" y="586"/>
                        <a:pt x="28" y="594"/>
                        <a:pt x="26" y="611"/>
                      </a:cubicBezTo>
                      <a:cubicBezTo>
                        <a:pt x="24" y="624"/>
                        <a:pt x="35" y="633"/>
                        <a:pt x="34" y="647"/>
                      </a:cubicBezTo>
                      <a:cubicBezTo>
                        <a:pt x="33" y="657"/>
                        <a:pt x="23" y="674"/>
                        <a:pt x="18" y="685"/>
                      </a:cubicBezTo>
                      <a:cubicBezTo>
                        <a:pt x="8" y="709"/>
                        <a:pt x="0" y="739"/>
                        <a:pt x="6" y="767"/>
                      </a:cubicBezTo>
                      <a:cubicBezTo>
                        <a:pt x="13" y="804"/>
                        <a:pt x="44" y="787"/>
                        <a:pt x="70" y="805"/>
                      </a:cubicBezTo>
                      <a:cubicBezTo>
                        <a:pt x="83" y="814"/>
                        <a:pt x="86" y="828"/>
                        <a:pt x="103" y="828"/>
                      </a:cubicBezTo>
                      <a:cubicBezTo>
                        <a:pt x="106" y="827"/>
                        <a:pt x="112" y="816"/>
                        <a:pt x="118" y="815"/>
                      </a:cubicBezTo>
                      <a:cubicBezTo>
                        <a:pt x="125" y="814"/>
                        <a:pt x="132" y="816"/>
                        <a:pt x="139" y="817"/>
                      </a:cubicBezTo>
                      <a:cubicBezTo>
                        <a:pt x="160" y="819"/>
                        <a:pt x="153" y="823"/>
                        <a:pt x="171" y="808"/>
                      </a:cubicBezTo>
                      <a:cubicBezTo>
                        <a:pt x="185" y="796"/>
                        <a:pt x="174" y="795"/>
                        <a:pt x="197" y="792"/>
                      </a:cubicBezTo>
                      <a:cubicBezTo>
                        <a:pt x="229" y="789"/>
                        <a:pt x="255" y="800"/>
                        <a:pt x="259" y="832"/>
                      </a:cubicBezTo>
                      <a:cubicBezTo>
                        <a:pt x="262" y="856"/>
                        <a:pt x="260" y="883"/>
                        <a:pt x="261" y="907"/>
                      </a:cubicBezTo>
                      <a:cubicBezTo>
                        <a:pt x="262" y="917"/>
                        <a:pt x="265" y="942"/>
                        <a:pt x="259" y="951"/>
                      </a:cubicBezTo>
                      <a:cubicBezTo>
                        <a:pt x="250" y="967"/>
                        <a:pt x="241" y="957"/>
                        <a:pt x="228" y="963"/>
                      </a:cubicBezTo>
                      <a:cubicBezTo>
                        <a:pt x="212" y="971"/>
                        <a:pt x="215" y="965"/>
                        <a:pt x="213" y="984"/>
                      </a:cubicBezTo>
                      <a:cubicBezTo>
                        <a:pt x="211" y="996"/>
                        <a:pt x="217" y="1011"/>
                        <a:pt x="221" y="1022"/>
                      </a:cubicBezTo>
                      <a:cubicBezTo>
                        <a:pt x="229" y="1046"/>
                        <a:pt x="248" y="1075"/>
                        <a:pt x="241" y="1102"/>
                      </a:cubicBezTo>
                      <a:cubicBezTo>
                        <a:pt x="235" y="1122"/>
                        <a:pt x="239" y="1112"/>
                        <a:pt x="220" y="1119"/>
                      </a:cubicBezTo>
                      <a:cubicBezTo>
                        <a:pt x="208" y="1124"/>
                        <a:pt x="193" y="1116"/>
                        <a:pt x="197" y="1137"/>
                      </a:cubicBezTo>
                      <a:cubicBezTo>
                        <a:pt x="200" y="1155"/>
                        <a:pt x="223" y="1150"/>
                        <a:pt x="233" y="1160"/>
                      </a:cubicBezTo>
                      <a:cubicBezTo>
                        <a:pt x="242" y="1169"/>
                        <a:pt x="240" y="1187"/>
                        <a:pt x="251" y="1192"/>
                      </a:cubicBezTo>
                      <a:cubicBezTo>
                        <a:pt x="224" y="1202"/>
                        <a:pt x="248" y="1248"/>
                        <a:pt x="253" y="1263"/>
                      </a:cubicBezTo>
                      <a:cubicBezTo>
                        <a:pt x="256" y="1273"/>
                        <a:pt x="253" y="1289"/>
                        <a:pt x="258" y="1298"/>
                      </a:cubicBezTo>
                      <a:cubicBezTo>
                        <a:pt x="262" y="1304"/>
                        <a:pt x="287" y="1317"/>
                        <a:pt x="294" y="1326"/>
                      </a:cubicBezTo>
                      <a:cubicBezTo>
                        <a:pt x="300" y="1333"/>
                        <a:pt x="305" y="1339"/>
                        <a:pt x="311" y="1344"/>
                      </a:cubicBezTo>
                      <a:cubicBezTo>
                        <a:pt x="316" y="1342"/>
                        <a:pt x="321" y="1340"/>
                        <a:pt x="326" y="1336"/>
                      </a:cubicBezTo>
                      <a:cubicBezTo>
                        <a:pt x="342" y="1326"/>
                        <a:pt x="345" y="1317"/>
                        <a:pt x="354" y="1301"/>
                      </a:cubicBezTo>
                      <a:cubicBezTo>
                        <a:pt x="369" y="1271"/>
                        <a:pt x="378" y="1275"/>
                        <a:pt x="412" y="1275"/>
                      </a:cubicBezTo>
                      <a:cubicBezTo>
                        <a:pt x="428" y="1275"/>
                        <a:pt x="436" y="1276"/>
                        <a:pt x="447" y="1267"/>
                      </a:cubicBezTo>
                      <a:cubicBezTo>
                        <a:pt x="459" y="1259"/>
                        <a:pt x="461" y="1237"/>
                        <a:pt x="472" y="1229"/>
                      </a:cubicBezTo>
                      <a:cubicBezTo>
                        <a:pt x="496" y="1211"/>
                        <a:pt x="533" y="1222"/>
                        <a:pt x="558" y="1201"/>
                      </a:cubicBezTo>
                      <a:cubicBezTo>
                        <a:pt x="572" y="1188"/>
                        <a:pt x="577" y="1179"/>
                        <a:pt x="593" y="1170"/>
                      </a:cubicBezTo>
                      <a:cubicBezTo>
                        <a:pt x="609" y="1163"/>
                        <a:pt x="625" y="1158"/>
                        <a:pt x="639" y="1150"/>
                      </a:cubicBezTo>
                      <a:cubicBezTo>
                        <a:pt x="674" y="1131"/>
                        <a:pt x="665" y="1114"/>
                        <a:pt x="675" y="1079"/>
                      </a:cubicBezTo>
                      <a:cubicBezTo>
                        <a:pt x="685" y="1045"/>
                        <a:pt x="712" y="1023"/>
                        <a:pt x="737" y="999"/>
                      </a:cubicBezTo>
                      <a:cubicBezTo>
                        <a:pt x="752" y="984"/>
                        <a:pt x="752" y="977"/>
                        <a:pt x="772" y="978"/>
                      </a:cubicBezTo>
                      <a:cubicBezTo>
                        <a:pt x="786" y="979"/>
                        <a:pt x="805" y="990"/>
                        <a:pt x="818" y="996"/>
                      </a:cubicBezTo>
                      <a:cubicBezTo>
                        <a:pt x="847" y="1008"/>
                        <a:pt x="870" y="1017"/>
                        <a:pt x="902" y="1017"/>
                      </a:cubicBezTo>
                      <a:cubicBezTo>
                        <a:pt x="917" y="1017"/>
                        <a:pt x="931" y="1021"/>
                        <a:pt x="945" y="1020"/>
                      </a:cubicBezTo>
                      <a:cubicBezTo>
                        <a:pt x="960" y="1020"/>
                        <a:pt x="970" y="1015"/>
                        <a:pt x="984" y="1016"/>
                      </a:cubicBezTo>
                      <a:cubicBezTo>
                        <a:pt x="998" y="1018"/>
                        <a:pt x="1011" y="1030"/>
                        <a:pt x="1020" y="1038"/>
                      </a:cubicBezTo>
                      <a:cubicBezTo>
                        <a:pt x="1034" y="1050"/>
                        <a:pt x="1044" y="1053"/>
                        <a:pt x="1058" y="1062"/>
                      </a:cubicBezTo>
                      <a:cubicBezTo>
                        <a:pt x="1088" y="1081"/>
                        <a:pt x="1104" y="1095"/>
                        <a:pt x="1142" y="1088"/>
                      </a:cubicBezTo>
                      <a:cubicBezTo>
                        <a:pt x="1179" y="1081"/>
                        <a:pt x="1185" y="1054"/>
                        <a:pt x="1223" y="1069"/>
                      </a:cubicBezTo>
                      <a:cubicBezTo>
                        <a:pt x="1254" y="1081"/>
                        <a:pt x="1269" y="1073"/>
                        <a:pt x="1297" y="1067"/>
                      </a:cubicBezTo>
                      <a:cubicBezTo>
                        <a:pt x="1296" y="1065"/>
                        <a:pt x="1295" y="1063"/>
                        <a:pt x="1294" y="1061"/>
                      </a:cubicBezTo>
                      <a:cubicBezTo>
                        <a:pt x="1278" y="1031"/>
                        <a:pt x="1261" y="999"/>
                        <a:pt x="1228" y="992"/>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5" name="Freeform 19"/>
                <p:cNvSpPr>
                  <a:spLocks/>
                </p:cNvSpPr>
                <p:nvPr/>
              </p:nvSpPr>
              <p:spPr bwMode="auto">
                <a:xfrm>
                  <a:off x="6039375" y="7766144"/>
                  <a:ext cx="601768" cy="780625"/>
                </a:xfrm>
                <a:custGeom>
                  <a:avLst/>
                  <a:gdLst>
                    <a:gd name="T0" fmla="*/ 978 w 1141"/>
                    <a:gd name="T1" fmla="*/ 359 h 1480"/>
                    <a:gd name="T2" fmla="*/ 849 w 1141"/>
                    <a:gd name="T3" fmla="*/ 234 h 1480"/>
                    <a:gd name="T4" fmla="*/ 740 w 1141"/>
                    <a:gd name="T5" fmla="*/ 223 h 1480"/>
                    <a:gd name="T6" fmla="*/ 620 w 1141"/>
                    <a:gd name="T7" fmla="*/ 248 h 1480"/>
                    <a:gd name="T8" fmla="*/ 500 w 1141"/>
                    <a:gd name="T9" fmla="*/ 297 h 1480"/>
                    <a:gd name="T10" fmla="*/ 382 w 1141"/>
                    <a:gd name="T11" fmla="*/ 282 h 1480"/>
                    <a:gd name="T12" fmla="*/ 209 w 1141"/>
                    <a:gd name="T13" fmla="*/ 204 h 1480"/>
                    <a:gd name="T14" fmla="*/ 155 w 1141"/>
                    <a:gd name="T15" fmla="*/ 131 h 1480"/>
                    <a:gd name="T16" fmla="*/ 78 w 1141"/>
                    <a:gd name="T17" fmla="*/ 47 h 1480"/>
                    <a:gd name="T18" fmla="*/ 34 w 1141"/>
                    <a:gd name="T19" fmla="*/ 1 h 1480"/>
                    <a:gd name="T20" fmla="*/ 60 w 1141"/>
                    <a:gd name="T21" fmla="*/ 67 h 1480"/>
                    <a:gd name="T22" fmla="*/ 101 w 1141"/>
                    <a:gd name="T23" fmla="*/ 187 h 1480"/>
                    <a:gd name="T24" fmla="*/ 142 w 1141"/>
                    <a:gd name="T25" fmla="*/ 244 h 1480"/>
                    <a:gd name="T26" fmla="*/ 162 w 1141"/>
                    <a:gd name="T27" fmla="*/ 497 h 1480"/>
                    <a:gd name="T28" fmla="*/ 134 w 1141"/>
                    <a:gd name="T29" fmla="*/ 540 h 1480"/>
                    <a:gd name="T30" fmla="*/ 184 w 1141"/>
                    <a:gd name="T31" fmla="*/ 576 h 1480"/>
                    <a:gd name="T32" fmla="*/ 230 w 1141"/>
                    <a:gd name="T33" fmla="*/ 521 h 1480"/>
                    <a:gd name="T34" fmla="*/ 313 w 1141"/>
                    <a:gd name="T35" fmla="*/ 698 h 1480"/>
                    <a:gd name="T36" fmla="*/ 155 w 1141"/>
                    <a:gd name="T37" fmla="*/ 855 h 1480"/>
                    <a:gd name="T38" fmla="*/ 105 w 1141"/>
                    <a:gd name="T39" fmla="*/ 904 h 1480"/>
                    <a:gd name="T40" fmla="*/ 120 w 1141"/>
                    <a:gd name="T41" fmla="*/ 1042 h 1480"/>
                    <a:gd name="T42" fmla="*/ 76 w 1141"/>
                    <a:gd name="T43" fmla="*/ 1165 h 1480"/>
                    <a:gd name="T44" fmla="*/ 82 w 1141"/>
                    <a:gd name="T45" fmla="*/ 1227 h 1480"/>
                    <a:gd name="T46" fmla="*/ 82 w 1141"/>
                    <a:gd name="T47" fmla="*/ 1318 h 1480"/>
                    <a:gd name="T48" fmla="*/ 36 w 1141"/>
                    <a:gd name="T49" fmla="*/ 1388 h 1480"/>
                    <a:gd name="T50" fmla="*/ 72 w 1141"/>
                    <a:gd name="T51" fmla="*/ 1441 h 1480"/>
                    <a:gd name="T52" fmla="*/ 220 w 1141"/>
                    <a:gd name="T53" fmla="*/ 1411 h 1480"/>
                    <a:gd name="T54" fmla="*/ 365 w 1141"/>
                    <a:gd name="T55" fmla="*/ 1253 h 1480"/>
                    <a:gd name="T56" fmla="*/ 510 w 1141"/>
                    <a:gd name="T57" fmla="*/ 1195 h 1480"/>
                    <a:gd name="T58" fmla="*/ 610 w 1141"/>
                    <a:gd name="T59" fmla="*/ 1140 h 1480"/>
                    <a:gd name="T60" fmla="*/ 663 w 1141"/>
                    <a:gd name="T61" fmla="*/ 1010 h 1480"/>
                    <a:gd name="T62" fmla="*/ 869 w 1141"/>
                    <a:gd name="T63" fmla="*/ 537 h 1480"/>
                    <a:gd name="T64" fmla="*/ 1040 w 1141"/>
                    <a:gd name="T65" fmla="*/ 485 h 1480"/>
                    <a:gd name="T66" fmla="*/ 1122 w 1141"/>
                    <a:gd name="T67" fmla="*/ 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1" h="1480">
                      <a:moveTo>
                        <a:pt x="1121" y="437"/>
                      </a:moveTo>
                      <a:cubicBezTo>
                        <a:pt x="1067" y="446"/>
                        <a:pt x="1000" y="406"/>
                        <a:pt x="978" y="359"/>
                      </a:cubicBezTo>
                      <a:cubicBezTo>
                        <a:pt x="960" y="323"/>
                        <a:pt x="946" y="314"/>
                        <a:pt x="909" y="299"/>
                      </a:cubicBezTo>
                      <a:cubicBezTo>
                        <a:pt x="877" y="286"/>
                        <a:pt x="870" y="260"/>
                        <a:pt x="849" y="234"/>
                      </a:cubicBezTo>
                      <a:cubicBezTo>
                        <a:pt x="837" y="218"/>
                        <a:pt x="792" y="171"/>
                        <a:pt x="773" y="179"/>
                      </a:cubicBezTo>
                      <a:cubicBezTo>
                        <a:pt x="762" y="184"/>
                        <a:pt x="751" y="215"/>
                        <a:pt x="740" y="223"/>
                      </a:cubicBezTo>
                      <a:cubicBezTo>
                        <a:pt x="728" y="231"/>
                        <a:pt x="723" y="230"/>
                        <a:pt x="707" y="231"/>
                      </a:cubicBezTo>
                      <a:cubicBezTo>
                        <a:pt x="675" y="231"/>
                        <a:pt x="648" y="231"/>
                        <a:pt x="620" y="248"/>
                      </a:cubicBezTo>
                      <a:cubicBezTo>
                        <a:pt x="592" y="265"/>
                        <a:pt x="578" y="275"/>
                        <a:pt x="546" y="282"/>
                      </a:cubicBezTo>
                      <a:cubicBezTo>
                        <a:pt x="527" y="285"/>
                        <a:pt x="518" y="293"/>
                        <a:pt x="500" y="297"/>
                      </a:cubicBezTo>
                      <a:cubicBezTo>
                        <a:pt x="484" y="300"/>
                        <a:pt x="470" y="298"/>
                        <a:pt x="455" y="302"/>
                      </a:cubicBezTo>
                      <a:cubicBezTo>
                        <a:pt x="414" y="315"/>
                        <a:pt x="416" y="306"/>
                        <a:pt x="382" y="282"/>
                      </a:cubicBezTo>
                      <a:cubicBezTo>
                        <a:pt x="358" y="265"/>
                        <a:pt x="323" y="259"/>
                        <a:pt x="295" y="250"/>
                      </a:cubicBezTo>
                      <a:cubicBezTo>
                        <a:pt x="272" y="242"/>
                        <a:pt x="224" y="226"/>
                        <a:pt x="209" y="204"/>
                      </a:cubicBezTo>
                      <a:cubicBezTo>
                        <a:pt x="198" y="189"/>
                        <a:pt x="200" y="181"/>
                        <a:pt x="185" y="168"/>
                      </a:cubicBezTo>
                      <a:cubicBezTo>
                        <a:pt x="170" y="155"/>
                        <a:pt x="165" y="148"/>
                        <a:pt x="155" y="131"/>
                      </a:cubicBezTo>
                      <a:cubicBezTo>
                        <a:pt x="138" y="104"/>
                        <a:pt x="112" y="81"/>
                        <a:pt x="91" y="59"/>
                      </a:cubicBezTo>
                      <a:cubicBezTo>
                        <a:pt x="89" y="56"/>
                        <a:pt x="82" y="51"/>
                        <a:pt x="78" y="47"/>
                      </a:cubicBezTo>
                      <a:cubicBezTo>
                        <a:pt x="73" y="41"/>
                        <a:pt x="72" y="35"/>
                        <a:pt x="68" y="29"/>
                      </a:cubicBezTo>
                      <a:cubicBezTo>
                        <a:pt x="60" y="15"/>
                        <a:pt x="52" y="1"/>
                        <a:pt x="34" y="1"/>
                      </a:cubicBezTo>
                      <a:cubicBezTo>
                        <a:pt x="19" y="0"/>
                        <a:pt x="16" y="9"/>
                        <a:pt x="14" y="19"/>
                      </a:cubicBezTo>
                      <a:cubicBezTo>
                        <a:pt x="26" y="38"/>
                        <a:pt x="50" y="47"/>
                        <a:pt x="60" y="67"/>
                      </a:cubicBezTo>
                      <a:cubicBezTo>
                        <a:pt x="68" y="85"/>
                        <a:pt x="60" y="107"/>
                        <a:pt x="63" y="126"/>
                      </a:cubicBezTo>
                      <a:cubicBezTo>
                        <a:pt x="67" y="153"/>
                        <a:pt x="87" y="166"/>
                        <a:pt x="101" y="187"/>
                      </a:cubicBezTo>
                      <a:cubicBezTo>
                        <a:pt x="115" y="207"/>
                        <a:pt x="123" y="236"/>
                        <a:pt x="143" y="252"/>
                      </a:cubicBezTo>
                      <a:cubicBezTo>
                        <a:pt x="143" y="250"/>
                        <a:pt x="143" y="247"/>
                        <a:pt x="142" y="244"/>
                      </a:cubicBezTo>
                      <a:cubicBezTo>
                        <a:pt x="184" y="314"/>
                        <a:pt x="127" y="376"/>
                        <a:pt x="147" y="451"/>
                      </a:cubicBezTo>
                      <a:cubicBezTo>
                        <a:pt x="152" y="468"/>
                        <a:pt x="162" y="477"/>
                        <a:pt x="162" y="497"/>
                      </a:cubicBezTo>
                      <a:cubicBezTo>
                        <a:pt x="162" y="503"/>
                        <a:pt x="165" y="517"/>
                        <a:pt x="162" y="522"/>
                      </a:cubicBezTo>
                      <a:cubicBezTo>
                        <a:pt x="159" y="529"/>
                        <a:pt x="139" y="532"/>
                        <a:pt x="134" y="540"/>
                      </a:cubicBezTo>
                      <a:cubicBezTo>
                        <a:pt x="130" y="548"/>
                        <a:pt x="130" y="566"/>
                        <a:pt x="131" y="584"/>
                      </a:cubicBezTo>
                      <a:cubicBezTo>
                        <a:pt x="147" y="591"/>
                        <a:pt x="172" y="587"/>
                        <a:pt x="184" y="576"/>
                      </a:cubicBezTo>
                      <a:cubicBezTo>
                        <a:pt x="198" y="564"/>
                        <a:pt x="175" y="550"/>
                        <a:pt x="175" y="537"/>
                      </a:cubicBezTo>
                      <a:cubicBezTo>
                        <a:pt x="174" y="519"/>
                        <a:pt x="207" y="518"/>
                        <a:pt x="230" y="521"/>
                      </a:cubicBezTo>
                      <a:cubicBezTo>
                        <a:pt x="253" y="524"/>
                        <a:pt x="282" y="551"/>
                        <a:pt x="324" y="604"/>
                      </a:cubicBezTo>
                      <a:cubicBezTo>
                        <a:pt x="366" y="656"/>
                        <a:pt x="345" y="659"/>
                        <a:pt x="313" y="698"/>
                      </a:cubicBezTo>
                      <a:cubicBezTo>
                        <a:pt x="282" y="736"/>
                        <a:pt x="221" y="801"/>
                        <a:pt x="195" y="813"/>
                      </a:cubicBezTo>
                      <a:cubicBezTo>
                        <a:pt x="168" y="824"/>
                        <a:pt x="157" y="836"/>
                        <a:pt x="155" y="855"/>
                      </a:cubicBezTo>
                      <a:cubicBezTo>
                        <a:pt x="153" y="874"/>
                        <a:pt x="175" y="883"/>
                        <a:pt x="152" y="901"/>
                      </a:cubicBezTo>
                      <a:cubicBezTo>
                        <a:pt x="130" y="919"/>
                        <a:pt x="105" y="904"/>
                        <a:pt x="105" y="904"/>
                      </a:cubicBezTo>
                      <a:cubicBezTo>
                        <a:pt x="105" y="904"/>
                        <a:pt x="65" y="947"/>
                        <a:pt x="67" y="968"/>
                      </a:cubicBezTo>
                      <a:cubicBezTo>
                        <a:pt x="70" y="989"/>
                        <a:pt x="113" y="1007"/>
                        <a:pt x="120" y="1042"/>
                      </a:cubicBezTo>
                      <a:cubicBezTo>
                        <a:pt x="130" y="1092"/>
                        <a:pt x="115" y="1087"/>
                        <a:pt x="90" y="1104"/>
                      </a:cubicBezTo>
                      <a:cubicBezTo>
                        <a:pt x="66" y="1121"/>
                        <a:pt x="55" y="1153"/>
                        <a:pt x="76" y="1165"/>
                      </a:cubicBezTo>
                      <a:cubicBezTo>
                        <a:pt x="88" y="1173"/>
                        <a:pt x="99" y="1194"/>
                        <a:pt x="86" y="1200"/>
                      </a:cubicBezTo>
                      <a:cubicBezTo>
                        <a:pt x="72" y="1206"/>
                        <a:pt x="69" y="1225"/>
                        <a:pt x="82" y="1227"/>
                      </a:cubicBezTo>
                      <a:cubicBezTo>
                        <a:pt x="94" y="1228"/>
                        <a:pt x="106" y="1252"/>
                        <a:pt x="86" y="1261"/>
                      </a:cubicBezTo>
                      <a:cubicBezTo>
                        <a:pt x="66" y="1271"/>
                        <a:pt x="56" y="1307"/>
                        <a:pt x="82" y="1318"/>
                      </a:cubicBezTo>
                      <a:cubicBezTo>
                        <a:pt x="105" y="1326"/>
                        <a:pt x="112" y="1332"/>
                        <a:pt x="108" y="1362"/>
                      </a:cubicBezTo>
                      <a:cubicBezTo>
                        <a:pt x="105" y="1391"/>
                        <a:pt x="70" y="1387"/>
                        <a:pt x="36" y="1388"/>
                      </a:cubicBezTo>
                      <a:cubicBezTo>
                        <a:pt x="0" y="1389"/>
                        <a:pt x="7" y="1412"/>
                        <a:pt x="26" y="1413"/>
                      </a:cubicBezTo>
                      <a:cubicBezTo>
                        <a:pt x="58" y="1414"/>
                        <a:pt x="64" y="1418"/>
                        <a:pt x="72" y="1441"/>
                      </a:cubicBezTo>
                      <a:cubicBezTo>
                        <a:pt x="80" y="1464"/>
                        <a:pt x="100" y="1480"/>
                        <a:pt x="132" y="1477"/>
                      </a:cubicBezTo>
                      <a:cubicBezTo>
                        <a:pt x="160" y="1474"/>
                        <a:pt x="221" y="1473"/>
                        <a:pt x="220" y="1411"/>
                      </a:cubicBezTo>
                      <a:cubicBezTo>
                        <a:pt x="218" y="1348"/>
                        <a:pt x="274" y="1303"/>
                        <a:pt x="298" y="1295"/>
                      </a:cubicBezTo>
                      <a:cubicBezTo>
                        <a:pt x="322" y="1286"/>
                        <a:pt x="360" y="1289"/>
                        <a:pt x="365" y="1253"/>
                      </a:cubicBezTo>
                      <a:cubicBezTo>
                        <a:pt x="370" y="1218"/>
                        <a:pt x="403" y="1203"/>
                        <a:pt x="438" y="1212"/>
                      </a:cubicBezTo>
                      <a:cubicBezTo>
                        <a:pt x="474" y="1221"/>
                        <a:pt x="495" y="1210"/>
                        <a:pt x="510" y="1195"/>
                      </a:cubicBezTo>
                      <a:cubicBezTo>
                        <a:pt x="525" y="1181"/>
                        <a:pt x="575" y="1192"/>
                        <a:pt x="587" y="1179"/>
                      </a:cubicBezTo>
                      <a:cubicBezTo>
                        <a:pt x="599" y="1167"/>
                        <a:pt x="599" y="1145"/>
                        <a:pt x="610" y="1140"/>
                      </a:cubicBezTo>
                      <a:cubicBezTo>
                        <a:pt x="652" y="1121"/>
                        <a:pt x="646" y="1117"/>
                        <a:pt x="650" y="1081"/>
                      </a:cubicBezTo>
                      <a:cubicBezTo>
                        <a:pt x="654" y="1045"/>
                        <a:pt x="650" y="1052"/>
                        <a:pt x="663" y="1010"/>
                      </a:cubicBezTo>
                      <a:cubicBezTo>
                        <a:pt x="677" y="968"/>
                        <a:pt x="656" y="945"/>
                        <a:pt x="649" y="909"/>
                      </a:cubicBezTo>
                      <a:cubicBezTo>
                        <a:pt x="626" y="779"/>
                        <a:pt x="732" y="645"/>
                        <a:pt x="869" y="537"/>
                      </a:cubicBezTo>
                      <a:cubicBezTo>
                        <a:pt x="895" y="517"/>
                        <a:pt x="923" y="499"/>
                        <a:pt x="952" y="494"/>
                      </a:cubicBezTo>
                      <a:cubicBezTo>
                        <a:pt x="995" y="486"/>
                        <a:pt x="1008" y="505"/>
                        <a:pt x="1040" y="485"/>
                      </a:cubicBezTo>
                      <a:cubicBezTo>
                        <a:pt x="1072" y="464"/>
                        <a:pt x="1087" y="482"/>
                        <a:pt x="1116" y="499"/>
                      </a:cubicBezTo>
                      <a:cubicBezTo>
                        <a:pt x="1141" y="514"/>
                        <a:pt x="1134" y="450"/>
                        <a:pt x="1122" y="437"/>
                      </a:cubicBezTo>
                      <a:cubicBezTo>
                        <a:pt x="1121" y="437"/>
                        <a:pt x="1121" y="437"/>
                        <a:pt x="1121" y="437"/>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6" name="Freeform 20"/>
                <p:cNvSpPr>
                  <a:spLocks/>
                </p:cNvSpPr>
                <p:nvPr/>
              </p:nvSpPr>
              <p:spPr bwMode="auto">
                <a:xfrm>
                  <a:off x="6001416" y="7208140"/>
                  <a:ext cx="629680" cy="793129"/>
                </a:xfrm>
                <a:custGeom>
                  <a:avLst/>
                  <a:gdLst>
                    <a:gd name="T0" fmla="*/ 140 w 1194"/>
                    <a:gd name="T1" fmla="*/ 1087 h 1504"/>
                    <a:gd name="T2" fmla="*/ 163 w 1194"/>
                    <a:gd name="T3" fmla="*/ 1117 h 1504"/>
                    <a:gd name="T4" fmla="*/ 257 w 1194"/>
                    <a:gd name="T5" fmla="*/ 1226 h 1504"/>
                    <a:gd name="T6" fmla="*/ 367 w 1194"/>
                    <a:gd name="T7" fmla="*/ 1308 h 1504"/>
                    <a:gd name="T8" fmla="*/ 527 w 1194"/>
                    <a:gd name="T9" fmla="*/ 1360 h 1504"/>
                    <a:gd name="T10" fmla="*/ 618 w 1194"/>
                    <a:gd name="T11" fmla="*/ 1340 h 1504"/>
                    <a:gd name="T12" fmla="*/ 779 w 1194"/>
                    <a:gd name="T13" fmla="*/ 1289 h 1504"/>
                    <a:gd name="T14" fmla="*/ 845 w 1194"/>
                    <a:gd name="T15" fmla="*/ 1237 h 1504"/>
                    <a:gd name="T16" fmla="*/ 981 w 1194"/>
                    <a:gd name="T17" fmla="*/ 1357 h 1504"/>
                    <a:gd name="T18" fmla="*/ 1193 w 1194"/>
                    <a:gd name="T19" fmla="*/ 1495 h 1504"/>
                    <a:gd name="T20" fmla="*/ 1190 w 1194"/>
                    <a:gd name="T21" fmla="*/ 1493 h 1504"/>
                    <a:gd name="T22" fmla="*/ 891 w 1194"/>
                    <a:gd name="T23" fmla="*/ 886 h 1504"/>
                    <a:gd name="T24" fmla="*/ 940 w 1194"/>
                    <a:gd name="T25" fmla="*/ 645 h 1504"/>
                    <a:gd name="T26" fmla="*/ 1050 w 1194"/>
                    <a:gd name="T27" fmla="*/ 334 h 1504"/>
                    <a:gd name="T28" fmla="*/ 1128 w 1194"/>
                    <a:gd name="T29" fmla="*/ 91 h 1504"/>
                    <a:gd name="T30" fmla="*/ 1021 w 1194"/>
                    <a:gd name="T31" fmla="*/ 57 h 1504"/>
                    <a:gd name="T32" fmla="*/ 934 w 1194"/>
                    <a:gd name="T33" fmla="*/ 20 h 1504"/>
                    <a:gd name="T34" fmla="*/ 918 w 1194"/>
                    <a:gd name="T35" fmla="*/ 82 h 1504"/>
                    <a:gd name="T36" fmla="*/ 833 w 1194"/>
                    <a:gd name="T37" fmla="*/ 164 h 1504"/>
                    <a:gd name="T38" fmla="*/ 709 w 1194"/>
                    <a:gd name="T39" fmla="*/ 123 h 1504"/>
                    <a:gd name="T40" fmla="*/ 678 w 1194"/>
                    <a:gd name="T41" fmla="*/ 80 h 1504"/>
                    <a:gd name="T42" fmla="*/ 635 w 1194"/>
                    <a:gd name="T43" fmla="*/ 26 h 1504"/>
                    <a:gd name="T44" fmla="*/ 579 w 1194"/>
                    <a:gd name="T45" fmla="*/ 44 h 1504"/>
                    <a:gd name="T46" fmla="*/ 595 w 1194"/>
                    <a:gd name="T47" fmla="*/ 126 h 1504"/>
                    <a:gd name="T48" fmla="*/ 611 w 1194"/>
                    <a:gd name="T49" fmla="*/ 277 h 1504"/>
                    <a:gd name="T50" fmla="*/ 569 w 1194"/>
                    <a:gd name="T51" fmla="*/ 417 h 1504"/>
                    <a:gd name="T52" fmla="*/ 585 w 1194"/>
                    <a:gd name="T53" fmla="*/ 530 h 1504"/>
                    <a:gd name="T54" fmla="*/ 531 w 1194"/>
                    <a:gd name="T55" fmla="*/ 639 h 1504"/>
                    <a:gd name="T56" fmla="*/ 459 w 1194"/>
                    <a:gd name="T57" fmla="*/ 663 h 1504"/>
                    <a:gd name="T58" fmla="*/ 397 w 1194"/>
                    <a:gd name="T59" fmla="*/ 696 h 1504"/>
                    <a:gd name="T60" fmla="*/ 298 w 1194"/>
                    <a:gd name="T61" fmla="*/ 734 h 1504"/>
                    <a:gd name="T62" fmla="*/ 254 w 1194"/>
                    <a:gd name="T63" fmla="*/ 772 h 1504"/>
                    <a:gd name="T64" fmla="*/ 163 w 1194"/>
                    <a:gd name="T65" fmla="*/ 813 h 1504"/>
                    <a:gd name="T66" fmla="*/ 88 w 1194"/>
                    <a:gd name="T67" fmla="*/ 905 h 1504"/>
                    <a:gd name="T68" fmla="*/ 0 w 1194"/>
                    <a:gd name="T69" fmla="*/ 922 h 1504"/>
                    <a:gd name="T70" fmla="*/ 81 w 1194"/>
                    <a:gd name="T71" fmla="*/ 1080 h 1504"/>
                    <a:gd name="T72" fmla="*/ 86 w 1194"/>
                    <a:gd name="T73" fmla="*/ 107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4" h="1504">
                      <a:moveTo>
                        <a:pt x="106" y="1059"/>
                      </a:moveTo>
                      <a:cubicBezTo>
                        <a:pt x="124" y="1059"/>
                        <a:pt x="132" y="1073"/>
                        <a:pt x="140" y="1087"/>
                      </a:cubicBezTo>
                      <a:cubicBezTo>
                        <a:pt x="144" y="1093"/>
                        <a:pt x="145" y="1099"/>
                        <a:pt x="150" y="1105"/>
                      </a:cubicBezTo>
                      <a:cubicBezTo>
                        <a:pt x="154" y="1109"/>
                        <a:pt x="161" y="1114"/>
                        <a:pt x="163" y="1117"/>
                      </a:cubicBezTo>
                      <a:cubicBezTo>
                        <a:pt x="184" y="1139"/>
                        <a:pt x="210" y="1162"/>
                        <a:pt x="227" y="1189"/>
                      </a:cubicBezTo>
                      <a:cubicBezTo>
                        <a:pt x="237" y="1206"/>
                        <a:pt x="242" y="1213"/>
                        <a:pt x="257" y="1226"/>
                      </a:cubicBezTo>
                      <a:cubicBezTo>
                        <a:pt x="272" y="1239"/>
                        <a:pt x="270" y="1247"/>
                        <a:pt x="281" y="1262"/>
                      </a:cubicBezTo>
                      <a:cubicBezTo>
                        <a:pt x="296" y="1284"/>
                        <a:pt x="344" y="1300"/>
                        <a:pt x="367" y="1308"/>
                      </a:cubicBezTo>
                      <a:cubicBezTo>
                        <a:pt x="395" y="1317"/>
                        <a:pt x="430" y="1323"/>
                        <a:pt x="454" y="1340"/>
                      </a:cubicBezTo>
                      <a:cubicBezTo>
                        <a:pt x="488" y="1364"/>
                        <a:pt x="486" y="1373"/>
                        <a:pt x="527" y="1360"/>
                      </a:cubicBezTo>
                      <a:cubicBezTo>
                        <a:pt x="542" y="1356"/>
                        <a:pt x="556" y="1358"/>
                        <a:pt x="572" y="1355"/>
                      </a:cubicBezTo>
                      <a:cubicBezTo>
                        <a:pt x="590" y="1351"/>
                        <a:pt x="599" y="1343"/>
                        <a:pt x="618" y="1340"/>
                      </a:cubicBezTo>
                      <a:cubicBezTo>
                        <a:pt x="650" y="1333"/>
                        <a:pt x="664" y="1323"/>
                        <a:pt x="692" y="1306"/>
                      </a:cubicBezTo>
                      <a:cubicBezTo>
                        <a:pt x="720" y="1289"/>
                        <a:pt x="747" y="1289"/>
                        <a:pt x="779" y="1289"/>
                      </a:cubicBezTo>
                      <a:cubicBezTo>
                        <a:pt x="795" y="1288"/>
                        <a:pt x="800" y="1289"/>
                        <a:pt x="812" y="1281"/>
                      </a:cubicBezTo>
                      <a:cubicBezTo>
                        <a:pt x="823" y="1273"/>
                        <a:pt x="834" y="1242"/>
                        <a:pt x="845" y="1237"/>
                      </a:cubicBezTo>
                      <a:cubicBezTo>
                        <a:pt x="864" y="1229"/>
                        <a:pt x="909" y="1276"/>
                        <a:pt x="921" y="1292"/>
                      </a:cubicBezTo>
                      <a:cubicBezTo>
                        <a:pt x="942" y="1318"/>
                        <a:pt x="949" y="1344"/>
                        <a:pt x="981" y="1357"/>
                      </a:cubicBezTo>
                      <a:cubicBezTo>
                        <a:pt x="1018" y="1372"/>
                        <a:pt x="1032" y="1381"/>
                        <a:pt x="1050" y="1417"/>
                      </a:cubicBezTo>
                      <a:cubicBezTo>
                        <a:pt x="1072" y="1464"/>
                        <a:pt x="1139" y="1504"/>
                        <a:pt x="1193" y="1495"/>
                      </a:cubicBezTo>
                      <a:cubicBezTo>
                        <a:pt x="1193" y="1495"/>
                        <a:pt x="1193" y="1495"/>
                        <a:pt x="1194" y="1495"/>
                      </a:cubicBezTo>
                      <a:cubicBezTo>
                        <a:pt x="1192" y="1494"/>
                        <a:pt x="1191" y="1493"/>
                        <a:pt x="1190" y="1493"/>
                      </a:cubicBezTo>
                      <a:cubicBezTo>
                        <a:pt x="1176" y="1491"/>
                        <a:pt x="1163" y="1480"/>
                        <a:pt x="1144" y="1455"/>
                      </a:cubicBezTo>
                      <a:cubicBezTo>
                        <a:pt x="1043" y="1326"/>
                        <a:pt x="932" y="1089"/>
                        <a:pt x="891" y="886"/>
                      </a:cubicBezTo>
                      <a:cubicBezTo>
                        <a:pt x="876" y="810"/>
                        <a:pt x="936" y="761"/>
                        <a:pt x="948" y="729"/>
                      </a:cubicBezTo>
                      <a:cubicBezTo>
                        <a:pt x="960" y="698"/>
                        <a:pt x="945" y="701"/>
                        <a:pt x="940" y="645"/>
                      </a:cubicBezTo>
                      <a:cubicBezTo>
                        <a:pt x="936" y="589"/>
                        <a:pt x="990" y="444"/>
                        <a:pt x="1015" y="408"/>
                      </a:cubicBezTo>
                      <a:cubicBezTo>
                        <a:pt x="1040" y="373"/>
                        <a:pt x="1051" y="351"/>
                        <a:pt x="1050" y="334"/>
                      </a:cubicBezTo>
                      <a:cubicBezTo>
                        <a:pt x="1047" y="288"/>
                        <a:pt x="1081" y="172"/>
                        <a:pt x="1126" y="132"/>
                      </a:cubicBezTo>
                      <a:cubicBezTo>
                        <a:pt x="1123" y="119"/>
                        <a:pt x="1124" y="105"/>
                        <a:pt x="1128" y="91"/>
                      </a:cubicBezTo>
                      <a:cubicBezTo>
                        <a:pt x="1115" y="89"/>
                        <a:pt x="1102" y="88"/>
                        <a:pt x="1090" y="86"/>
                      </a:cubicBezTo>
                      <a:cubicBezTo>
                        <a:pt x="1063" y="80"/>
                        <a:pt x="1046" y="68"/>
                        <a:pt x="1021" y="57"/>
                      </a:cubicBezTo>
                      <a:cubicBezTo>
                        <a:pt x="1003" y="49"/>
                        <a:pt x="983" y="55"/>
                        <a:pt x="964" y="51"/>
                      </a:cubicBezTo>
                      <a:cubicBezTo>
                        <a:pt x="939" y="45"/>
                        <a:pt x="946" y="37"/>
                        <a:pt x="934" y="20"/>
                      </a:cubicBezTo>
                      <a:cubicBezTo>
                        <a:pt x="928" y="12"/>
                        <a:pt x="905" y="0"/>
                        <a:pt x="894" y="4"/>
                      </a:cubicBezTo>
                      <a:cubicBezTo>
                        <a:pt x="889" y="33"/>
                        <a:pt x="928" y="51"/>
                        <a:pt x="918" y="82"/>
                      </a:cubicBezTo>
                      <a:cubicBezTo>
                        <a:pt x="910" y="105"/>
                        <a:pt x="880" y="111"/>
                        <a:pt x="863" y="126"/>
                      </a:cubicBezTo>
                      <a:cubicBezTo>
                        <a:pt x="851" y="136"/>
                        <a:pt x="844" y="152"/>
                        <a:pt x="833" y="164"/>
                      </a:cubicBezTo>
                      <a:cubicBezTo>
                        <a:pt x="802" y="197"/>
                        <a:pt x="781" y="170"/>
                        <a:pt x="753" y="147"/>
                      </a:cubicBezTo>
                      <a:cubicBezTo>
                        <a:pt x="740" y="135"/>
                        <a:pt x="721" y="137"/>
                        <a:pt x="709" y="123"/>
                      </a:cubicBezTo>
                      <a:cubicBezTo>
                        <a:pt x="700" y="112"/>
                        <a:pt x="706" y="95"/>
                        <a:pt x="698" y="84"/>
                      </a:cubicBezTo>
                      <a:cubicBezTo>
                        <a:pt x="694" y="79"/>
                        <a:pt x="683" y="85"/>
                        <a:pt x="678" y="80"/>
                      </a:cubicBezTo>
                      <a:cubicBezTo>
                        <a:pt x="671" y="72"/>
                        <a:pt x="672" y="67"/>
                        <a:pt x="666" y="57"/>
                      </a:cubicBezTo>
                      <a:cubicBezTo>
                        <a:pt x="657" y="41"/>
                        <a:pt x="655" y="37"/>
                        <a:pt x="635" y="26"/>
                      </a:cubicBezTo>
                      <a:cubicBezTo>
                        <a:pt x="616" y="16"/>
                        <a:pt x="599" y="15"/>
                        <a:pt x="588" y="5"/>
                      </a:cubicBezTo>
                      <a:cubicBezTo>
                        <a:pt x="583" y="18"/>
                        <a:pt x="580" y="31"/>
                        <a:pt x="579" y="44"/>
                      </a:cubicBezTo>
                      <a:cubicBezTo>
                        <a:pt x="579" y="58"/>
                        <a:pt x="577" y="76"/>
                        <a:pt x="579" y="90"/>
                      </a:cubicBezTo>
                      <a:cubicBezTo>
                        <a:pt x="582" y="106"/>
                        <a:pt x="590" y="112"/>
                        <a:pt x="595" y="126"/>
                      </a:cubicBezTo>
                      <a:cubicBezTo>
                        <a:pt x="605" y="158"/>
                        <a:pt x="584" y="183"/>
                        <a:pt x="582" y="211"/>
                      </a:cubicBezTo>
                      <a:cubicBezTo>
                        <a:pt x="579" y="246"/>
                        <a:pt x="626" y="242"/>
                        <a:pt x="611" y="277"/>
                      </a:cubicBezTo>
                      <a:cubicBezTo>
                        <a:pt x="598" y="305"/>
                        <a:pt x="560" y="286"/>
                        <a:pt x="554" y="318"/>
                      </a:cubicBezTo>
                      <a:cubicBezTo>
                        <a:pt x="548" y="347"/>
                        <a:pt x="565" y="388"/>
                        <a:pt x="569" y="417"/>
                      </a:cubicBezTo>
                      <a:cubicBezTo>
                        <a:pt x="571" y="437"/>
                        <a:pt x="577" y="453"/>
                        <a:pt x="581" y="473"/>
                      </a:cubicBezTo>
                      <a:cubicBezTo>
                        <a:pt x="584" y="487"/>
                        <a:pt x="589" y="516"/>
                        <a:pt x="585" y="530"/>
                      </a:cubicBezTo>
                      <a:cubicBezTo>
                        <a:pt x="579" y="548"/>
                        <a:pt x="560" y="558"/>
                        <a:pt x="551" y="573"/>
                      </a:cubicBezTo>
                      <a:cubicBezTo>
                        <a:pt x="540" y="591"/>
                        <a:pt x="533" y="618"/>
                        <a:pt x="531" y="639"/>
                      </a:cubicBezTo>
                      <a:cubicBezTo>
                        <a:pt x="528" y="663"/>
                        <a:pt x="523" y="685"/>
                        <a:pt x="493" y="677"/>
                      </a:cubicBezTo>
                      <a:cubicBezTo>
                        <a:pt x="478" y="674"/>
                        <a:pt x="476" y="663"/>
                        <a:pt x="459" y="663"/>
                      </a:cubicBezTo>
                      <a:cubicBezTo>
                        <a:pt x="450" y="663"/>
                        <a:pt x="437" y="672"/>
                        <a:pt x="429" y="675"/>
                      </a:cubicBezTo>
                      <a:cubicBezTo>
                        <a:pt x="419" y="681"/>
                        <a:pt x="408" y="692"/>
                        <a:pt x="397" y="696"/>
                      </a:cubicBezTo>
                      <a:cubicBezTo>
                        <a:pt x="387" y="700"/>
                        <a:pt x="376" y="696"/>
                        <a:pt x="365" y="698"/>
                      </a:cubicBezTo>
                      <a:cubicBezTo>
                        <a:pt x="337" y="703"/>
                        <a:pt x="323" y="727"/>
                        <a:pt x="298" y="734"/>
                      </a:cubicBezTo>
                      <a:cubicBezTo>
                        <a:pt x="286" y="738"/>
                        <a:pt x="257" y="731"/>
                        <a:pt x="249" y="744"/>
                      </a:cubicBezTo>
                      <a:cubicBezTo>
                        <a:pt x="244" y="753"/>
                        <a:pt x="255" y="764"/>
                        <a:pt x="254" y="772"/>
                      </a:cubicBezTo>
                      <a:cubicBezTo>
                        <a:pt x="247" y="805"/>
                        <a:pt x="220" y="785"/>
                        <a:pt x="196" y="788"/>
                      </a:cubicBezTo>
                      <a:cubicBezTo>
                        <a:pt x="174" y="790"/>
                        <a:pt x="167" y="794"/>
                        <a:pt x="163" y="813"/>
                      </a:cubicBezTo>
                      <a:cubicBezTo>
                        <a:pt x="159" y="832"/>
                        <a:pt x="161" y="846"/>
                        <a:pt x="153" y="864"/>
                      </a:cubicBezTo>
                      <a:cubicBezTo>
                        <a:pt x="137" y="903"/>
                        <a:pt x="129" y="903"/>
                        <a:pt x="88" y="905"/>
                      </a:cubicBezTo>
                      <a:cubicBezTo>
                        <a:pt x="60" y="907"/>
                        <a:pt x="40" y="913"/>
                        <a:pt x="13" y="919"/>
                      </a:cubicBezTo>
                      <a:cubicBezTo>
                        <a:pt x="8" y="920"/>
                        <a:pt x="4" y="920"/>
                        <a:pt x="0" y="922"/>
                      </a:cubicBezTo>
                      <a:cubicBezTo>
                        <a:pt x="13" y="947"/>
                        <a:pt x="26" y="973"/>
                        <a:pt x="34" y="1000"/>
                      </a:cubicBezTo>
                      <a:cubicBezTo>
                        <a:pt x="44" y="1030"/>
                        <a:pt x="50" y="1066"/>
                        <a:pt x="81" y="1080"/>
                      </a:cubicBezTo>
                      <a:cubicBezTo>
                        <a:pt x="81" y="1077"/>
                        <a:pt x="82" y="1072"/>
                        <a:pt x="81" y="1067"/>
                      </a:cubicBezTo>
                      <a:cubicBezTo>
                        <a:pt x="82" y="1071"/>
                        <a:pt x="84" y="1074"/>
                        <a:pt x="86" y="1077"/>
                      </a:cubicBezTo>
                      <a:cubicBezTo>
                        <a:pt x="88" y="1067"/>
                        <a:pt x="91" y="1058"/>
                        <a:pt x="106" y="1059"/>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7" name="Freeform 21"/>
                <p:cNvSpPr>
                  <a:spLocks/>
                </p:cNvSpPr>
                <p:nvPr/>
              </p:nvSpPr>
              <p:spPr bwMode="auto">
                <a:xfrm>
                  <a:off x="5481372" y="7646906"/>
                  <a:ext cx="649106" cy="34230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8" name="Freeform 22"/>
                <p:cNvSpPr>
                  <a:spLocks/>
                </p:cNvSpPr>
                <p:nvPr/>
              </p:nvSpPr>
              <p:spPr bwMode="auto">
                <a:xfrm>
                  <a:off x="5607754" y="7897885"/>
                  <a:ext cx="518705" cy="25968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69" name="Freeform 23"/>
                <p:cNvSpPr>
                  <a:spLocks/>
                </p:cNvSpPr>
                <p:nvPr/>
              </p:nvSpPr>
              <p:spPr bwMode="auto">
                <a:xfrm>
                  <a:off x="4836285" y="8064683"/>
                  <a:ext cx="886017" cy="683047"/>
                </a:xfrm>
                <a:custGeom>
                  <a:avLst/>
                  <a:gdLst>
                    <a:gd name="T0" fmla="*/ 1553 w 1680"/>
                    <a:gd name="T1" fmla="*/ 586 h 1295"/>
                    <a:gd name="T2" fmla="*/ 1530 w 1680"/>
                    <a:gd name="T3" fmla="*/ 421 h 1295"/>
                    <a:gd name="T4" fmla="*/ 1471 w 1680"/>
                    <a:gd name="T5" fmla="*/ 287 h 1295"/>
                    <a:gd name="T6" fmla="*/ 1381 w 1680"/>
                    <a:gd name="T7" fmla="*/ 310 h 1295"/>
                    <a:gd name="T8" fmla="*/ 1274 w 1680"/>
                    <a:gd name="T9" fmla="*/ 329 h 1295"/>
                    <a:gd name="T10" fmla="*/ 1206 w 1680"/>
                    <a:gd name="T11" fmla="*/ 344 h 1295"/>
                    <a:gd name="T12" fmla="*/ 1129 w 1680"/>
                    <a:gd name="T13" fmla="*/ 289 h 1295"/>
                    <a:gd name="T14" fmla="*/ 1063 w 1680"/>
                    <a:gd name="T15" fmla="*/ 305 h 1295"/>
                    <a:gd name="T16" fmla="*/ 1043 w 1680"/>
                    <a:gd name="T17" fmla="*/ 452 h 1295"/>
                    <a:gd name="T18" fmla="*/ 1035 w 1680"/>
                    <a:gd name="T19" fmla="*/ 580 h 1295"/>
                    <a:gd name="T20" fmla="*/ 901 w 1680"/>
                    <a:gd name="T21" fmla="*/ 465 h 1295"/>
                    <a:gd name="T22" fmla="*/ 835 w 1680"/>
                    <a:gd name="T23" fmla="*/ 402 h 1295"/>
                    <a:gd name="T24" fmla="*/ 782 w 1680"/>
                    <a:gd name="T25" fmla="*/ 354 h 1295"/>
                    <a:gd name="T26" fmla="*/ 775 w 1680"/>
                    <a:gd name="T27" fmla="*/ 273 h 1295"/>
                    <a:gd name="T28" fmla="*/ 777 w 1680"/>
                    <a:gd name="T29" fmla="*/ 95 h 1295"/>
                    <a:gd name="T30" fmla="*/ 740 w 1680"/>
                    <a:gd name="T31" fmla="*/ 0 h 1295"/>
                    <a:gd name="T32" fmla="*/ 731 w 1680"/>
                    <a:gd name="T33" fmla="*/ 45 h 1295"/>
                    <a:gd name="T34" fmla="*/ 667 w 1680"/>
                    <a:gd name="T35" fmla="*/ 153 h 1295"/>
                    <a:gd name="T36" fmla="*/ 665 w 1680"/>
                    <a:gd name="T37" fmla="*/ 222 h 1295"/>
                    <a:gd name="T38" fmla="*/ 669 w 1680"/>
                    <a:gd name="T39" fmla="*/ 286 h 1295"/>
                    <a:gd name="T40" fmla="*/ 590 w 1680"/>
                    <a:gd name="T41" fmla="*/ 372 h 1295"/>
                    <a:gd name="T42" fmla="*/ 474 w 1680"/>
                    <a:gd name="T43" fmla="*/ 439 h 1295"/>
                    <a:gd name="T44" fmla="*/ 361 w 1680"/>
                    <a:gd name="T45" fmla="*/ 520 h 1295"/>
                    <a:gd name="T46" fmla="*/ 336 w 1680"/>
                    <a:gd name="T47" fmla="*/ 613 h 1295"/>
                    <a:gd name="T48" fmla="*/ 284 w 1680"/>
                    <a:gd name="T49" fmla="*/ 702 h 1295"/>
                    <a:gd name="T50" fmla="*/ 223 w 1680"/>
                    <a:gd name="T51" fmla="*/ 770 h 1295"/>
                    <a:gd name="T52" fmla="*/ 187 w 1680"/>
                    <a:gd name="T53" fmla="*/ 841 h 1295"/>
                    <a:gd name="T54" fmla="*/ 153 w 1680"/>
                    <a:gd name="T55" fmla="*/ 909 h 1295"/>
                    <a:gd name="T56" fmla="*/ 51 w 1680"/>
                    <a:gd name="T57" fmla="*/ 982 h 1295"/>
                    <a:gd name="T58" fmla="*/ 0 w 1680"/>
                    <a:gd name="T59" fmla="*/ 1127 h 1295"/>
                    <a:gd name="T60" fmla="*/ 253 w 1680"/>
                    <a:gd name="T61" fmla="*/ 1206 h 1295"/>
                    <a:gd name="T62" fmla="*/ 509 w 1680"/>
                    <a:gd name="T63" fmla="*/ 1202 h 1295"/>
                    <a:gd name="T64" fmla="*/ 726 w 1680"/>
                    <a:gd name="T65" fmla="*/ 1241 h 1295"/>
                    <a:gd name="T66" fmla="*/ 751 w 1680"/>
                    <a:gd name="T67" fmla="*/ 1130 h 1295"/>
                    <a:gd name="T68" fmla="*/ 859 w 1680"/>
                    <a:gd name="T69" fmla="*/ 986 h 1295"/>
                    <a:gd name="T70" fmla="*/ 1002 w 1680"/>
                    <a:gd name="T71" fmla="*/ 841 h 1295"/>
                    <a:gd name="T72" fmla="*/ 1048 w 1680"/>
                    <a:gd name="T73" fmla="*/ 735 h 1295"/>
                    <a:gd name="T74" fmla="*/ 1165 w 1680"/>
                    <a:gd name="T75" fmla="*/ 653 h 1295"/>
                    <a:gd name="T76" fmla="*/ 1387 w 1680"/>
                    <a:gd name="T77" fmla="*/ 691 h 1295"/>
                    <a:gd name="T78" fmla="*/ 1318 w 1680"/>
                    <a:gd name="T79" fmla="*/ 772 h 1295"/>
                    <a:gd name="T80" fmla="*/ 1315 w 1680"/>
                    <a:gd name="T81" fmla="*/ 894 h 1295"/>
                    <a:gd name="T82" fmla="*/ 1293 w 1680"/>
                    <a:gd name="T83" fmla="*/ 988 h 1295"/>
                    <a:gd name="T84" fmla="*/ 1282 w 1680"/>
                    <a:gd name="T85" fmla="*/ 1109 h 1295"/>
                    <a:gd name="T86" fmla="*/ 1303 w 1680"/>
                    <a:gd name="T87" fmla="*/ 1217 h 1295"/>
                    <a:gd name="T88" fmla="*/ 1435 w 1680"/>
                    <a:gd name="T89" fmla="*/ 1243 h 1295"/>
                    <a:gd name="T90" fmla="*/ 1521 w 1680"/>
                    <a:gd name="T91" fmla="*/ 1142 h 1295"/>
                    <a:gd name="T92" fmla="*/ 1608 w 1680"/>
                    <a:gd name="T93" fmla="*/ 1006 h 1295"/>
                    <a:gd name="T94" fmla="*/ 1677 w 1680"/>
                    <a:gd name="T95" fmla="*/ 880 h 1295"/>
                    <a:gd name="T96" fmla="*/ 1622 w 1680"/>
                    <a:gd name="T97" fmla="*/ 776 h 1295"/>
                    <a:gd name="T98" fmla="*/ 1610 w 1680"/>
                    <a:gd name="T99" fmla="*/ 667 h 1295"/>
                    <a:gd name="T100" fmla="*/ 1604 w 1680"/>
                    <a:gd name="T101" fmla="*/ 61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0" h="1295">
                      <a:moveTo>
                        <a:pt x="1576" y="603"/>
                      </a:moveTo>
                      <a:cubicBezTo>
                        <a:pt x="1569" y="597"/>
                        <a:pt x="1560" y="592"/>
                        <a:pt x="1553" y="586"/>
                      </a:cubicBezTo>
                      <a:cubicBezTo>
                        <a:pt x="1523" y="561"/>
                        <a:pt x="1505" y="516"/>
                        <a:pt x="1509" y="477"/>
                      </a:cubicBezTo>
                      <a:cubicBezTo>
                        <a:pt x="1511" y="456"/>
                        <a:pt x="1525" y="442"/>
                        <a:pt x="1530" y="421"/>
                      </a:cubicBezTo>
                      <a:cubicBezTo>
                        <a:pt x="1534" y="401"/>
                        <a:pt x="1542" y="382"/>
                        <a:pt x="1543" y="362"/>
                      </a:cubicBezTo>
                      <a:cubicBezTo>
                        <a:pt x="1546" y="318"/>
                        <a:pt x="1518" y="278"/>
                        <a:pt x="1471" y="287"/>
                      </a:cubicBezTo>
                      <a:cubicBezTo>
                        <a:pt x="1451" y="291"/>
                        <a:pt x="1433" y="302"/>
                        <a:pt x="1413" y="306"/>
                      </a:cubicBezTo>
                      <a:cubicBezTo>
                        <a:pt x="1402" y="308"/>
                        <a:pt x="1391" y="307"/>
                        <a:pt x="1381" y="310"/>
                      </a:cubicBezTo>
                      <a:cubicBezTo>
                        <a:pt x="1367" y="315"/>
                        <a:pt x="1361" y="326"/>
                        <a:pt x="1346" y="327"/>
                      </a:cubicBezTo>
                      <a:cubicBezTo>
                        <a:pt x="1322" y="329"/>
                        <a:pt x="1297" y="321"/>
                        <a:pt x="1274" y="329"/>
                      </a:cubicBezTo>
                      <a:cubicBezTo>
                        <a:pt x="1261" y="334"/>
                        <a:pt x="1254" y="341"/>
                        <a:pt x="1240" y="344"/>
                      </a:cubicBezTo>
                      <a:cubicBezTo>
                        <a:pt x="1230" y="347"/>
                        <a:pt x="1217" y="345"/>
                        <a:pt x="1206" y="344"/>
                      </a:cubicBezTo>
                      <a:cubicBezTo>
                        <a:pt x="1202" y="309"/>
                        <a:pt x="1206" y="292"/>
                        <a:pt x="1166" y="298"/>
                      </a:cubicBezTo>
                      <a:cubicBezTo>
                        <a:pt x="1149" y="301"/>
                        <a:pt x="1136" y="305"/>
                        <a:pt x="1129" y="289"/>
                      </a:cubicBezTo>
                      <a:cubicBezTo>
                        <a:pt x="1124" y="278"/>
                        <a:pt x="1132" y="259"/>
                        <a:pt x="1120" y="251"/>
                      </a:cubicBezTo>
                      <a:cubicBezTo>
                        <a:pt x="1088" y="231"/>
                        <a:pt x="1067" y="285"/>
                        <a:pt x="1063" y="305"/>
                      </a:cubicBezTo>
                      <a:cubicBezTo>
                        <a:pt x="1057" y="330"/>
                        <a:pt x="1059" y="358"/>
                        <a:pt x="1052" y="383"/>
                      </a:cubicBezTo>
                      <a:cubicBezTo>
                        <a:pt x="1046" y="406"/>
                        <a:pt x="1042" y="425"/>
                        <a:pt x="1043" y="452"/>
                      </a:cubicBezTo>
                      <a:cubicBezTo>
                        <a:pt x="1044" y="476"/>
                        <a:pt x="1060" y="493"/>
                        <a:pt x="1062" y="517"/>
                      </a:cubicBezTo>
                      <a:cubicBezTo>
                        <a:pt x="1064" y="536"/>
                        <a:pt x="1052" y="569"/>
                        <a:pt x="1035" y="580"/>
                      </a:cubicBezTo>
                      <a:cubicBezTo>
                        <a:pt x="1017" y="591"/>
                        <a:pt x="986" y="579"/>
                        <a:pt x="968" y="571"/>
                      </a:cubicBezTo>
                      <a:cubicBezTo>
                        <a:pt x="927" y="553"/>
                        <a:pt x="909" y="507"/>
                        <a:pt x="901" y="465"/>
                      </a:cubicBezTo>
                      <a:cubicBezTo>
                        <a:pt x="897" y="445"/>
                        <a:pt x="899" y="428"/>
                        <a:pt x="889" y="409"/>
                      </a:cubicBezTo>
                      <a:cubicBezTo>
                        <a:pt x="877" y="386"/>
                        <a:pt x="857" y="391"/>
                        <a:pt x="835" y="402"/>
                      </a:cubicBezTo>
                      <a:cubicBezTo>
                        <a:pt x="810" y="413"/>
                        <a:pt x="786" y="428"/>
                        <a:pt x="782" y="391"/>
                      </a:cubicBezTo>
                      <a:cubicBezTo>
                        <a:pt x="781" y="380"/>
                        <a:pt x="786" y="364"/>
                        <a:pt x="782" y="354"/>
                      </a:cubicBezTo>
                      <a:cubicBezTo>
                        <a:pt x="777" y="343"/>
                        <a:pt x="765" y="341"/>
                        <a:pt x="761" y="329"/>
                      </a:cubicBezTo>
                      <a:cubicBezTo>
                        <a:pt x="756" y="310"/>
                        <a:pt x="773" y="292"/>
                        <a:pt x="775" y="273"/>
                      </a:cubicBezTo>
                      <a:cubicBezTo>
                        <a:pt x="776" y="254"/>
                        <a:pt x="776" y="234"/>
                        <a:pt x="776" y="214"/>
                      </a:cubicBezTo>
                      <a:cubicBezTo>
                        <a:pt x="778" y="173"/>
                        <a:pt x="787" y="134"/>
                        <a:pt x="777" y="95"/>
                      </a:cubicBezTo>
                      <a:cubicBezTo>
                        <a:pt x="772" y="74"/>
                        <a:pt x="767" y="53"/>
                        <a:pt x="761" y="32"/>
                      </a:cubicBezTo>
                      <a:cubicBezTo>
                        <a:pt x="755" y="12"/>
                        <a:pt x="751" y="3"/>
                        <a:pt x="740" y="0"/>
                      </a:cubicBezTo>
                      <a:cubicBezTo>
                        <a:pt x="738" y="4"/>
                        <a:pt x="735" y="8"/>
                        <a:pt x="734" y="13"/>
                      </a:cubicBezTo>
                      <a:cubicBezTo>
                        <a:pt x="731" y="23"/>
                        <a:pt x="733" y="35"/>
                        <a:pt x="731" y="45"/>
                      </a:cubicBezTo>
                      <a:cubicBezTo>
                        <a:pt x="723" y="72"/>
                        <a:pt x="702" y="71"/>
                        <a:pt x="682" y="86"/>
                      </a:cubicBezTo>
                      <a:cubicBezTo>
                        <a:pt x="662" y="100"/>
                        <a:pt x="660" y="130"/>
                        <a:pt x="667" y="153"/>
                      </a:cubicBezTo>
                      <a:cubicBezTo>
                        <a:pt x="673" y="170"/>
                        <a:pt x="681" y="171"/>
                        <a:pt x="683" y="190"/>
                      </a:cubicBezTo>
                      <a:cubicBezTo>
                        <a:pt x="684" y="210"/>
                        <a:pt x="679" y="211"/>
                        <a:pt x="665" y="222"/>
                      </a:cubicBezTo>
                      <a:cubicBezTo>
                        <a:pt x="651" y="232"/>
                        <a:pt x="643" y="229"/>
                        <a:pt x="644" y="247"/>
                      </a:cubicBezTo>
                      <a:cubicBezTo>
                        <a:pt x="644" y="260"/>
                        <a:pt x="664" y="273"/>
                        <a:pt x="669" y="286"/>
                      </a:cubicBezTo>
                      <a:cubicBezTo>
                        <a:pt x="678" y="313"/>
                        <a:pt x="652" y="329"/>
                        <a:pt x="637" y="351"/>
                      </a:cubicBezTo>
                      <a:cubicBezTo>
                        <a:pt x="620" y="376"/>
                        <a:pt x="614" y="365"/>
                        <a:pt x="590" y="372"/>
                      </a:cubicBezTo>
                      <a:cubicBezTo>
                        <a:pt x="576" y="376"/>
                        <a:pt x="559" y="388"/>
                        <a:pt x="545" y="396"/>
                      </a:cubicBezTo>
                      <a:cubicBezTo>
                        <a:pt x="521" y="410"/>
                        <a:pt x="496" y="422"/>
                        <a:pt x="474" y="439"/>
                      </a:cubicBezTo>
                      <a:cubicBezTo>
                        <a:pt x="455" y="452"/>
                        <a:pt x="429" y="500"/>
                        <a:pt x="404" y="492"/>
                      </a:cubicBezTo>
                      <a:cubicBezTo>
                        <a:pt x="399" y="503"/>
                        <a:pt x="372" y="513"/>
                        <a:pt x="361" y="520"/>
                      </a:cubicBezTo>
                      <a:cubicBezTo>
                        <a:pt x="342" y="533"/>
                        <a:pt x="341" y="534"/>
                        <a:pt x="338" y="555"/>
                      </a:cubicBezTo>
                      <a:cubicBezTo>
                        <a:pt x="335" y="574"/>
                        <a:pt x="340" y="594"/>
                        <a:pt x="336" y="613"/>
                      </a:cubicBezTo>
                      <a:cubicBezTo>
                        <a:pt x="330" y="639"/>
                        <a:pt x="318" y="635"/>
                        <a:pt x="304" y="653"/>
                      </a:cubicBezTo>
                      <a:cubicBezTo>
                        <a:pt x="293" y="667"/>
                        <a:pt x="295" y="687"/>
                        <a:pt x="284" y="702"/>
                      </a:cubicBezTo>
                      <a:cubicBezTo>
                        <a:pt x="273" y="717"/>
                        <a:pt x="257" y="723"/>
                        <a:pt x="244" y="733"/>
                      </a:cubicBezTo>
                      <a:cubicBezTo>
                        <a:pt x="226" y="746"/>
                        <a:pt x="224" y="745"/>
                        <a:pt x="223" y="770"/>
                      </a:cubicBezTo>
                      <a:cubicBezTo>
                        <a:pt x="222" y="782"/>
                        <a:pt x="228" y="810"/>
                        <a:pt x="222" y="822"/>
                      </a:cubicBezTo>
                      <a:cubicBezTo>
                        <a:pt x="212" y="843"/>
                        <a:pt x="198" y="830"/>
                        <a:pt x="187" y="841"/>
                      </a:cubicBezTo>
                      <a:cubicBezTo>
                        <a:pt x="175" y="852"/>
                        <a:pt x="185" y="861"/>
                        <a:pt x="179" y="873"/>
                      </a:cubicBezTo>
                      <a:cubicBezTo>
                        <a:pt x="173" y="887"/>
                        <a:pt x="160" y="895"/>
                        <a:pt x="153" y="909"/>
                      </a:cubicBezTo>
                      <a:cubicBezTo>
                        <a:pt x="144" y="928"/>
                        <a:pt x="142" y="944"/>
                        <a:pt x="125" y="957"/>
                      </a:cubicBezTo>
                      <a:cubicBezTo>
                        <a:pt x="103" y="975"/>
                        <a:pt x="76" y="972"/>
                        <a:pt x="51" y="982"/>
                      </a:cubicBezTo>
                      <a:cubicBezTo>
                        <a:pt x="21" y="995"/>
                        <a:pt x="13" y="1021"/>
                        <a:pt x="6" y="1050"/>
                      </a:cubicBezTo>
                      <a:cubicBezTo>
                        <a:pt x="0" y="1074"/>
                        <a:pt x="0" y="1100"/>
                        <a:pt x="0" y="1127"/>
                      </a:cubicBezTo>
                      <a:cubicBezTo>
                        <a:pt x="0" y="1148"/>
                        <a:pt x="6" y="1169"/>
                        <a:pt x="8" y="1189"/>
                      </a:cubicBezTo>
                      <a:cubicBezTo>
                        <a:pt x="74" y="1184"/>
                        <a:pt x="188" y="1188"/>
                        <a:pt x="253" y="1206"/>
                      </a:cubicBezTo>
                      <a:cubicBezTo>
                        <a:pt x="322" y="1225"/>
                        <a:pt x="324" y="1225"/>
                        <a:pt x="366" y="1215"/>
                      </a:cubicBezTo>
                      <a:cubicBezTo>
                        <a:pt x="408" y="1204"/>
                        <a:pt x="431" y="1192"/>
                        <a:pt x="509" y="1202"/>
                      </a:cubicBezTo>
                      <a:cubicBezTo>
                        <a:pt x="585" y="1212"/>
                        <a:pt x="647" y="1248"/>
                        <a:pt x="708" y="1272"/>
                      </a:cubicBezTo>
                      <a:cubicBezTo>
                        <a:pt x="764" y="1295"/>
                        <a:pt x="752" y="1263"/>
                        <a:pt x="726" y="1241"/>
                      </a:cubicBezTo>
                      <a:cubicBezTo>
                        <a:pt x="708" y="1227"/>
                        <a:pt x="713" y="1204"/>
                        <a:pt x="730" y="1181"/>
                      </a:cubicBezTo>
                      <a:cubicBezTo>
                        <a:pt x="748" y="1159"/>
                        <a:pt x="738" y="1150"/>
                        <a:pt x="751" y="1130"/>
                      </a:cubicBezTo>
                      <a:cubicBezTo>
                        <a:pt x="764" y="1110"/>
                        <a:pt x="790" y="1096"/>
                        <a:pt x="821" y="1067"/>
                      </a:cubicBezTo>
                      <a:cubicBezTo>
                        <a:pt x="852" y="1038"/>
                        <a:pt x="865" y="1028"/>
                        <a:pt x="859" y="986"/>
                      </a:cubicBezTo>
                      <a:cubicBezTo>
                        <a:pt x="854" y="944"/>
                        <a:pt x="869" y="918"/>
                        <a:pt x="889" y="896"/>
                      </a:cubicBezTo>
                      <a:cubicBezTo>
                        <a:pt x="908" y="874"/>
                        <a:pt x="965" y="855"/>
                        <a:pt x="1002" y="841"/>
                      </a:cubicBezTo>
                      <a:cubicBezTo>
                        <a:pt x="1039" y="828"/>
                        <a:pt x="1045" y="820"/>
                        <a:pt x="1052" y="794"/>
                      </a:cubicBezTo>
                      <a:cubicBezTo>
                        <a:pt x="1060" y="769"/>
                        <a:pt x="1032" y="748"/>
                        <a:pt x="1048" y="735"/>
                      </a:cubicBezTo>
                      <a:cubicBezTo>
                        <a:pt x="1064" y="721"/>
                        <a:pt x="1068" y="712"/>
                        <a:pt x="1085" y="681"/>
                      </a:cubicBezTo>
                      <a:cubicBezTo>
                        <a:pt x="1102" y="650"/>
                        <a:pt x="1124" y="653"/>
                        <a:pt x="1165" y="653"/>
                      </a:cubicBezTo>
                      <a:cubicBezTo>
                        <a:pt x="1205" y="653"/>
                        <a:pt x="1178" y="637"/>
                        <a:pt x="1245" y="626"/>
                      </a:cubicBezTo>
                      <a:cubicBezTo>
                        <a:pt x="1312" y="616"/>
                        <a:pt x="1351" y="661"/>
                        <a:pt x="1387" y="691"/>
                      </a:cubicBezTo>
                      <a:cubicBezTo>
                        <a:pt x="1424" y="722"/>
                        <a:pt x="1430" y="731"/>
                        <a:pt x="1422" y="756"/>
                      </a:cubicBezTo>
                      <a:cubicBezTo>
                        <a:pt x="1410" y="793"/>
                        <a:pt x="1342" y="762"/>
                        <a:pt x="1318" y="772"/>
                      </a:cubicBezTo>
                      <a:cubicBezTo>
                        <a:pt x="1295" y="783"/>
                        <a:pt x="1296" y="810"/>
                        <a:pt x="1291" y="835"/>
                      </a:cubicBezTo>
                      <a:cubicBezTo>
                        <a:pt x="1286" y="861"/>
                        <a:pt x="1316" y="876"/>
                        <a:pt x="1315" y="894"/>
                      </a:cubicBezTo>
                      <a:cubicBezTo>
                        <a:pt x="1313" y="913"/>
                        <a:pt x="1296" y="911"/>
                        <a:pt x="1284" y="928"/>
                      </a:cubicBezTo>
                      <a:cubicBezTo>
                        <a:pt x="1273" y="946"/>
                        <a:pt x="1299" y="966"/>
                        <a:pt x="1293" y="988"/>
                      </a:cubicBezTo>
                      <a:cubicBezTo>
                        <a:pt x="1286" y="1009"/>
                        <a:pt x="1273" y="1029"/>
                        <a:pt x="1287" y="1050"/>
                      </a:cubicBezTo>
                      <a:cubicBezTo>
                        <a:pt x="1302" y="1072"/>
                        <a:pt x="1301" y="1091"/>
                        <a:pt x="1282" y="1109"/>
                      </a:cubicBezTo>
                      <a:cubicBezTo>
                        <a:pt x="1263" y="1128"/>
                        <a:pt x="1258" y="1150"/>
                        <a:pt x="1274" y="1169"/>
                      </a:cubicBezTo>
                      <a:cubicBezTo>
                        <a:pt x="1289" y="1187"/>
                        <a:pt x="1295" y="1175"/>
                        <a:pt x="1303" y="1217"/>
                      </a:cubicBezTo>
                      <a:cubicBezTo>
                        <a:pt x="1312" y="1259"/>
                        <a:pt x="1331" y="1269"/>
                        <a:pt x="1363" y="1278"/>
                      </a:cubicBezTo>
                      <a:cubicBezTo>
                        <a:pt x="1395" y="1286"/>
                        <a:pt x="1417" y="1255"/>
                        <a:pt x="1435" y="1243"/>
                      </a:cubicBezTo>
                      <a:cubicBezTo>
                        <a:pt x="1453" y="1231"/>
                        <a:pt x="1443" y="1221"/>
                        <a:pt x="1477" y="1206"/>
                      </a:cubicBezTo>
                      <a:cubicBezTo>
                        <a:pt x="1512" y="1192"/>
                        <a:pt x="1512" y="1168"/>
                        <a:pt x="1521" y="1142"/>
                      </a:cubicBezTo>
                      <a:cubicBezTo>
                        <a:pt x="1529" y="1116"/>
                        <a:pt x="1541" y="1094"/>
                        <a:pt x="1567" y="1077"/>
                      </a:cubicBezTo>
                      <a:cubicBezTo>
                        <a:pt x="1593" y="1060"/>
                        <a:pt x="1607" y="1031"/>
                        <a:pt x="1608" y="1006"/>
                      </a:cubicBezTo>
                      <a:cubicBezTo>
                        <a:pt x="1608" y="981"/>
                        <a:pt x="1624" y="962"/>
                        <a:pt x="1645" y="950"/>
                      </a:cubicBezTo>
                      <a:cubicBezTo>
                        <a:pt x="1665" y="938"/>
                        <a:pt x="1674" y="925"/>
                        <a:pt x="1677" y="880"/>
                      </a:cubicBezTo>
                      <a:cubicBezTo>
                        <a:pt x="1680" y="835"/>
                        <a:pt x="1662" y="834"/>
                        <a:pt x="1637" y="824"/>
                      </a:cubicBezTo>
                      <a:cubicBezTo>
                        <a:pt x="1612" y="814"/>
                        <a:pt x="1612" y="799"/>
                        <a:pt x="1622" y="776"/>
                      </a:cubicBezTo>
                      <a:cubicBezTo>
                        <a:pt x="1633" y="752"/>
                        <a:pt x="1624" y="738"/>
                        <a:pt x="1612" y="723"/>
                      </a:cubicBezTo>
                      <a:cubicBezTo>
                        <a:pt x="1599" y="709"/>
                        <a:pt x="1602" y="685"/>
                        <a:pt x="1610" y="667"/>
                      </a:cubicBezTo>
                      <a:cubicBezTo>
                        <a:pt x="1615" y="655"/>
                        <a:pt x="1626" y="637"/>
                        <a:pt x="1640" y="625"/>
                      </a:cubicBezTo>
                      <a:cubicBezTo>
                        <a:pt x="1629" y="620"/>
                        <a:pt x="1618" y="616"/>
                        <a:pt x="1604" y="615"/>
                      </a:cubicBezTo>
                      <a:cubicBezTo>
                        <a:pt x="1587" y="613"/>
                        <a:pt x="1589" y="613"/>
                        <a:pt x="1576" y="603"/>
                      </a:cubicBezTo>
                      <a:close/>
                    </a:path>
                  </a:pathLst>
                </a:custGeom>
                <a:solidFill>
                  <a:srgbClr val="FFFF00">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0" name="Freeform 24"/>
                <p:cNvSpPr>
                  <a:spLocks/>
                </p:cNvSpPr>
                <p:nvPr/>
              </p:nvSpPr>
              <p:spPr bwMode="auto">
                <a:xfrm>
                  <a:off x="5212753" y="7853227"/>
                  <a:ext cx="499502" cy="523170"/>
                </a:xfrm>
                <a:custGeom>
                  <a:avLst/>
                  <a:gdLst>
                    <a:gd name="T0" fmla="*/ 774 w 947"/>
                    <a:gd name="T1" fmla="*/ 623 h 992"/>
                    <a:gd name="T2" fmla="*/ 821 w 947"/>
                    <a:gd name="T3" fmla="*/ 600 h 992"/>
                    <a:gd name="T4" fmla="*/ 859 w 947"/>
                    <a:gd name="T5" fmla="*/ 577 h 992"/>
                    <a:gd name="T6" fmla="*/ 930 w 947"/>
                    <a:gd name="T7" fmla="*/ 514 h 992"/>
                    <a:gd name="T8" fmla="*/ 941 w 947"/>
                    <a:gd name="T9" fmla="*/ 384 h 992"/>
                    <a:gd name="T10" fmla="*/ 816 w 947"/>
                    <a:gd name="T11" fmla="*/ 272 h 992"/>
                    <a:gd name="T12" fmla="*/ 766 w 947"/>
                    <a:gd name="T13" fmla="*/ 158 h 992"/>
                    <a:gd name="T14" fmla="*/ 687 w 947"/>
                    <a:gd name="T15" fmla="*/ 142 h 992"/>
                    <a:gd name="T16" fmla="*/ 574 w 947"/>
                    <a:gd name="T17" fmla="*/ 81 h 992"/>
                    <a:gd name="T18" fmla="*/ 492 w 947"/>
                    <a:gd name="T19" fmla="*/ 105 h 992"/>
                    <a:gd name="T20" fmla="*/ 415 w 947"/>
                    <a:gd name="T21" fmla="*/ 73 h 992"/>
                    <a:gd name="T22" fmla="*/ 314 w 947"/>
                    <a:gd name="T23" fmla="*/ 61 h 992"/>
                    <a:gd name="T24" fmla="*/ 262 w 947"/>
                    <a:gd name="T25" fmla="*/ 70 h 992"/>
                    <a:gd name="T26" fmla="*/ 186 w 947"/>
                    <a:gd name="T27" fmla="*/ 8 h 992"/>
                    <a:gd name="T28" fmla="*/ 120 w 947"/>
                    <a:gd name="T29" fmla="*/ 85 h 992"/>
                    <a:gd name="T30" fmla="*/ 49 w 947"/>
                    <a:gd name="T31" fmla="*/ 104 h 992"/>
                    <a:gd name="T32" fmla="*/ 1 w 947"/>
                    <a:gd name="T33" fmla="*/ 201 h 992"/>
                    <a:gd name="T34" fmla="*/ 38 w 947"/>
                    <a:gd name="T35" fmla="*/ 270 h 992"/>
                    <a:gd name="T36" fmla="*/ 10 w 947"/>
                    <a:gd name="T37" fmla="*/ 357 h 992"/>
                    <a:gd name="T38" fmla="*/ 26 w 947"/>
                    <a:gd name="T39" fmla="*/ 401 h 992"/>
                    <a:gd name="T40" fmla="*/ 63 w 947"/>
                    <a:gd name="T41" fmla="*/ 496 h 992"/>
                    <a:gd name="T42" fmla="*/ 61 w 947"/>
                    <a:gd name="T43" fmla="*/ 674 h 992"/>
                    <a:gd name="T44" fmla="*/ 68 w 947"/>
                    <a:gd name="T45" fmla="*/ 755 h 992"/>
                    <a:gd name="T46" fmla="*/ 121 w 947"/>
                    <a:gd name="T47" fmla="*/ 803 h 992"/>
                    <a:gd name="T48" fmla="*/ 187 w 947"/>
                    <a:gd name="T49" fmla="*/ 866 h 992"/>
                    <a:gd name="T50" fmla="*/ 321 w 947"/>
                    <a:gd name="T51" fmla="*/ 981 h 992"/>
                    <a:gd name="T52" fmla="*/ 329 w 947"/>
                    <a:gd name="T53" fmla="*/ 853 h 992"/>
                    <a:gd name="T54" fmla="*/ 349 w 947"/>
                    <a:gd name="T55" fmla="*/ 706 h 992"/>
                    <a:gd name="T56" fmla="*/ 415 w 947"/>
                    <a:gd name="T57" fmla="*/ 690 h 992"/>
                    <a:gd name="T58" fmla="*/ 492 w 947"/>
                    <a:gd name="T59" fmla="*/ 745 h 992"/>
                    <a:gd name="T60" fmla="*/ 560 w 947"/>
                    <a:gd name="T61" fmla="*/ 730 h 992"/>
                    <a:gd name="T62" fmla="*/ 667 w 947"/>
                    <a:gd name="T63" fmla="*/ 711 h 992"/>
                    <a:gd name="T64" fmla="*/ 742 w 947"/>
                    <a:gd name="T65" fmla="*/ 692 h 992"/>
                    <a:gd name="T66" fmla="*/ 744 w 947"/>
                    <a:gd name="T67" fmla="*/ 65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7" h="992">
                      <a:moveTo>
                        <a:pt x="744" y="659"/>
                      </a:moveTo>
                      <a:cubicBezTo>
                        <a:pt x="744" y="631"/>
                        <a:pt x="754" y="635"/>
                        <a:pt x="774" y="623"/>
                      </a:cubicBezTo>
                      <a:cubicBezTo>
                        <a:pt x="782" y="618"/>
                        <a:pt x="788" y="614"/>
                        <a:pt x="796" y="611"/>
                      </a:cubicBezTo>
                      <a:cubicBezTo>
                        <a:pt x="807" y="608"/>
                        <a:pt x="811" y="605"/>
                        <a:pt x="821" y="600"/>
                      </a:cubicBezTo>
                      <a:cubicBezTo>
                        <a:pt x="828" y="596"/>
                        <a:pt x="837" y="598"/>
                        <a:pt x="843" y="596"/>
                      </a:cubicBezTo>
                      <a:cubicBezTo>
                        <a:pt x="855" y="591"/>
                        <a:pt x="853" y="587"/>
                        <a:pt x="859" y="577"/>
                      </a:cubicBezTo>
                      <a:cubicBezTo>
                        <a:pt x="872" y="554"/>
                        <a:pt x="885" y="570"/>
                        <a:pt x="903" y="560"/>
                      </a:cubicBezTo>
                      <a:cubicBezTo>
                        <a:pt x="914" y="554"/>
                        <a:pt x="924" y="524"/>
                        <a:pt x="930" y="514"/>
                      </a:cubicBezTo>
                      <a:cubicBezTo>
                        <a:pt x="939" y="498"/>
                        <a:pt x="935" y="480"/>
                        <a:pt x="940" y="463"/>
                      </a:cubicBezTo>
                      <a:cubicBezTo>
                        <a:pt x="947" y="436"/>
                        <a:pt x="941" y="412"/>
                        <a:pt x="941" y="384"/>
                      </a:cubicBezTo>
                      <a:cubicBezTo>
                        <a:pt x="941" y="374"/>
                        <a:pt x="943" y="367"/>
                        <a:pt x="947" y="360"/>
                      </a:cubicBezTo>
                      <a:cubicBezTo>
                        <a:pt x="900" y="335"/>
                        <a:pt x="843" y="329"/>
                        <a:pt x="816" y="272"/>
                      </a:cubicBezTo>
                      <a:cubicBezTo>
                        <a:pt x="804" y="248"/>
                        <a:pt x="800" y="222"/>
                        <a:pt x="786" y="197"/>
                      </a:cubicBezTo>
                      <a:cubicBezTo>
                        <a:pt x="780" y="187"/>
                        <a:pt x="774" y="165"/>
                        <a:pt x="766" y="158"/>
                      </a:cubicBezTo>
                      <a:cubicBezTo>
                        <a:pt x="748" y="143"/>
                        <a:pt x="753" y="160"/>
                        <a:pt x="733" y="163"/>
                      </a:cubicBezTo>
                      <a:cubicBezTo>
                        <a:pt x="711" y="166"/>
                        <a:pt x="704" y="150"/>
                        <a:pt x="687" y="142"/>
                      </a:cubicBezTo>
                      <a:cubicBezTo>
                        <a:pt x="672" y="135"/>
                        <a:pt x="663" y="138"/>
                        <a:pt x="647" y="135"/>
                      </a:cubicBezTo>
                      <a:cubicBezTo>
                        <a:pt x="617" y="128"/>
                        <a:pt x="605" y="93"/>
                        <a:pt x="574" y="81"/>
                      </a:cubicBezTo>
                      <a:cubicBezTo>
                        <a:pt x="562" y="76"/>
                        <a:pt x="547" y="76"/>
                        <a:pt x="541" y="65"/>
                      </a:cubicBezTo>
                      <a:cubicBezTo>
                        <a:pt x="521" y="74"/>
                        <a:pt x="508" y="93"/>
                        <a:pt x="492" y="105"/>
                      </a:cubicBezTo>
                      <a:cubicBezTo>
                        <a:pt x="474" y="118"/>
                        <a:pt x="450" y="112"/>
                        <a:pt x="436" y="97"/>
                      </a:cubicBezTo>
                      <a:cubicBezTo>
                        <a:pt x="428" y="88"/>
                        <a:pt x="427" y="81"/>
                        <a:pt x="415" y="73"/>
                      </a:cubicBezTo>
                      <a:cubicBezTo>
                        <a:pt x="405" y="66"/>
                        <a:pt x="397" y="61"/>
                        <a:pt x="383" y="59"/>
                      </a:cubicBezTo>
                      <a:cubicBezTo>
                        <a:pt x="366" y="57"/>
                        <a:pt x="328" y="49"/>
                        <a:pt x="314" y="61"/>
                      </a:cubicBezTo>
                      <a:cubicBezTo>
                        <a:pt x="305" y="68"/>
                        <a:pt x="310" y="81"/>
                        <a:pt x="294" y="82"/>
                      </a:cubicBezTo>
                      <a:cubicBezTo>
                        <a:pt x="287" y="83"/>
                        <a:pt x="266" y="76"/>
                        <a:pt x="262" y="70"/>
                      </a:cubicBezTo>
                      <a:cubicBezTo>
                        <a:pt x="251" y="51"/>
                        <a:pt x="276" y="30"/>
                        <a:pt x="250" y="15"/>
                      </a:cubicBezTo>
                      <a:cubicBezTo>
                        <a:pt x="235" y="6"/>
                        <a:pt x="201" y="0"/>
                        <a:pt x="186" y="8"/>
                      </a:cubicBezTo>
                      <a:cubicBezTo>
                        <a:pt x="164" y="18"/>
                        <a:pt x="161" y="44"/>
                        <a:pt x="143" y="58"/>
                      </a:cubicBezTo>
                      <a:cubicBezTo>
                        <a:pt x="129" y="69"/>
                        <a:pt x="125" y="68"/>
                        <a:pt x="120" y="85"/>
                      </a:cubicBezTo>
                      <a:cubicBezTo>
                        <a:pt x="117" y="96"/>
                        <a:pt x="120" y="106"/>
                        <a:pt x="110" y="115"/>
                      </a:cubicBezTo>
                      <a:cubicBezTo>
                        <a:pt x="87" y="135"/>
                        <a:pt x="72" y="96"/>
                        <a:pt x="49" y="104"/>
                      </a:cubicBezTo>
                      <a:cubicBezTo>
                        <a:pt x="30" y="110"/>
                        <a:pt x="31" y="153"/>
                        <a:pt x="21" y="169"/>
                      </a:cubicBezTo>
                      <a:cubicBezTo>
                        <a:pt x="13" y="181"/>
                        <a:pt x="0" y="184"/>
                        <a:pt x="1" y="201"/>
                      </a:cubicBezTo>
                      <a:cubicBezTo>
                        <a:pt x="1" y="207"/>
                        <a:pt x="6" y="227"/>
                        <a:pt x="9" y="230"/>
                      </a:cubicBezTo>
                      <a:cubicBezTo>
                        <a:pt x="21" y="245"/>
                        <a:pt x="60" y="241"/>
                        <a:pt x="38" y="270"/>
                      </a:cubicBezTo>
                      <a:cubicBezTo>
                        <a:pt x="22" y="292"/>
                        <a:pt x="1" y="291"/>
                        <a:pt x="3" y="324"/>
                      </a:cubicBezTo>
                      <a:cubicBezTo>
                        <a:pt x="4" y="333"/>
                        <a:pt x="6" y="348"/>
                        <a:pt x="10" y="357"/>
                      </a:cubicBezTo>
                      <a:cubicBezTo>
                        <a:pt x="14" y="366"/>
                        <a:pt x="26" y="373"/>
                        <a:pt x="28" y="385"/>
                      </a:cubicBezTo>
                      <a:cubicBezTo>
                        <a:pt x="29" y="391"/>
                        <a:pt x="28" y="396"/>
                        <a:pt x="26" y="401"/>
                      </a:cubicBezTo>
                      <a:cubicBezTo>
                        <a:pt x="37" y="404"/>
                        <a:pt x="41" y="413"/>
                        <a:pt x="47" y="433"/>
                      </a:cubicBezTo>
                      <a:cubicBezTo>
                        <a:pt x="53" y="454"/>
                        <a:pt x="58" y="475"/>
                        <a:pt x="63" y="496"/>
                      </a:cubicBezTo>
                      <a:cubicBezTo>
                        <a:pt x="73" y="535"/>
                        <a:pt x="64" y="574"/>
                        <a:pt x="62" y="615"/>
                      </a:cubicBezTo>
                      <a:cubicBezTo>
                        <a:pt x="62" y="635"/>
                        <a:pt x="62" y="655"/>
                        <a:pt x="61" y="674"/>
                      </a:cubicBezTo>
                      <a:cubicBezTo>
                        <a:pt x="59" y="693"/>
                        <a:pt x="42" y="711"/>
                        <a:pt x="47" y="730"/>
                      </a:cubicBezTo>
                      <a:cubicBezTo>
                        <a:pt x="51" y="742"/>
                        <a:pt x="63" y="744"/>
                        <a:pt x="68" y="755"/>
                      </a:cubicBezTo>
                      <a:cubicBezTo>
                        <a:pt x="72" y="765"/>
                        <a:pt x="67" y="781"/>
                        <a:pt x="68" y="792"/>
                      </a:cubicBezTo>
                      <a:cubicBezTo>
                        <a:pt x="72" y="829"/>
                        <a:pt x="96" y="814"/>
                        <a:pt x="121" y="803"/>
                      </a:cubicBezTo>
                      <a:cubicBezTo>
                        <a:pt x="143" y="792"/>
                        <a:pt x="163" y="787"/>
                        <a:pt x="175" y="810"/>
                      </a:cubicBezTo>
                      <a:cubicBezTo>
                        <a:pt x="185" y="829"/>
                        <a:pt x="183" y="846"/>
                        <a:pt x="187" y="866"/>
                      </a:cubicBezTo>
                      <a:cubicBezTo>
                        <a:pt x="195" y="908"/>
                        <a:pt x="213" y="954"/>
                        <a:pt x="254" y="972"/>
                      </a:cubicBezTo>
                      <a:cubicBezTo>
                        <a:pt x="272" y="980"/>
                        <a:pt x="303" y="992"/>
                        <a:pt x="321" y="981"/>
                      </a:cubicBezTo>
                      <a:cubicBezTo>
                        <a:pt x="338" y="970"/>
                        <a:pt x="350" y="937"/>
                        <a:pt x="348" y="918"/>
                      </a:cubicBezTo>
                      <a:cubicBezTo>
                        <a:pt x="346" y="894"/>
                        <a:pt x="330" y="877"/>
                        <a:pt x="329" y="853"/>
                      </a:cubicBezTo>
                      <a:cubicBezTo>
                        <a:pt x="328" y="826"/>
                        <a:pt x="332" y="807"/>
                        <a:pt x="338" y="784"/>
                      </a:cubicBezTo>
                      <a:cubicBezTo>
                        <a:pt x="345" y="759"/>
                        <a:pt x="343" y="731"/>
                        <a:pt x="349" y="706"/>
                      </a:cubicBezTo>
                      <a:cubicBezTo>
                        <a:pt x="353" y="686"/>
                        <a:pt x="374" y="632"/>
                        <a:pt x="406" y="652"/>
                      </a:cubicBezTo>
                      <a:cubicBezTo>
                        <a:pt x="418" y="660"/>
                        <a:pt x="410" y="679"/>
                        <a:pt x="415" y="690"/>
                      </a:cubicBezTo>
                      <a:cubicBezTo>
                        <a:pt x="422" y="706"/>
                        <a:pt x="435" y="702"/>
                        <a:pt x="452" y="699"/>
                      </a:cubicBezTo>
                      <a:cubicBezTo>
                        <a:pt x="492" y="693"/>
                        <a:pt x="488" y="710"/>
                        <a:pt x="492" y="745"/>
                      </a:cubicBezTo>
                      <a:cubicBezTo>
                        <a:pt x="503" y="746"/>
                        <a:pt x="516" y="748"/>
                        <a:pt x="526" y="745"/>
                      </a:cubicBezTo>
                      <a:cubicBezTo>
                        <a:pt x="540" y="742"/>
                        <a:pt x="547" y="735"/>
                        <a:pt x="560" y="730"/>
                      </a:cubicBezTo>
                      <a:cubicBezTo>
                        <a:pt x="583" y="722"/>
                        <a:pt x="608" y="730"/>
                        <a:pt x="632" y="728"/>
                      </a:cubicBezTo>
                      <a:cubicBezTo>
                        <a:pt x="647" y="727"/>
                        <a:pt x="653" y="716"/>
                        <a:pt x="667" y="711"/>
                      </a:cubicBezTo>
                      <a:cubicBezTo>
                        <a:pt x="677" y="708"/>
                        <a:pt x="688" y="709"/>
                        <a:pt x="699" y="707"/>
                      </a:cubicBezTo>
                      <a:cubicBezTo>
                        <a:pt x="714" y="704"/>
                        <a:pt x="728" y="697"/>
                        <a:pt x="742" y="692"/>
                      </a:cubicBezTo>
                      <a:cubicBezTo>
                        <a:pt x="743" y="689"/>
                        <a:pt x="744" y="687"/>
                        <a:pt x="744" y="684"/>
                      </a:cubicBezTo>
                      <a:cubicBezTo>
                        <a:pt x="745" y="676"/>
                        <a:pt x="744" y="667"/>
                        <a:pt x="744" y="659"/>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1" name="Freeform 25"/>
                <p:cNvSpPr>
                  <a:spLocks/>
                </p:cNvSpPr>
                <p:nvPr/>
              </p:nvSpPr>
              <p:spPr bwMode="auto">
                <a:xfrm>
                  <a:off x="5604182" y="8043024"/>
                  <a:ext cx="469357" cy="356595"/>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2" name="Freeform 26"/>
                <p:cNvSpPr>
                  <a:spLocks/>
                </p:cNvSpPr>
                <p:nvPr/>
              </p:nvSpPr>
              <p:spPr bwMode="auto">
                <a:xfrm>
                  <a:off x="4739600" y="7154773"/>
                  <a:ext cx="758966" cy="1208003"/>
                </a:xfrm>
                <a:custGeom>
                  <a:avLst/>
                  <a:gdLst>
                    <a:gd name="T0" fmla="*/ 1389 w 1439"/>
                    <a:gd name="T1" fmla="*/ 1282 h 2290"/>
                    <a:gd name="T2" fmla="*/ 1346 w 1439"/>
                    <a:gd name="T3" fmla="*/ 1148 h 2290"/>
                    <a:gd name="T4" fmla="*/ 1315 w 1439"/>
                    <a:gd name="T5" fmla="*/ 1075 h 2290"/>
                    <a:gd name="T6" fmla="*/ 1308 w 1439"/>
                    <a:gd name="T7" fmla="*/ 940 h 2290"/>
                    <a:gd name="T8" fmla="*/ 1356 w 1439"/>
                    <a:gd name="T9" fmla="*/ 863 h 2290"/>
                    <a:gd name="T10" fmla="*/ 1266 w 1439"/>
                    <a:gd name="T11" fmla="*/ 764 h 2290"/>
                    <a:gd name="T12" fmla="*/ 1198 w 1439"/>
                    <a:gd name="T13" fmla="*/ 784 h 2290"/>
                    <a:gd name="T14" fmla="*/ 1113 w 1439"/>
                    <a:gd name="T15" fmla="*/ 641 h 2290"/>
                    <a:gd name="T16" fmla="*/ 1152 w 1439"/>
                    <a:gd name="T17" fmla="*/ 531 h 2290"/>
                    <a:gd name="T18" fmla="*/ 1223 w 1439"/>
                    <a:gd name="T19" fmla="*/ 419 h 2290"/>
                    <a:gd name="T20" fmla="*/ 1415 w 1439"/>
                    <a:gd name="T21" fmla="*/ 355 h 2290"/>
                    <a:gd name="T22" fmla="*/ 1343 w 1439"/>
                    <a:gd name="T23" fmla="*/ 178 h 2290"/>
                    <a:gd name="T24" fmla="*/ 1300 w 1439"/>
                    <a:gd name="T25" fmla="*/ 122 h 2290"/>
                    <a:gd name="T26" fmla="*/ 1256 w 1439"/>
                    <a:gd name="T27" fmla="*/ 1 h 2290"/>
                    <a:gd name="T28" fmla="*/ 1073 w 1439"/>
                    <a:gd name="T29" fmla="*/ 100 h 2290"/>
                    <a:gd name="T30" fmla="*/ 919 w 1439"/>
                    <a:gd name="T31" fmla="*/ 202 h 2290"/>
                    <a:gd name="T32" fmla="*/ 786 w 1439"/>
                    <a:gd name="T33" fmla="*/ 273 h 2290"/>
                    <a:gd name="T34" fmla="*/ 712 w 1439"/>
                    <a:gd name="T35" fmla="*/ 145 h 2290"/>
                    <a:gd name="T36" fmla="*/ 544 w 1439"/>
                    <a:gd name="T37" fmla="*/ 240 h 2290"/>
                    <a:gd name="T38" fmla="*/ 455 w 1439"/>
                    <a:gd name="T39" fmla="*/ 334 h 2290"/>
                    <a:gd name="T40" fmla="*/ 452 w 1439"/>
                    <a:gd name="T41" fmla="*/ 521 h 2290"/>
                    <a:gd name="T42" fmla="*/ 385 w 1439"/>
                    <a:gd name="T43" fmla="*/ 608 h 2290"/>
                    <a:gd name="T44" fmla="*/ 355 w 1439"/>
                    <a:gd name="T45" fmla="*/ 692 h 2290"/>
                    <a:gd name="T46" fmla="*/ 321 w 1439"/>
                    <a:gd name="T47" fmla="*/ 825 h 2290"/>
                    <a:gd name="T48" fmla="*/ 280 w 1439"/>
                    <a:gd name="T49" fmla="*/ 997 h 2290"/>
                    <a:gd name="T50" fmla="*/ 256 w 1439"/>
                    <a:gd name="T51" fmla="*/ 1137 h 2290"/>
                    <a:gd name="T52" fmla="*/ 253 w 1439"/>
                    <a:gd name="T53" fmla="*/ 1306 h 2290"/>
                    <a:gd name="T54" fmla="*/ 153 w 1439"/>
                    <a:gd name="T55" fmla="*/ 1416 h 2290"/>
                    <a:gd name="T56" fmla="*/ 23 w 1439"/>
                    <a:gd name="T57" fmla="*/ 1487 h 2290"/>
                    <a:gd name="T58" fmla="*/ 181 w 1439"/>
                    <a:gd name="T59" fmla="*/ 1622 h 2290"/>
                    <a:gd name="T60" fmla="*/ 270 w 1439"/>
                    <a:gd name="T61" fmla="*/ 1801 h 2290"/>
                    <a:gd name="T62" fmla="*/ 298 w 1439"/>
                    <a:gd name="T63" fmla="*/ 1970 h 2290"/>
                    <a:gd name="T64" fmla="*/ 296 w 1439"/>
                    <a:gd name="T65" fmla="*/ 2098 h 2290"/>
                    <a:gd name="T66" fmla="*/ 244 w 1439"/>
                    <a:gd name="T67" fmla="*/ 2220 h 2290"/>
                    <a:gd name="T68" fmla="*/ 342 w 1439"/>
                    <a:gd name="T69" fmla="*/ 2248 h 2290"/>
                    <a:gd name="T70" fmla="*/ 544 w 1439"/>
                    <a:gd name="T71" fmla="*/ 2245 h 2290"/>
                    <a:gd name="T72" fmla="*/ 728 w 1439"/>
                    <a:gd name="T73" fmla="*/ 2121 h 2290"/>
                    <a:gd name="T74" fmla="*/ 852 w 1439"/>
                    <a:gd name="T75" fmla="*/ 2011 h 2290"/>
                    <a:gd name="T76" fmla="*/ 866 w 1439"/>
                    <a:gd name="T77" fmla="*/ 1915 h 2290"/>
                    <a:gd name="T78" fmla="*/ 914 w 1439"/>
                    <a:gd name="T79" fmla="*/ 1770 h 2290"/>
                    <a:gd name="T80" fmla="*/ 907 w 1439"/>
                    <a:gd name="T81" fmla="*/ 1681 h 2290"/>
                    <a:gd name="T82" fmla="*/ 906 w 1439"/>
                    <a:gd name="T83" fmla="*/ 1554 h 2290"/>
                    <a:gd name="T84" fmla="*/ 946 w 1439"/>
                    <a:gd name="T85" fmla="*/ 1428 h 2290"/>
                    <a:gd name="T86" fmla="*/ 1040 w 1439"/>
                    <a:gd name="T87" fmla="*/ 1382 h 2290"/>
                    <a:gd name="T88" fmla="*/ 1159 w 1439"/>
                    <a:gd name="T89" fmla="*/ 1394 h 2290"/>
                    <a:gd name="T90" fmla="*/ 1280 w 1439"/>
                    <a:gd name="T91" fmla="*/ 1383 h 2290"/>
                    <a:gd name="T92" fmla="*/ 1389 w 1439"/>
                    <a:gd name="T93" fmla="*/ 1429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9" h="2290">
                      <a:moveTo>
                        <a:pt x="1435" y="1386"/>
                      </a:moveTo>
                      <a:cubicBezTo>
                        <a:pt x="1432" y="1379"/>
                        <a:pt x="1439" y="1361"/>
                        <a:pt x="1437" y="1351"/>
                      </a:cubicBezTo>
                      <a:cubicBezTo>
                        <a:pt x="1432" y="1319"/>
                        <a:pt x="1408" y="1306"/>
                        <a:pt x="1389" y="1282"/>
                      </a:cubicBezTo>
                      <a:cubicBezTo>
                        <a:pt x="1382" y="1273"/>
                        <a:pt x="1357" y="1260"/>
                        <a:pt x="1353" y="1254"/>
                      </a:cubicBezTo>
                      <a:cubicBezTo>
                        <a:pt x="1348" y="1245"/>
                        <a:pt x="1351" y="1229"/>
                        <a:pt x="1348" y="1219"/>
                      </a:cubicBezTo>
                      <a:cubicBezTo>
                        <a:pt x="1343" y="1204"/>
                        <a:pt x="1319" y="1158"/>
                        <a:pt x="1346" y="1148"/>
                      </a:cubicBezTo>
                      <a:cubicBezTo>
                        <a:pt x="1335" y="1143"/>
                        <a:pt x="1337" y="1125"/>
                        <a:pt x="1328" y="1116"/>
                      </a:cubicBezTo>
                      <a:cubicBezTo>
                        <a:pt x="1318" y="1106"/>
                        <a:pt x="1295" y="1111"/>
                        <a:pt x="1292" y="1093"/>
                      </a:cubicBezTo>
                      <a:cubicBezTo>
                        <a:pt x="1288" y="1072"/>
                        <a:pt x="1303" y="1080"/>
                        <a:pt x="1315" y="1075"/>
                      </a:cubicBezTo>
                      <a:cubicBezTo>
                        <a:pt x="1334" y="1068"/>
                        <a:pt x="1330" y="1078"/>
                        <a:pt x="1336" y="1058"/>
                      </a:cubicBezTo>
                      <a:cubicBezTo>
                        <a:pt x="1343" y="1031"/>
                        <a:pt x="1324" y="1002"/>
                        <a:pt x="1316" y="978"/>
                      </a:cubicBezTo>
                      <a:cubicBezTo>
                        <a:pt x="1312" y="967"/>
                        <a:pt x="1306" y="952"/>
                        <a:pt x="1308" y="940"/>
                      </a:cubicBezTo>
                      <a:cubicBezTo>
                        <a:pt x="1310" y="921"/>
                        <a:pt x="1307" y="927"/>
                        <a:pt x="1323" y="919"/>
                      </a:cubicBezTo>
                      <a:cubicBezTo>
                        <a:pt x="1336" y="913"/>
                        <a:pt x="1345" y="923"/>
                        <a:pt x="1354" y="907"/>
                      </a:cubicBezTo>
                      <a:cubicBezTo>
                        <a:pt x="1360" y="898"/>
                        <a:pt x="1357" y="873"/>
                        <a:pt x="1356" y="863"/>
                      </a:cubicBezTo>
                      <a:cubicBezTo>
                        <a:pt x="1355" y="839"/>
                        <a:pt x="1357" y="812"/>
                        <a:pt x="1354" y="788"/>
                      </a:cubicBezTo>
                      <a:cubicBezTo>
                        <a:pt x="1350" y="756"/>
                        <a:pt x="1324" y="745"/>
                        <a:pt x="1292" y="748"/>
                      </a:cubicBezTo>
                      <a:cubicBezTo>
                        <a:pt x="1269" y="751"/>
                        <a:pt x="1280" y="752"/>
                        <a:pt x="1266" y="764"/>
                      </a:cubicBezTo>
                      <a:cubicBezTo>
                        <a:pt x="1248" y="779"/>
                        <a:pt x="1255" y="775"/>
                        <a:pt x="1234" y="773"/>
                      </a:cubicBezTo>
                      <a:cubicBezTo>
                        <a:pt x="1227" y="772"/>
                        <a:pt x="1220" y="770"/>
                        <a:pt x="1213" y="771"/>
                      </a:cubicBezTo>
                      <a:cubicBezTo>
                        <a:pt x="1207" y="772"/>
                        <a:pt x="1201" y="783"/>
                        <a:pt x="1198" y="784"/>
                      </a:cubicBezTo>
                      <a:cubicBezTo>
                        <a:pt x="1181" y="784"/>
                        <a:pt x="1178" y="770"/>
                        <a:pt x="1165" y="761"/>
                      </a:cubicBezTo>
                      <a:cubicBezTo>
                        <a:pt x="1139" y="743"/>
                        <a:pt x="1108" y="760"/>
                        <a:pt x="1101" y="723"/>
                      </a:cubicBezTo>
                      <a:cubicBezTo>
                        <a:pt x="1095" y="695"/>
                        <a:pt x="1103" y="665"/>
                        <a:pt x="1113" y="641"/>
                      </a:cubicBezTo>
                      <a:cubicBezTo>
                        <a:pt x="1118" y="630"/>
                        <a:pt x="1128" y="613"/>
                        <a:pt x="1129" y="603"/>
                      </a:cubicBezTo>
                      <a:cubicBezTo>
                        <a:pt x="1130" y="589"/>
                        <a:pt x="1119" y="580"/>
                        <a:pt x="1121" y="567"/>
                      </a:cubicBezTo>
                      <a:cubicBezTo>
                        <a:pt x="1123" y="550"/>
                        <a:pt x="1144" y="542"/>
                        <a:pt x="1152" y="531"/>
                      </a:cubicBezTo>
                      <a:cubicBezTo>
                        <a:pt x="1161" y="519"/>
                        <a:pt x="1159" y="507"/>
                        <a:pt x="1167" y="495"/>
                      </a:cubicBezTo>
                      <a:cubicBezTo>
                        <a:pt x="1182" y="472"/>
                        <a:pt x="1231" y="487"/>
                        <a:pt x="1236" y="462"/>
                      </a:cubicBezTo>
                      <a:cubicBezTo>
                        <a:pt x="1239" y="447"/>
                        <a:pt x="1219" y="437"/>
                        <a:pt x="1223" y="419"/>
                      </a:cubicBezTo>
                      <a:cubicBezTo>
                        <a:pt x="1228" y="402"/>
                        <a:pt x="1235" y="403"/>
                        <a:pt x="1249" y="401"/>
                      </a:cubicBezTo>
                      <a:cubicBezTo>
                        <a:pt x="1275" y="396"/>
                        <a:pt x="1316" y="415"/>
                        <a:pt x="1323" y="380"/>
                      </a:cubicBezTo>
                      <a:cubicBezTo>
                        <a:pt x="1342" y="378"/>
                        <a:pt x="1396" y="375"/>
                        <a:pt x="1415" y="355"/>
                      </a:cubicBezTo>
                      <a:cubicBezTo>
                        <a:pt x="1373" y="355"/>
                        <a:pt x="1411" y="262"/>
                        <a:pt x="1407" y="240"/>
                      </a:cubicBezTo>
                      <a:cubicBezTo>
                        <a:pt x="1404" y="223"/>
                        <a:pt x="1396" y="209"/>
                        <a:pt x="1382" y="196"/>
                      </a:cubicBezTo>
                      <a:cubicBezTo>
                        <a:pt x="1370" y="185"/>
                        <a:pt x="1354" y="186"/>
                        <a:pt x="1343" y="178"/>
                      </a:cubicBezTo>
                      <a:cubicBezTo>
                        <a:pt x="1337" y="174"/>
                        <a:pt x="1336" y="163"/>
                        <a:pt x="1330" y="158"/>
                      </a:cubicBezTo>
                      <a:cubicBezTo>
                        <a:pt x="1325" y="154"/>
                        <a:pt x="1318" y="155"/>
                        <a:pt x="1313" y="152"/>
                      </a:cubicBezTo>
                      <a:cubicBezTo>
                        <a:pt x="1296" y="138"/>
                        <a:pt x="1299" y="144"/>
                        <a:pt x="1300" y="122"/>
                      </a:cubicBezTo>
                      <a:cubicBezTo>
                        <a:pt x="1301" y="104"/>
                        <a:pt x="1307" y="94"/>
                        <a:pt x="1300" y="73"/>
                      </a:cubicBezTo>
                      <a:cubicBezTo>
                        <a:pt x="1295" y="58"/>
                        <a:pt x="1287" y="44"/>
                        <a:pt x="1280" y="30"/>
                      </a:cubicBezTo>
                      <a:cubicBezTo>
                        <a:pt x="1273" y="14"/>
                        <a:pt x="1274" y="3"/>
                        <a:pt x="1256" y="1"/>
                      </a:cubicBezTo>
                      <a:cubicBezTo>
                        <a:pt x="1242" y="0"/>
                        <a:pt x="1224" y="8"/>
                        <a:pt x="1210" y="10"/>
                      </a:cubicBezTo>
                      <a:cubicBezTo>
                        <a:pt x="1181" y="13"/>
                        <a:pt x="1150" y="7"/>
                        <a:pt x="1124" y="22"/>
                      </a:cubicBezTo>
                      <a:cubicBezTo>
                        <a:pt x="1091" y="39"/>
                        <a:pt x="1094" y="75"/>
                        <a:pt x="1073" y="100"/>
                      </a:cubicBezTo>
                      <a:cubicBezTo>
                        <a:pt x="1057" y="120"/>
                        <a:pt x="1013" y="121"/>
                        <a:pt x="1001" y="145"/>
                      </a:cubicBezTo>
                      <a:cubicBezTo>
                        <a:pt x="993" y="160"/>
                        <a:pt x="1011" y="224"/>
                        <a:pt x="978" y="216"/>
                      </a:cubicBezTo>
                      <a:cubicBezTo>
                        <a:pt x="983" y="187"/>
                        <a:pt x="933" y="196"/>
                        <a:pt x="919" y="202"/>
                      </a:cubicBezTo>
                      <a:cubicBezTo>
                        <a:pt x="895" y="211"/>
                        <a:pt x="878" y="219"/>
                        <a:pt x="850" y="222"/>
                      </a:cubicBezTo>
                      <a:cubicBezTo>
                        <a:pt x="832" y="223"/>
                        <a:pt x="815" y="220"/>
                        <a:pt x="803" y="233"/>
                      </a:cubicBezTo>
                      <a:cubicBezTo>
                        <a:pt x="793" y="243"/>
                        <a:pt x="796" y="265"/>
                        <a:pt x="786" y="273"/>
                      </a:cubicBezTo>
                      <a:cubicBezTo>
                        <a:pt x="769" y="287"/>
                        <a:pt x="734" y="263"/>
                        <a:pt x="713" y="265"/>
                      </a:cubicBezTo>
                      <a:cubicBezTo>
                        <a:pt x="713" y="239"/>
                        <a:pt x="717" y="217"/>
                        <a:pt x="725" y="194"/>
                      </a:cubicBezTo>
                      <a:cubicBezTo>
                        <a:pt x="736" y="164"/>
                        <a:pt x="747" y="156"/>
                        <a:pt x="712" y="145"/>
                      </a:cubicBezTo>
                      <a:cubicBezTo>
                        <a:pt x="669" y="132"/>
                        <a:pt x="626" y="131"/>
                        <a:pt x="580" y="133"/>
                      </a:cubicBezTo>
                      <a:cubicBezTo>
                        <a:pt x="580" y="161"/>
                        <a:pt x="587" y="186"/>
                        <a:pt x="572" y="212"/>
                      </a:cubicBezTo>
                      <a:cubicBezTo>
                        <a:pt x="565" y="223"/>
                        <a:pt x="549" y="231"/>
                        <a:pt x="544" y="240"/>
                      </a:cubicBezTo>
                      <a:cubicBezTo>
                        <a:pt x="538" y="250"/>
                        <a:pt x="535" y="263"/>
                        <a:pt x="529" y="274"/>
                      </a:cubicBezTo>
                      <a:cubicBezTo>
                        <a:pt x="518" y="292"/>
                        <a:pt x="500" y="325"/>
                        <a:pt x="472" y="314"/>
                      </a:cubicBezTo>
                      <a:cubicBezTo>
                        <a:pt x="467" y="321"/>
                        <a:pt x="459" y="325"/>
                        <a:pt x="455" y="334"/>
                      </a:cubicBezTo>
                      <a:cubicBezTo>
                        <a:pt x="449" y="346"/>
                        <a:pt x="452" y="360"/>
                        <a:pt x="452" y="373"/>
                      </a:cubicBezTo>
                      <a:cubicBezTo>
                        <a:pt x="452" y="400"/>
                        <a:pt x="462" y="421"/>
                        <a:pt x="464" y="447"/>
                      </a:cubicBezTo>
                      <a:cubicBezTo>
                        <a:pt x="467" y="473"/>
                        <a:pt x="460" y="496"/>
                        <a:pt x="452" y="521"/>
                      </a:cubicBezTo>
                      <a:cubicBezTo>
                        <a:pt x="446" y="539"/>
                        <a:pt x="450" y="537"/>
                        <a:pt x="433" y="548"/>
                      </a:cubicBezTo>
                      <a:cubicBezTo>
                        <a:pt x="420" y="556"/>
                        <a:pt x="403" y="558"/>
                        <a:pt x="393" y="572"/>
                      </a:cubicBezTo>
                      <a:cubicBezTo>
                        <a:pt x="388" y="580"/>
                        <a:pt x="380" y="598"/>
                        <a:pt x="385" y="608"/>
                      </a:cubicBezTo>
                      <a:cubicBezTo>
                        <a:pt x="392" y="620"/>
                        <a:pt x="414" y="607"/>
                        <a:pt x="408" y="630"/>
                      </a:cubicBezTo>
                      <a:cubicBezTo>
                        <a:pt x="403" y="647"/>
                        <a:pt x="381" y="644"/>
                        <a:pt x="370" y="653"/>
                      </a:cubicBezTo>
                      <a:cubicBezTo>
                        <a:pt x="358" y="663"/>
                        <a:pt x="357" y="677"/>
                        <a:pt x="355" y="692"/>
                      </a:cubicBezTo>
                      <a:cubicBezTo>
                        <a:pt x="348" y="727"/>
                        <a:pt x="329" y="755"/>
                        <a:pt x="303" y="778"/>
                      </a:cubicBezTo>
                      <a:cubicBezTo>
                        <a:pt x="296" y="785"/>
                        <a:pt x="275" y="792"/>
                        <a:pt x="286" y="810"/>
                      </a:cubicBezTo>
                      <a:cubicBezTo>
                        <a:pt x="291" y="818"/>
                        <a:pt x="313" y="821"/>
                        <a:pt x="321" y="825"/>
                      </a:cubicBezTo>
                      <a:cubicBezTo>
                        <a:pt x="337" y="835"/>
                        <a:pt x="347" y="845"/>
                        <a:pt x="353" y="863"/>
                      </a:cubicBezTo>
                      <a:cubicBezTo>
                        <a:pt x="361" y="891"/>
                        <a:pt x="356" y="916"/>
                        <a:pt x="337" y="935"/>
                      </a:cubicBezTo>
                      <a:cubicBezTo>
                        <a:pt x="319" y="951"/>
                        <a:pt x="293" y="976"/>
                        <a:pt x="280" y="997"/>
                      </a:cubicBezTo>
                      <a:cubicBezTo>
                        <a:pt x="258" y="1034"/>
                        <a:pt x="305" y="1042"/>
                        <a:pt x="295" y="1071"/>
                      </a:cubicBezTo>
                      <a:cubicBezTo>
                        <a:pt x="291" y="1083"/>
                        <a:pt x="268" y="1087"/>
                        <a:pt x="260" y="1098"/>
                      </a:cubicBezTo>
                      <a:cubicBezTo>
                        <a:pt x="251" y="1111"/>
                        <a:pt x="251" y="1123"/>
                        <a:pt x="256" y="1137"/>
                      </a:cubicBezTo>
                      <a:cubicBezTo>
                        <a:pt x="264" y="1168"/>
                        <a:pt x="309" y="1178"/>
                        <a:pt x="313" y="1203"/>
                      </a:cubicBezTo>
                      <a:cubicBezTo>
                        <a:pt x="316" y="1221"/>
                        <a:pt x="294" y="1262"/>
                        <a:pt x="283" y="1274"/>
                      </a:cubicBezTo>
                      <a:cubicBezTo>
                        <a:pt x="274" y="1286"/>
                        <a:pt x="262" y="1296"/>
                        <a:pt x="253" y="1306"/>
                      </a:cubicBezTo>
                      <a:cubicBezTo>
                        <a:pt x="245" y="1315"/>
                        <a:pt x="240" y="1322"/>
                        <a:pt x="233" y="1333"/>
                      </a:cubicBezTo>
                      <a:cubicBezTo>
                        <a:pt x="217" y="1355"/>
                        <a:pt x="199" y="1378"/>
                        <a:pt x="179" y="1397"/>
                      </a:cubicBezTo>
                      <a:cubicBezTo>
                        <a:pt x="167" y="1408"/>
                        <a:pt x="171" y="1415"/>
                        <a:pt x="153" y="1416"/>
                      </a:cubicBezTo>
                      <a:cubicBezTo>
                        <a:pt x="119" y="1416"/>
                        <a:pt x="80" y="1378"/>
                        <a:pt x="62" y="1433"/>
                      </a:cubicBezTo>
                      <a:cubicBezTo>
                        <a:pt x="59" y="1443"/>
                        <a:pt x="65" y="1460"/>
                        <a:pt x="60" y="1469"/>
                      </a:cubicBezTo>
                      <a:cubicBezTo>
                        <a:pt x="51" y="1483"/>
                        <a:pt x="32" y="1474"/>
                        <a:pt x="23" y="1487"/>
                      </a:cubicBezTo>
                      <a:cubicBezTo>
                        <a:pt x="0" y="1517"/>
                        <a:pt x="46" y="1525"/>
                        <a:pt x="64" y="1530"/>
                      </a:cubicBezTo>
                      <a:cubicBezTo>
                        <a:pt x="89" y="1538"/>
                        <a:pt x="101" y="1556"/>
                        <a:pt x="127" y="1569"/>
                      </a:cubicBezTo>
                      <a:cubicBezTo>
                        <a:pt x="153" y="1581"/>
                        <a:pt x="166" y="1596"/>
                        <a:pt x="181" y="1622"/>
                      </a:cubicBezTo>
                      <a:cubicBezTo>
                        <a:pt x="194" y="1646"/>
                        <a:pt x="203" y="1666"/>
                        <a:pt x="223" y="1687"/>
                      </a:cubicBezTo>
                      <a:cubicBezTo>
                        <a:pt x="259" y="1722"/>
                        <a:pt x="235" y="1715"/>
                        <a:pt x="221" y="1752"/>
                      </a:cubicBezTo>
                      <a:cubicBezTo>
                        <a:pt x="207" y="1789"/>
                        <a:pt x="242" y="1796"/>
                        <a:pt x="270" y="1801"/>
                      </a:cubicBezTo>
                      <a:cubicBezTo>
                        <a:pt x="271" y="1835"/>
                        <a:pt x="274" y="1839"/>
                        <a:pt x="298" y="1862"/>
                      </a:cubicBezTo>
                      <a:cubicBezTo>
                        <a:pt x="313" y="1876"/>
                        <a:pt x="332" y="1898"/>
                        <a:pt x="329" y="1921"/>
                      </a:cubicBezTo>
                      <a:cubicBezTo>
                        <a:pt x="326" y="1942"/>
                        <a:pt x="295" y="1946"/>
                        <a:pt x="298" y="1970"/>
                      </a:cubicBezTo>
                      <a:cubicBezTo>
                        <a:pt x="302" y="1991"/>
                        <a:pt x="335" y="1992"/>
                        <a:pt x="334" y="2021"/>
                      </a:cubicBezTo>
                      <a:cubicBezTo>
                        <a:pt x="333" y="2048"/>
                        <a:pt x="314" y="2038"/>
                        <a:pt x="288" y="2039"/>
                      </a:cubicBezTo>
                      <a:cubicBezTo>
                        <a:pt x="285" y="2060"/>
                        <a:pt x="298" y="2079"/>
                        <a:pt x="296" y="2098"/>
                      </a:cubicBezTo>
                      <a:cubicBezTo>
                        <a:pt x="292" y="2123"/>
                        <a:pt x="261" y="2132"/>
                        <a:pt x="253" y="2156"/>
                      </a:cubicBezTo>
                      <a:cubicBezTo>
                        <a:pt x="250" y="2166"/>
                        <a:pt x="248" y="2180"/>
                        <a:pt x="246" y="2189"/>
                      </a:cubicBezTo>
                      <a:cubicBezTo>
                        <a:pt x="244" y="2202"/>
                        <a:pt x="235" y="2206"/>
                        <a:pt x="244" y="2220"/>
                      </a:cubicBezTo>
                      <a:cubicBezTo>
                        <a:pt x="248" y="2225"/>
                        <a:pt x="267" y="2229"/>
                        <a:pt x="273" y="2235"/>
                      </a:cubicBezTo>
                      <a:cubicBezTo>
                        <a:pt x="284" y="2246"/>
                        <a:pt x="279" y="2258"/>
                        <a:pt x="287" y="2268"/>
                      </a:cubicBezTo>
                      <a:cubicBezTo>
                        <a:pt x="304" y="2290"/>
                        <a:pt x="322" y="2254"/>
                        <a:pt x="342" y="2248"/>
                      </a:cubicBezTo>
                      <a:cubicBezTo>
                        <a:pt x="364" y="2240"/>
                        <a:pt x="395" y="2234"/>
                        <a:pt x="418" y="2236"/>
                      </a:cubicBezTo>
                      <a:cubicBezTo>
                        <a:pt x="450" y="2237"/>
                        <a:pt x="490" y="2248"/>
                        <a:pt x="524" y="2265"/>
                      </a:cubicBezTo>
                      <a:cubicBezTo>
                        <a:pt x="526" y="2257"/>
                        <a:pt x="531" y="2254"/>
                        <a:pt x="544" y="2245"/>
                      </a:cubicBezTo>
                      <a:cubicBezTo>
                        <a:pt x="555" y="2238"/>
                        <a:pt x="582" y="2228"/>
                        <a:pt x="587" y="2217"/>
                      </a:cubicBezTo>
                      <a:cubicBezTo>
                        <a:pt x="612" y="2225"/>
                        <a:pt x="638" y="2177"/>
                        <a:pt x="657" y="2164"/>
                      </a:cubicBezTo>
                      <a:cubicBezTo>
                        <a:pt x="679" y="2147"/>
                        <a:pt x="704" y="2135"/>
                        <a:pt x="728" y="2121"/>
                      </a:cubicBezTo>
                      <a:cubicBezTo>
                        <a:pt x="742" y="2113"/>
                        <a:pt x="759" y="2101"/>
                        <a:pt x="773" y="2097"/>
                      </a:cubicBezTo>
                      <a:cubicBezTo>
                        <a:pt x="797" y="2090"/>
                        <a:pt x="803" y="2101"/>
                        <a:pt x="820" y="2076"/>
                      </a:cubicBezTo>
                      <a:cubicBezTo>
                        <a:pt x="835" y="2054"/>
                        <a:pt x="861" y="2038"/>
                        <a:pt x="852" y="2011"/>
                      </a:cubicBezTo>
                      <a:cubicBezTo>
                        <a:pt x="847" y="1998"/>
                        <a:pt x="827" y="1985"/>
                        <a:pt x="827" y="1972"/>
                      </a:cubicBezTo>
                      <a:cubicBezTo>
                        <a:pt x="826" y="1954"/>
                        <a:pt x="834" y="1957"/>
                        <a:pt x="848" y="1947"/>
                      </a:cubicBezTo>
                      <a:cubicBezTo>
                        <a:pt x="862" y="1936"/>
                        <a:pt x="867" y="1935"/>
                        <a:pt x="866" y="1915"/>
                      </a:cubicBezTo>
                      <a:cubicBezTo>
                        <a:pt x="864" y="1896"/>
                        <a:pt x="856" y="1895"/>
                        <a:pt x="850" y="1878"/>
                      </a:cubicBezTo>
                      <a:cubicBezTo>
                        <a:pt x="843" y="1855"/>
                        <a:pt x="845" y="1825"/>
                        <a:pt x="865" y="1811"/>
                      </a:cubicBezTo>
                      <a:cubicBezTo>
                        <a:pt x="885" y="1796"/>
                        <a:pt x="906" y="1797"/>
                        <a:pt x="914" y="1770"/>
                      </a:cubicBezTo>
                      <a:cubicBezTo>
                        <a:pt x="916" y="1760"/>
                        <a:pt x="914" y="1748"/>
                        <a:pt x="917" y="1738"/>
                      </a:cubicBezTo>
                      <a:cubicBezTo>
                        <a:pt x="920" y="1729"/>
                        <a:pt x="927" y="1720"/>
                        <a:pt x="925" y="1709"/>
                      </a:cubicBezTo>
                      <a:cubicBezTo>
                        <a:pt x="923" y="1697"/>
                        <a:pt x="911" y="1690"/>
                        <a:pt x="907" y="1681"/>
                      </a:cubicBezTo>
                      <a:cubicBezTo>
                        <a:pt x="903" y="1672"/>
                        <a:pt x="901" y="1657"/>
                        <a:pt x="900" y="1648"/>
                      </a:cubicBezTo>
                      <a:cubicBezTo>
                        <a:pt x="898" y="1615"/>
                        <a:pt x="919" y="1616"/>
                        <a:pt x="935" y="1594"/>
                      </a:cubicBezTo>
                      <a:cubicBezTo>
                        <a:pt x="957" y="1565"/>
                        <a:pt x="918" y="1569"/>
                        <a:pt x="906" y="1554"/>
                      </a:cubicBezTo>
                      <a:cubicBezTo>
                        <a:pt x="903" y="1551"/>
                        <a:pt x="898" y="1531"/>
                        <a:pt x="898" y="1525"/>
                      </a:cubicBezTo>
                      <a:cubicBezTo>
                        <a:pt x="897" y="1508"/>
                        <a:pt x="910" y="1505"/>
                        <a:pt x="918" y="1493"/>
                      </a:cubicBezTo>
                      <a:cubicBezTo>
                        <a:pt x="928" y="1477"/>
                        <a:pt x="927" y="1434"/>
                        <a:pt x="946" y="1428"/>
                      </a:cubicBezTo>
                      <a:cubicBezTo>
                        <a:pt x="969" y="1420"/>
                        <a:pt x="984" y="1459"/>
                        <a:pt x="1007" y="1439"/>
                      </a:cubicBezTo>
                      <a:cubicBezTo>
                        <a:pt x="1017" y="1430"/>
                        <a:pt x="1014" y="1420"/>
                        <a:pt x="1017" y="1409"/>
                      </a:cubicBezTo>
                      <a:cubicBezTo>
                        <a:pt x="1022" y="1392"/>
                        <a:pt x="1026" y="1393"/>
                        <a:pt x="1040" y="1382"/>
                      </a:cubicBezTo>
                      <a:cubicBezTo>
                        <a:pt x="1058" y="1368"/>
                        <a:pt x="1061" y="1342"/>
                        <a:pt x="1083" y="1332"/>
                      </a:cubicBezTo>
                      <a:cubicBezTo>
                        <a:pt x="1098" y="1324"/>
                        <a:pt x="1132" y="1330"/>
                        <a:pt x="1147" y="1339"/>
                      </a:cubicBezTo>
                      <a:cubicBezTo>
                        <a:pt x="1173" y="1354"/>
                        <a:pt x="1148" y="1375"/>
                        <a:pt x="1159" y="1394"/>
                      </a:cubicBezTo>
                      <a:cubicBezTo>
                        <a:pt x="1163" y="1400"/>
                        <a:pt x="1184" y="1407"/>
                        <a:pt x="1191" y="1406"/>
                      </a:cubicBezTo>
                      <a:cubicBezTo>
                        <a:pt x="1207" y="1405"/>
                        <a:pt x="1202" y="1392"/>
                        <a:pt x="1211" y="1385"/>
                      </a:cubicBezTo>
                      <a:cubicBezTo>
                        <a:pt x="1225" y="1373"/>
                        <a:pt x="1263" y="1381"/>
                        <a:pt x="1280" y="1383"/>
                      </a:cubicBezTo>
                      <a:cubicBezTo>
                        <a:pt x="1294" y="1385"/>
                        <a:pt x="1302" y="1390"/>
                        <a:pt x="1312" y="1397"/>
                      </a:cubicBezTo>
                      <a:cubicBezTo>
                        <a:pt x="1324" y="1405"/>
                        <a:pt x="1325" y="1412"/>
                        <a:pt x="1333" y="1421"/>
                      </a:cubicBezTo>
                      <a:cubicBezTo>
                        <a:pt x="1347" y="1436"/>
                        <a:pt x="1371" y="1442"/>
                        <a:pt x="1389" y="1429"/>
                      </a:cubicBezTo>
                      <a:cubicBezTo>
                        <a:pt x="1405" y="1417"/>
                        <a:pt x="1418" y="1398"/>
                        <a:pt x="1438" y="1389"/>
                      </a:cubicBezTo>
                      <a:cubicBezTo>
                        <a:pt x="1437" y="1388"/>
                        <a:pt x="1436" y="1388"/>
                        <a:pt x="1435" y="1386"/>
                      </a:cubicBezTo>
                      <a:close/>
                    </a:path>
                  </a:pathLst>
                </a:custGeom>
                <a:solidFill>
                  <a:srgbClr val="00B050">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3" name="Freeform 27"/>
                <p:cNvSpPr>
                  <a:spLocks/>
                </p:cNvSpPr>
                <p:nvPr/>
              </p:nvSpPr>
              <p:spPr bwMode="auto">
                <a:xfrm>
                  <a:off x="4461156" y="7184918"/>
                  <a:ext cx="527412" cy="460426"/>
                </a:xfrm>
                <a:custGeom>
                  <a:avLst/>
                  <a:gdLst>
                    <a:gd name="T0" fmla="*/ 983 w 1000"/>
                    <a:gd name="T1" fmla="*/ 277 h 873"/>
                    <a:gd name="T2" fmla="*/ 997 w 1000"/>
                    <a:gd name="T3" fmla="*/ 256 h 873"/>
                    <a:gd name="T4" fmla="*/ 949 w 1000"/>
                    <a:gd name="T5" fmla="*/ 129 h 873"/>
                    <a:gd name="T6" fmla="*/ 895 w 1000"/>
                    <a:gd name="T7" fmla="*/ 35 h 873"/>
                    <a:gd name="T8" fmla="*/ 862 w 1000"/>
                    <a:gd name="T9" fmla="*/ 2 h 873"/>
                    <a:gd name="T10" fmla="*/ 653 w 1000"/>
                    <a:gd name="T11" fmla="*/ 70 h 873"/>
                    <a:gd name="T12" fmla="*/ 636 w 1000"/>
                    <a:gd name="T13" fmla="*/ 184 h 873"/>
                    <a:gd name="T14" fmla="*/ 545 w 1000"/>
                    <a:gd name="T15" fmla="*/ 273 h 873"/>
                    <a:gd name="T16" fmla="*/ 375 w 1000"/>
                    <a:gd name="T17" fmla="*/ 264 h 873"/>
                    <a:gd name="T18" fmla="*/ 236 w 1000"/>
                    <a:gd name="T19" fmla="*/ 180 h 873"/>
                    <a:gd name="T20" fmla="*/ 250 w 1000"/>
                    <a:gd name="T21" fmla="*/ 90 h 873"/>
                    <a:gd name="T22" fmla="*/ 275 w 1000"/>
                    <a:gd name="T23" fmla="*/ 16 h 873"/>
                    <a:gd name="T24" fmla="*/ 213 w 1000"/>
                    <a:gd name="T25" fmla="*/ 16 h 873"/>
                    <a:gd name="T26" fmla="*/ 173 w 1000"/>
                    <a:gd name="T27" fmla="*/ 30 h 873"/>
                    <a:gd name="T28" fmla="*/ 116 w 1000"/>
                    <a:gd name="T29" fmla="*/ 78 h 873"/>
                    <a:gd name="T30" fmla="*/ 90 w 1000"/>
                    <a:gd name="T31" fmla="*/ 158 h 873"/>
                    <a:gd name="T32" fmla="*/ 65 w 1000"/>
                    <a:gd name="T33" fmla="*/ 290 h 873"/>
                    <a:gd name="T34" fmla="*/ 34 w 1000"/>
                    <a:gd name="T35" fmla="*/ 356 h 873"/>
                    <a:gd name="T36" fmla="*/ 19 w 1000"/>
                    <a:gd name="T37" fmla="*/ 432 h 873"/>
                    <a:gd name="T38" fmla="*/ 37 w 1000"/>
                    <a:gd name="T39" fmla="*/ 556 h 873"/>
                    <a:gd name="T40" fmla="*/ 26 w 1000"/>
                    <a:gd name="T41" fmla="*/ 638 h 873"/>
                    <a:gd name="T42" fmla="*/ 1 w 1000"/>
                    <a:gd name="T43" fmla="*/ 695 h 873"/>
                    <a:gd name="T44" fmla="*/ 35 w 1000"/>
                    <a:gd name="T45" fmla="*/ 761 h 873"/>
                    <a:gd name="T46" fmla="*/ 17 w 1000"/>
                    <a:gd name="T47" fmla="*/ 798 h 873"/>
                    <a:gd name="T48" fmla="*/ 29 w 1000"/>
                    <a:gd name="T49" fmla="*/ 851 h 873"/>
                    <a:gd name="T50" fmla="*/ 111 w 1000"/>
                    <a:gd name="T51" fmla="*/ 778 h 873"/>
                    <a:gd name="T52" fmla="*/ 195 w 1000"/>
                    <a:gd name="T53" fmla="*/ 872 h 873"/>
                    <a:gd name="T54" fmla="*/ 291 w 1000"/>
                    <a:gd name="T55" fmla="*/ 788 h 873"/>
                    <a:gd name="T56" fmla="*/ 336 w 1000"/>
                    <a:gd name="T57" fmla="*/ 719 h 873"/>
                    <a:gd name="T58" fmla="*/ 440 w 1000"/>
                    <a:gd name="T59" fmla="*/ 671 h 873"/>
                    <a:gd name="T60" fmla="*/ 543 w 1000"/>
                    <a:gd name="T61" fmla="*/ 688 h 873"/>
                    <a:gd name="T62" fmla="*/ 652 w 1000"/>
                    <a:gd name="T63" fmla="*/ 698 h 873"/>
                    <a:gd name="T64" fmla="*/ 768 w 1000"/>
                    <a:gd name="T65" fmla="*/ 735 h 873"/>
                    <a:gd name="T66" fmla="*/ 831 w 1000"/>
                    <a:gd name="T67" fmla="*/ 721 h 873"/>
                    <a:gd name="T68" fmla="*/ 898 w 1000"/>
                    <a:gd name="T69" fmla="*/ 596 h 873"/>
                    <a:gd name="T70" fmla="*/ 913 w 1000"/>
                    <a:gd name="T71" fmla="*/ 551 h 873"/>
                    <a:gd name="T72" fmla="*/ 961 w 1000"/>
                    <a:gd name="T73" fmla="*/ 491 h 873"/>
                    <a:gd name="T74" fmla="*/ 992 w 1000"/>
                    <a:gd name="T75" fmla="*/ 39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 h="873">
                      <a:moveTo>
                        <a:pt x="980" y="316"/>
                      </a:moveTo>
                      <a:cubicBezTo>
                        <a:pt x="980" y="303"/>
                        <a:pt x="977" y="289"/>
                        <a:pt x="983" y="277"/>
                      </a:cubicBezTo>
                      <a:cubicBezTo>
                        <a:pt x="987" y="268"/>
                        <a:pt x="995" y="264"/>
                        <a:pt x="1000" y="257"/>
                      </a:cubicBezTo>
                      <a:cubicBezTo>
                        <a:pt x="999" y="257"/>
                        <a:pt x="998" y="257"/>
                        <a:pt x="997" y="256"/>
                      </a:cubicBezTo>
                      <a:cubicBezTo>
                        <a:pt x="973" y="244"/>
                        <a:pt x="979" y="211"/>
                        <a:pt x="972" y="190"/>
                      </a:cubicBezTo>
                      <a:cubicBezTo>
                        <a:pt x="964" y="167"/>
                        <a:pt x="952" y="155"/>
                        <a:pt x="949" y="129"/>
                      </a:cubicBezTo>
                      <a:cubicBezTo>
                        <a:pt x="947" y="108"/>
                        <a:pt x="952" y="86"/>
                        <a:pt x="946" y="66"/>
                      </a:cubicBezTo>
                      <a:cubicBezTo>
                        <a:pt x="937" y="31"/>
                        <a:pt x="920" y="49"/>
                        <a:pt x="895" y="35"/>
                      </a:cubicBezTo>
                      <a:cubicBezTo>
                        <a:pt x="883" y="28"/>
                        <a:pt x="877" y="13"/>
                        <a:pt x="869" y="0"/>
                      </a:cubicBezTo>
                      <a:cubicBezTo>
                        <a:pt x="867" y="0"/>
                        <a:pt x="864" y="1"/>
                        <a:pt x="862" y="2"/>
                      </a:cubicBezTo>
                      <a:cubicBezTo>
                        <a:pt x="804" y="16"/>
                        <a:pt x="798" y="16"/>
                        <a:pt x="756" y="24"/>
                      </a:cubicBezTo>
                      <a:cubicBezTo>
                        <a:pt x="715" y="32"/>
                        <a:pt x="676" y="49"/>
                        <a:pt x="653" y="70"/>
                      </a:cubicBezTo>
                      <a:cubicBezTo>
                        <a:pt x="631" y="91"/>
                        <a:pt x="647" y="111"/>
                        <a:pt x="647" y="130"/>
                      </a:cubicBezTo>
                      <a:cubicBezTo>
                        <a:pt x="647" y="149"/>
                        <a:pt x="640" y="150"/>
                        <a:pt x="636" y="184"/>
                      </a:cubicBezTo>
                      <a:cubicBezTo>
                        <a:pt x="632" y="217"/>
                        <a:pt x="611" y="225"/>
                        <a:pt x="589" y="240"/>
                      </a:cubicBezTo>
                      <a:cubicBezTo>
                        <a:pt x="568" y="254"/>
                        <a:pt x="573" y="270"/>
                        <a:pt x="545" y="273"/>
                      </a:cubicBezTo>
                      <a:cubicBezTo>
                        <a:pt x="517" y="276"/>
                        <a:pt x="494" y="270"/>
                        <a:pt x="458" y="272"/>
                      </a:cubicBezTo>
                      <a:cubicBezTo>
                        <a:pt x="422" y="273"/>
                        <a:pt x="414" y="270"/>
                        <a:pt x="375" y="264"/>
                      </a:cubicBezTo>
                      <a:cubicBezTo>
                        <a:pt x="337" y="257"/>
                        <a:pt x="319" y="246"/>
                        <a:pt x="299" y="233"/>
                      </a:cubicBezTo>
                      <a:cubicBezTo>
                        <a:pt x="279" y="220"/>
                        <a:pt x="263" y="206"/>
                        <a:pt x="236" y="180"/>
                      </a:cubicBezTo>
                      <a:cubicBezTo>
                        <a:pt x="218" y="161"/>
                        <a:pt x="220" y="151"/>
                        <a:pt x="220" y="129"/>
                      </a:cubicBezTo>
                      <a:cubicBezTo>
                        <a:pt x="220" y="106"/>
                        <a:pt x="235" y="105"/>
                        <a:pt x="250" y="90"/>
                      </a:cubicBezTo>
                      <a:cubicBezTo>
                        <a:pt x="264" y="75"/>
                        <a:pt x="251" y="74"/>
                        <a:pt x="259" y="53"/>
                      </a:cubicBezTo>
                      <a:cubicBezTo>
                        <a:pt x="265" y="37"/>
                        <a:pt x="272" y="29"/>
                        <a:pt x="275" y="16"/>
                      </a:cubicBezTo>
                      <a:cubicBezTo>
                        <a:pt x="262" y="12"/>
                        <a:pt x="243" y="13"/>
                        <a:pt x="231" y="13"/>
                      </a:cubicBezTo>
                      <a:cubicBezTo>
                        <a:pt x="223" y="13"/>
                        <a:pt x="218" y="12"/>
                        <a:pt x="213" y="16"/>
                      </a:cubicBezTo>
                      <a:cubicBezTo>
                        <a:pt x="205" y="23"/>
                        <a:pt x="208" y="29"/>
                        <a:pt x="194" y="31"/>
                      </a:cubicBezTo>
                      <a:cubicBezTo>
                        <a:pt x="187" y="31"/>
                        <a:pt x="179" y="28"/>
                        <a:pt x="173" y="30"/>
                      </a:cubicBezTo>
                      <a:cubicBezTo>
                        <a:pt x="165" y="32"/>
                        <a:pt x="158" y="41"/>
                        <a:pt x="151" y="45"/>
                      </a:cubicBezTo>
                      <a:cubicBezTo>
                        <a:pt x="136" y="54"/>
                        <a:pt x="125" y="63"/>
                        <a:pt x="116" y="78"/>
                      </a:cubicBezTo>
                      <a:cubicBezTo>
                        <a:pt x="108" y="91"/>
                        <a:pt x="104" y="104"/>
                        <a:pt x="104" y="118"/>
                      </a:cubicBezTo>
                      <a:cubicBezTo>
                        <a:pt x="104" y="135"/>
                        <a:pt x="94" y="143"/>
                        <a:pt x="90" y="158"/>
                      </a:cubicBezTo>
                      <a:cubicBezTo>
                        <a:pt x="83" y="188"/>
                        <a:pt x="75" y="213"/>
                        <a:pt x="76" y="243"/>
                      </a:cubicBezTo>
                      <a:cubicBezTo>
                        <a:pt x="77" y="259"/>
                        <a:pt x="76" y="279"/>
                        <a:pt x="65" y="290"/>
                      </a:cubicBezTo>
                      <a:cubicBezTo>
                        <a:pt x="55" y="300"/>
                        <a:pt x="35" y="298"/>
                        <a:pt x="28" y="310"/>
                      </a:cubicBezTo>
                      <a:cubicBezTo>
                        <a:pt x="19" y="325"/>
                        <a:pt x="25" y="345"/>
                        <a:pt x="34" y="356"/>
                      </a:cubicBezTo>
                      <a:cubicBezTo>
                        <a:pt x="44" y="369"/>
                        <a:pt x="48" y="383"/>
                        <a:pt x="47" y="400"/>
                      </a:cubicBezTo>
                      <a:cubicBezTo>
                        <a:pt x="45" y="418"/>
                        <a:pt x="30" y="420"/>
                        <a:pt x="19" y="432"/>
                      </a:cubicBezTo>
                      <a:cubicBezTo>
                        <a:pt x="7" y="444"/>
                        <a:pt x="12" y="457"/>
                        <a:pt x="14" y="471"/>
                      </a:cubicBezTo>
                      <a:cubicBezTo>
                        <a:pt x="19" y="500"/>
                        <a:pt x="37" y="524"/>
                        <a:pt x="37" y="556"/>
                      </a:cubicBezTo>
                      <a:cubicBezTo>
                        <a:pt x="36" y="573"/>
                        <a:pt x="19" y="577"/>
                        <a:pt x="17" y="593"/>
                      </a:cubicBezTo>
                      <a:cubicBezTo>
                        <a:pt x="16" y="607"/>
                        <a:pt x="26" y="623"/>
                        <a:pt x="26" y="638"/>
                      </a:cubicBezTo>
                      <a:cubicBezTo>
                        <a:pt x="27" y="652"/>
                        <a:pt x="26" y="666"/>
                        <a:pt x="18" y="677"/>
                      </a:cubicBezTo>
                      <a:cubicBezTo>
                        <a:pt x="13" y="684"/>
                        <a:pt x="2" y="687"/>
                        <a:pt x="1" y="695"/>
                      </a:cubicBezTo>
                      <a:cubicBezTo>
                        <a:pt x="0" y="703"/>
                        <a:pt x="8" y="709"/>
                        <a:pt x="12" y="714"/>
                      </a:cubicBezTo>
                      <a:cubicBezTo>
                        <a:pt x="24" y="727"/>
                        <a:pt x="45" y="742"/>
                        <a:pt x="35" y="761"/>
                      </a:cubicBezTo>
                      <a:cubicBezTo>
                        <a:pt x="32" y="768"/>
                        <a:pt x="24" y="771"/>
                        <a:pt x="22" y="779"/>
                      </a:cubicBezTo>
                      <a:cubicBezTo>
                        <a:pt x="20" y="786"/>
                        <a:pt x="20" y="792"/>
                        <a:pt x="17" y="798"/>
                      </a:cubicBezTo>
                      <a:cubicBezTo>
                        <a:pt x="11" y="812"/>
                        <a:pt x="5" y="823"/>
                        <a:pt x="16" y="838"/>
                      </a:cubicBezTo>
                      <a:cubicBezTo>
                        <a:pt x="20" y="843"/>
                        <a:pt x="24" y="847"/>
                        <a:pt x="29" y="851"/>
                      </a:cubicBezTo>
                      <a:cubicBezTo>
                        <a:pt x="34" y="839"/>
                        <a:pt x="46" y="843"/>
                        <a:pt x="56" y="835"/>
                      </a:cubicBezTo>
                      <a:cubicBezTo>
                        <a:pt x="82" y="814"/>
                        <a:pt x="70" y="783"/>
                        <a:pt x="111" y="778"/>
                      </a:cubicBezTo>
                      <a:cubicBezTo>
                        <a:pt x="133" y="776"/>
                        <a:pt x="165" y="782"/>
                        <a:pt x="180" y="798"/>
                      </a:cubicBezTo>
                      <a:cubicBezTo>
                        <a:pt x="194" y="815"/>
                        <a:pt x="209" y="853"/>
                        <a:pt x="195" y="872"/>
                      </a:cubicBezTo>
                      <a:cubicBezTo>
                        <a:pt x="236" y="873"/>
                        <a:pt x="240" y="842"/>
                        <a:pt x="261" y="816"/>
                      </a:cubicBezTo>
                      <a:cubicBezTo>
                        <a:pt x="271" y="805"/>
                        <a:pt x="283" y="803"/>
                        <a:pt x="291" y="788"/>
                      </a:cubicBezTo>
                      <a:cubicBezTo>
                        <a:pt x="297" y="776"/>
                        <a:pt x="294" y="759"/>
                        <a:pt x="302" y="747"/>
                      </a:cubicBezTo>
                      <a:cubicBezTo>
                        <a:pt x="310" y="733"/>
                        <a:pt x="323" y="729"/>
                        <a:pt x="336" y="719"/>
                      </a:cubicBezTo>
                      <a:cubicBezTo>
                        <a:pt x="353" y="707"/>
                        <a:pt x="358" y="689"/>
                        <a:pt x="374" y="676"/>
                      </a:cubicBezTo>
                      <a:cubicBezTo>
                        <a:pt x="398" y="657"/>
                        <a:pt x="414" y="670"/>
                        <a:pt x="440" y="671"/>
                      </a:cubicBezTo>
                      <a:cubicBezTo>
                        <a:pt x="468" y="672"/>
                        <a:pt x="486" y="653"/>
                        <a:pt x="512" y="648"/>
                      </a:cubicBezTo>
                      <a:cubicBezTo>
                        <a:pt x="551" y="639"/>
                        <a:pt x="540" y="663"/>
                        <a:pt x="543" y="688"/>
                      </a:cubicBezTo>
                      <a:cubicBezTo>
                        <a:pt x="572" y="693"/>
                        <a:pt x="598" y="655"/>
                        <a:pt x="619" y="661"/>
                      </a:cubicBezTo>
                      <a:cubicBezTo>
                        <a:pt x="635" y="665"/>
                        <a:pt x="637" y="692"/>
                        <a:pt x="652" y="698"/>
                      </a:cubicBezTo>
                      <a:cubicBezTo>
                        <a:pt x="669" y="706"/>
                        <a:pt x="687" y="694"/>
                        <a:pt x="701" y="690"/>
                      </a:cubicBezTo>
                      <a:cubicBezTo>
                        <a:pt x="745" y="680"/>
                        <a:pt x="735" y="721"/>
                        <a:pt x="768" y="735"/>
                      </a:cubicBezTo>
                      <a:cubicBezTo>
                        <a:pt x="782" y="741"/>
                        <a:pt x="797" y="740"/>
                        <a:pt x="812" y="737"/>
                      </a:cubicBezTo>
                      <a:cubicBezTo>
                        <a:pt x="816" y="730"/>
                        <a:pt x="826" y="726"/>
                        <a:pt x="831" y="721"/>
                      </a:cubicBezTo>
                      <a:cubicBezTo>
                        <a:pt x="857" y="698"/>
                        <a:pt x="876" y="670"/>
                        <a:pt x="883" y="635"/>
                      </a:cubicBezTo>
                      <a:cubicBezTo>
                        <a:pt x="885" y="620"/>
                        <a:pt x="886" y="606"/>
                        <a:pt x="898" y="596"/>
                      </a:cubicBezTo>
                      <a:cubicBezTo>
                        <a:pt x="909" y="587"/>
                        <a:pt x="931" y="590"/>
                        <a:pt x="936" y="573"/>
                      </a:cubicBezTo>
                      <a:cubicBezTo>
                        <a:pt x="942" y="550"/>
                        <a:pt x="920" y="563"/>
                        <a:pt x="913" y="551"/>
                      </a:cubicBezTo>
                      <a:cubicBezTo>
                        <a:pt x="908" y="541"/>
                        <a:pt x="916" y="523"/>
                        <a:pt x="921" y="515"/>
                      </a:cubicBezTo>
                      <a:cubicBezTo>
                        <a:pt x="931" y="501"/>
                        <a:pt x="948" y="499"/>
                        <a:pt x="961" y="491"/>
                      </a:cubicBezTo>
                      <a:cubicBezTo>
                        <a:pt x="978" y="480"/>
                        <a:pt x="974" y="482"/>
                        <a:pt x="980" y="464"/>
                      </a:cubicBezTo>
                      <a:cubicBezTo>
                        <a:pt x="988" y="439"/>
                        <a:pt x="995" y="416"/>
                        <a:pt x="992" y="390"/>
                      </a:cubicBezTo>
                      <a:cubicBezTo>
                        <a:pt x="990" y="364"/>
                        <a:pt x="980" y="343"/>
                        <a:pt x="980" y="316"/>
                      </a:cubicBezTo>
                      <a:close/>
                    </a:path>
                  </a:pathLst>
                </a:custGeom>
                <a:solidFill>
                  <a:srgbClr val="FFFF00">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4" name="Freeform 28"/>
                <p:cNvSpPr>
                  <a:spLocks/>
                </p:cNvSpPr>
                <p:nvPr/>
              </p:nvSpPr>
              <p:spPr bwMode="auto">
                <a:xfrm>
                  <a:off x="4183829" y="6812023"/>
                  <a:ext cx="600205" cy="975110"/>
                </a:xfrm>
                <a:custGeom>
                  <a:avLst/>
                  <a:gdLst>
                    <a:gd name="T0" fmla="*/ 543 w 1138"/>
                    <a:gd name="T1" fmla="*/ 1505 h 1849"/>
                    <a:gd name="T2" fmla="*/ 561 w 1138"/>
                    <a:gd name="T3" fmla="*/ 1468 h 1849"/>
                    <a:gd name="T4" fmla="*/ 527 w 1138"/>
                    <a:gd name="T5" fmla="*/ 1402 h 1849"/>
                    <a:gd name="T6" fmla="*/ 552 w 1138"/>
                    <a:gd name="T7" fmla="*/ 1345 h 1849"/>
                    <a:gd name="T8" fmla="*/ 563 w 1138"/>
                    <a:gd name="T9" fmla="*/ 1263 h 1849"/>
                    <a:gd name="T10" fmla="*/ 545 w 1138"/>
                    <a:gd name="T11" fmla="*/ 1139 h 1849"/>
                    <a:gd name="T12" fmla="*/ 560 w 1138"/>
                    <a:gd name="T13" fmla="*/ 1063 h 1849"/>
                    <a:gd name="T14" fmla="*/ 591 w 1138"/>
                    <a:gd name="T15" fmla="*/ 997 h 1849"/>
                    <a:gd name="T16" fmla="*/ 616 w 1138"/>
                    <a:gd name="T17" fmla="*/ 865 h 1849"/>
                    <a:gd name="T18" fmla="*/ 642 w 1138"/>
                    <a:gd name="T19" fmla="*/ 785 h 1849"/>
                    <a:gd name="T20" fmla="*/ 699 w 1138"/>
                    <a:gd name="T21" fmla="*/ 737 h 1849"/>
                    <a:gd name="T22" fmla="*/ 739 w 1138"/>
                    <a:gd name="T23" fmla="*/ 723 h 1849"/>
                    <a:gd name="T24" fmla="*/ 801 w 1138"/>
                    <a:gd name="T25" fmla="*/ 723 h 1849"/>
                    <a:gd name="T26" fmla="*/ 802 w 1138"/>
                    <a:gd name="T27" fmla="*/ 635 h 1849"/>
                    <a:gd name="T28" fmla="*/ 809 w 1138"/>
                    <a:gd name="T29" fmla="*/ 534 h 1849"/>
                    <a:gd name="T30" fmla="*/ 754 w 1138"/>
                    <a:gd name="T31" fmla="*/ 596 h 1849"/>
                    <a:gd name="T32" fmla="*/ 700 w 1138"/>
                    <a:gd name="T33" fmla="*/ 579 h 1849"/>
                    <a:gd name="T34" fmla="*/ 641 w 1138"/>
                    <a:gd name="T35" fmla="*/ 568 h 1849"/>
                    <a:gd name="T36" fmla="*/ 648 w 1138"/>
                    <a:gd name="T37" fmla="*/ 507 h 1849"/>
                    <a:gd name="T38" fmla="*/ 647 w 1138"/>
                    <a:gd name="T39" fmla="*/ 460 h 1849"/>
                    <a:gd name="T40" fmla="*/ 685 w 1138"/>
                    <a:gd name="T41" fmla="*/ 397 h 1849"/>
                    <a:gd name="T42" fmla="*/ 753 w 1138"/>
                    <a:gd name="T43" fmla="*/ 447 h 1849"/>
                    <a:gd name="T44" fmla="*/ 817 w 1138"/>
                    <a:gd name="T45" fmla="*/ 408 h 1849"/>
                    <a:gd name="T46" fmla="*/ 864 w 1138"/>
                    <a:gd name="T47" fmla="*/ 324 h 1849"/>
                    <a:gd name="T48" fmla="*/ 975 w 1138"/>
                    <a:gd name="T49" fmla="*/ 305 h 1849"/>
                    <a:gd name="T50" fmla="*/ 998 w 1138"/>
                    <a:gd name="T51" fmla="*/ 209 h 1849"/>
                    <a:gd name="T52" fmla="*/ 1032 w 1138"/>
                    <a:gd name="T53" fmla="*/ 121 h 1849"/>
                    <a:gd name="T54" fmla="*/ 1103 w 1138"/>
                    <a:gd name="T55" fmla="*/ 81 h 1849"/>
                    <a:gd name="T56" fmla="*/ 1067 w 1138"/>
                    <a:gd name="T57" fmla="*/ 8 h 1849"/>
                    <a:gd name="T58" fmla="*/ 916 w 1138"/>
                    <a:gd name="T59" fmla="*/ 43 h 1849"/>
                    <a:gd name="T60" fmla="*/ 703 w 1138"/>
                    <a:gd name="T61" fmla="*/ 165 h 1849"/>
                    <a:gd name="T62" fmla="*/ 573 w 1138"/>
                    <a:gd name="T63" fmla="*/ 186 h 1849"/>
                    <a:gd name="T64" fmla="*/ 484 w 1138"/>
                    <a:gd name="T65" fmla="*/ 309 h 1849"/>
                    <a:gd name="T66" fmla="*/ 452 w 1138"/>
                    <a:gd name="T67" fmla="*/ 369 h 1849"/>
                    <a:gd name="T68" fmla="*/ 426 w 1138"/>
                    <a:gd name="T69" fmla="*/ 474 h 1849"/>
                    <a:gd name="T70" fmla="*/ 475 w 1138"/>
                    <a:gd name="T71" fmla="*/ 508 h 1849"/>
                    <a:gd name="T72" fmla="*/ 500 w 1138"/>
                    <a:gd name="T73" fmla="*/ 661 h 1849"/>
                    <a:gd name="T74" fmla="*/ 502 w 1138"/>
                    <a:gd name="T75" fmla="*/ 748 h 1849"/>
                    <a:gd name="T76" fmla="*/ 498 w 1138"/>
                    <a:gd name="T77" fmla="*/ 898 h 1849"/>
                    <a:gd name="T78" fmla="*/ 187 w 1138"/>
                    <a:gd name="T79" fmla="*/ 1379 h 1849"/>
                    <a:gd name="T80" fmla="*/ 30 w 1138"/>
                    <a:gd name="T81" fmla="*/ 1516 h 1849"/>
                    <a:gd name="T82" fmla="*/ 26 w 1138"/>
                    <a:gd name="T83" fmla="*/ 1593 h 1849"/>
                    <a:gd name="T84" fmla="*/ 97 w 1138"/>
                    <a:gd name="T85" fmla="*/ 1720 h 1849"/>
                    <a:gd name="T86" fmla="*/ 202 w 1138"/>
                    <a:gd name="T87" fmla="*/ 1761 h 1849"/>
                    <a:gd name="T88" fmla="*/ 323 w 1138"/>
                    <a:gd name="T89" fmla="*/ 1750 h 1849"/>
                    <a:gd name="T90" fmla="*/ 379 w 1138"/>
                    <a:gd name="T91" fmla="*/ 1798 h 1849"/>
                    <a:gd name="T92" fmla="*/ 478 w 1138"/>
                    <a:gd name="T93" fmla="*/ 1825 h 1849"/>
                    <a:gd name="T94" fmla="*/ 511 w 1138"/>
                    <a:gd name="T95" fmla="*/ 1796 h 1849"/>
                    <a:gd name="T96" fmla="*/ 527 w 1138"/>
                    <a:gd name="T97" fmla="*/ 1720 h 1849"/>
                    <a:gd name="T98" fmla="*/ 586 w 1138"/>
                    <a:gd name="T99" fmla="*/ 1656 h 1849"/>
                    <a:gd name="T100" fmla="*/ 581 w 1138"/>
                    <a:gd name="T101" fmla="*/ 1592 h 1849"/>
                    <a:gd name="T102" fmla="*/ 555 w 1138"/>
                    <a:gd name="T103" fmla="*/ 155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8" h="1849">
                      <a:moveTo>
                        <a:pt x="542" y="1545"/>
                      </a:moveTo>
                      <a:cubicBezTo>
                        <a:pt x="531" y="1530"/>
                        <a:pt x="537" y="1519"/>
                        <a:pt x="543" y="1505"/>
                      </a:cubicBezTo>
                      <a:cubicBezTo>
                        <a:pt x="546" y="1499"/>
                        <a:pt x="546" y="1493"/>
                        <a:pt x="548" y="1486"/>
                      </a:cubicBezTo>
                      <a:cubicBezTo>
                        <a:pt x="550" y="1478"/>
                        <a:pt x="558" y="1475"/>
                        <a:pt x="561" y="1468"/>
                      </a:cubicBezTo>
                      <a:cubicBezTo>
                        <a:pt x="571" y="1449"/>
                        <a:pt x="550" y="1434"/>
                        <a:pt x="538" y="1421"/>
                      </a:cubicBezTo>
                      <a:cubicBezTo>
                        <a:pt x="534" y="1416"/>
                        <a:pt x="526" y="1410"/>
                        <a:pt x="527" y="1402"/>
                      </a:cubicBezTo>
                      <a:cubicBezTo>
                        <a:pt x="528" y="1394"/>
                        <a:pt x="539" y="1391"/>
                        <a:pt x="544" y="1384"/>
                      </a:cubicBezTo>
                      <a:cubicBezTo>
                        <a:pt x="552" y="1373"/>
                        <a:pt x="553" y="1359"/>
                        <a:pt x="552" y="1345"/>
                      </a:cubicBezTo>
                      <a:cubicBezTo>
                        <a:pt x="552" y="1330"/>
                        <a:pt x="542" y="1314"/>
                        <a:pt x="543" y="1300"/>
                      </a:cubicBezTo>
                      <a:cubicBezTo>
                        <a:pt x="545" y="1284"/>
                        <a:pt x="562" y="1280"/>
                        <a:pt x="563" y="1263"/>
                      </a:cubicBezTo>
                      <a:cubicBezTo>
                        <a:pt x="563" y="1231"/>
                        <a:pt x="545" y="1207"/>
                        <a:pt x="540" y="1178"/>
                      </a:cubicBezTo>
                      <a:cubicBezTo>
                        <a:pt x="538" y="1164"/>
                        <a:pt x="533" y="1151"/>
                        <a:pt x="545" y="1139"/>
                      </a:cubicBezTo>
                      <a:cubicBezTo>
                        <a:pt x="556" y="1127"/>
                        <a:pt x="571" y="1125"/>
                        <a:pt x="573" y="1107"/>
                      </a:cubicBezTo>
                      <a:cubicBezTo>
                        <a:pt x="574" y="1090"/>
                        <a:pt x="570" y="1076"/>
                        <a:pt x="560" y="1063"/>
                      </a:cubicBezTo>
                      <a:cubicBezTo>
                        <a:pt x="551" y="1052"/>
                        <a:pt x="545" y="1032"/>
                        <a:pt x="554" y="1017"/>
                      </a:cubicBezTo>
                      <a:cubicBezTo>
                        <a:pt x="561" y="1005"/>
                        <a:pt x="581" y="1007"/>
                        <a:pt x="591" y="997"/>
                      </a:cubicBezTo>
                      <a:cubicBezTo>
                        <a:pt x="602" y="986"/>
                        <a:pt x="603" y="966"/>
                        <a:pt x="602" y="950"/>
                      </a:cubicBezTo>
                      <a:cubicBezTo>
                        <a:pt x="601" y="920"/>
                        <a:pt x="609" y="895"/>
                        <a:pt x="616" y="865"/>
                      </a:cubicBezTo>
                      <a:cubicBezTo>
                        <a:pt x="620" y="850"/>
                        <a:pt x="630" y="842"/>
                        <a:pt x="630" y="825"/>
                      </a:cubicBezTo>
                      <a:cubicBezTo>
                        <a:pt x="630" y="811"/>
                        <a:pt x="634" y="798"/>
                        <a:pt x="642" y="785"/>
                      </a:cubicBezTo>
                      <a:cubicBezTo>
                        <a:pt x="651" y="770"/>
                        <a:pt x="662" y="761"/>
                        <a:pt x="677" y="752"/>
                      </a:cubicBezTo>
                      <a:cubicBezTo>
                        <a:pt x="684" y="748"/>
                        <a:pt x="691" y="739"/>
                        <a:pt x="699" y="737"/>
                      </a:cubicBezTo>
                      <a:cubicBezTo>
                        <a:pt x="705" y="735"/>
                        <a:pt x="713" y="738"/>
                        <a:pt x="720" y="738"/>
                      </a:cubicBezTo>
                      <a:cubicBezTo>
                        <a:pt x="734" y="736"/>
                        <a:pt x="731" y="730"/>
                        <a:pt x="739" y="723"/>
                      </a:cubicBezTo>
                      <a:cubicBezTo>
                        <a:pt x="744" y="719"/>
                        <a:pt x="749" y="720"/>
                        <a:pt x="757" y="720"/>
                      </a:cubicBezTo>
                      <a:cubicBezTo>
                        <a:pt x="769" y="720"/>
                        <a:pt x="788" y="719"/>
                        <a:pt x="801" y="723"/>
                      </a:cubicBezTo>
                      <a:cubicBezTo>
                        <a:pt x="803" y="717"/>
                        <a:pt x="804" y="711"/>
                        <a:pt x="804" y="703"/>
                      </a:cubicBezTo>
                      <a:cubicBezTo>
                        <a:pt x="804" y="677"/>
                        <a:pt x="806" y="651"/>
                        <a:pt x="802" y="635"/>
                      </a:cubicBezTo>
                      <a:cubicBezTo>
                        <a:pt x="798" y="619"/>
                        <a:pt x="802" y="605"/>
                        <a:pt x="805" y="582"/>
                      </a:cubicBezTo>
                      <a:cubicBezTo>
                        <a:pt x="808" y="559"/>
                        <a:pt x="819" y="548"/>
                        <a:pt x="809" y="534"/>
                      </a:cubicBezTo>
                      <a:cubicBezTo>
                        <a:pt x="804" y="527"/>
                        <a:pt x="784" y="539"/>
                        <a:pt x="774" y="551"/>
                      </a:cubicBezTo>
                      <a:cubicBezTo>
                        <a:pt x="764" y="563"/>
                        <a:pt x="765" y="575"/>
                        <a:pt x="754" y="596"/>
                      </a:cubicBezTo>
                      <a:cubicBezTo>
                        <a:pt x="743" y="617"/>
                        <a:pt x="738" y="610"/>
                        <a:pt x="724" y="607"/>
                      </a:cubicBezTo>
                      <a:cubicBezTo>
                        <a:pt x="710" y="605"/>
                        <a:pt x="706" y="593"/>
                        <a:pt x="700" y="579"/>
                      </a:cubicBezTo>
                      <a:cubicBezTo>
                        <a:pt x="694" y="565"/>
                        <a:pt x="682" y="564"/>
                        <a:pt x="667" y="568"/>
                      </a:cubicBezTo>
                      <a:cubicBezTo>
                        <a:pt x="653" y="572"/>
                        <a:pt x="647" y="578"/>
                        <a:pt x="641" y="568"/>
                      </a:cubicBezTo>
                      <a:cubicBezTo>
                        <a:pt x="634" y="558"/>
                        <a:pt x="652" y="544"/>
                        <a:pt x="655" y="536"/>
                      </a:cubicBezTo>
                      <a:cubicBezTo>
                        <a:pt x="657" y="529"/>
                        <a:pt x="657" y="510"/>
                        <a:pt x="648" y="507"/>
                      </a:cubicBezTo>
                      <a:cubicBezTo>
                        <a:pt x="639" y="504"/>
                        <a:pt x="638" y="499"/>
                        <a:pt x="635" y="485"/>
                      </a:cubicBezTo>
                      <a:cubicBezTo>
                        <a:pt x="633" y="472"/>
                        <a:pt x="641" y="467"/>
                        <a:pt x="647" y="460"/>
                      </a:cubicBezTo>
                      <a:cubicBezTo>
                        <a:pt x="658" y="449"/>
                        <a:pt x="651" y="449"/>
                        <a:pt x="671" y="439"/>
                      </a:cubicBezTo>
                      <a:cubicBezTo>
                        <a:pt x="691" y="428"/>
                        <a:pt x="678" y="417"/>
                        <a:pt x="685" y="397"/>
                      </a:cubicBezTo>
                      <a:cubicBezTo>
                        <a:pt x="691" y="377"/>
                        <a:pt x="709" y="392"/>
                        <a:pt x="717" y="411"/>
                      </a:cubicBezTo>
                      <a:cubicBezTo>
                        <a:pt x="725" y="429"/>
                        <a:pt x="736" y="429"/>
                        <a:pt x="753" y="447"/>
                      </a:cubicBezTo>
                      <a:cubicBezTo>
                        <a:pt x="770" y="464"/>
                        <a:pt x="781" y="443"/>
                        <a:pt x="789" y="427"/>
                      </a:cubicBezTo>
                      <a:cubicBezTo>
                        <a:pt x="797" y="411"/>
                        <a:pt x="798" y="415"/>
                        <a:pt x="817" y="408"/>
                      </a:cubicBezTo>
                      <a:cubicBezTo>
                        <a:pt x="836" y="401"/>
                        <a:pt x="824" y="391"/>
                        <a:pt x="833" y="379"/>
                      </a:cubicBezTo>
                      <a:cubicBezTo>
                        <a:pt x="842" y="367"/>
                        <a:pt x="848" y="344"/>
                        <a:pt x="864" y="324"/>
                      </a:cubicBezTo>
                      <a:cubicBezTo>
                        <a:pt x="880" y="304"/>
                        <a:pt x="883" y="306"/>
                        <a:pt x="904" y="306"/>
                      </a:cubicBezTo>
                      <a:cubicBezTo>
                        <a:pt x="925" y="306"/>
                        <a:pt x="947" y="305"/>
                        <a:pt x="975" y="305"/>
                      </a:cubicBezTo>
                      <a:cubicBezTo>
                        <a:pt x="1003" y="305"/>
                        <a:pt x="1003" y="292"/>
                        <a:pt x="1018" y="264"/>
                      </a:cubicBezTo>
                      <a:cubicBezTo>
                        <a:pt x="1032" y="236"/>
                        <a:pt x="1006" y="226"/>
                        <a:pt x="998" y="209"/>
                      </a:cubicBezTo>
                      <a:cubicBezTo>
                        <a:pt x="989" y="192"/>
                        <a:pt x="994" y="182"/>
                        <a:pt x="1002" y="165"/>
                      </a:cubicBezTo>
                      <a:cubicBezTo>
                        <a:pt x="1010" y="147"/>
                        <a:pt x="1014" y="131"/>
                        <a:pt x="1032" y="121"/>
                      </a:cubicBezTo>
                      <a:cubicBezTo>
                        <a:pt x="1051" y="110"/>
                        <a:pt x="1084" y="122"/>
                        <a:pt x="1111" y="121"/>
                      </a:cubicBezTo>
                      <a:cubicBezTo>
                        <a:pt x="1138" y="119"/>
                        <a:pt x="1111" y="93"/>
                        <a:pt x="1103" y="81"/>
                      </a:cubicBezTo>
                      <a:cubicBezTo>
                        <a:pt x="1095" y="69"/>
                        <a:pt x="1103" y="57"/>
                        <a:pt x="1102" y="38"/>
                      </a:cubicBezTo>
                      <a:cubicBezTo>
                        <a:pt x="1100" y="19"/>
                        <a:pt x="1098" y="16"/>
                        <a:pt x="1067" y="8"/>
                      </a:cubicBezTo>
                      <a:cubicBezTo>
                        <a:pt x="1036" y="0"/>
                        <a:pt x="1011" y="7"/>
                        <a:pt x="991" y="16"/>
                      </a:cubicBezTo>
                      <a:cubicBezTo>
                        <a:pt x="971" y="26"/>
                        <a:pt x="957" y="41"/>
                        <a:pt x="916" y="43"/>
                      </a:cubicBezTo>
                      <a:cubicBezTo>
                        <a:pt x="875" y="46"/>
                        <a:pt x="837" y="89"/>
                        <a:pt x="813" y="103"/>
                      </a:cubicBezTo>
                      <a:cubicBezTo>
                        <a:pt x="789" y="118"/>
                        <a:pt x="724" y="153"/>
                        <a:pt x="703" y="165"/>
                      </a:cubicBezTo>
                      <a:cubicBezTo>
                        <a:pt x="683" y="177"/>
                        <a:pt x="677" y="174"/>
                        <a:pt x="655" y="167"/>
                      </a:cubicBezTo>
                      <a:cubicBezTo>
                        <a:pt x="634" y="161"/>
                        <a:pt x="598" y="170"/>
                        <a:pt x="573" y="186"/>
                      </a:cubicBezTo>
                      <a:cubicBezTo>
                        <a:pt x="547" y="202"/>
                        <a:pt x="494" y="240"/>
                        <a:pt x="480" y="256"/>
                      </a:cubicBezTo>
                      <a:cubicBezTo>
                        <a:pt x="467" y="272"/>
                        <a:pt x="471" y="296"/>
                        <a:pt x="484" y="309"/>
                      </a:cubicBezTo>
                      <a:cubicBezTo>
                        <a:pt x="498" y="322"/>
                        <a:pt x="479" y="351"/>
                        <a:pt x="468" y="357"/>
                      </a:cubicBezTo>
                      <a:cubicBezTo>
                        <a:pt x="458" y="364"/>
                        <a:pt x="452" y="363"/>
                        <a:pt x="452" y="369"/>
                      </a:cubicBezTo>
                      <a:cubicBezTo>
                        <a:pt x="452" y="376"/>
                        <a:pt x="448" y="392"/>
                        <a:pt x="436" y="405"/>
                      </a:cubicBezTo>
                      <a:cubicBezTo>
                        <a:pt x="424" y="419"/>
                        <a:pt x="426" y="441"/>
                        <a:pt x="426" y="474"/>
                      </a:cubicBezTo>
                      <a:cubicBezTo>
                        <a:pt x="426" y="506"/>
                        <a:pt x="434" y="511"/>
                        <a:pt x="451" y="499"/>
                      </a:cubicBezTo>
                      <a:cubicBezTo>
                        <a:pt x="468" y="487"/>
                        <a:pt x="464" y="492"/>
                        <a:pt x="475" y="508"/>
                      </a:cubicBezTo>
                      <a:cubicBezTo>
                        <a:pt x="486" y="524"/>
                        <a:pt x="476" y="552"/>
                        <a:pt x="467" y="578"/>
                      </a:cubicBezTo>
                      <a:cubicBezTo>
                        <a:pt x="458" y="603"/>
                        <a:pt x="494" y="650"/>
                        <a:pt x="500" y="661"/>
                      </a:cubicBezTo>
                      <a:cubicBezTo>
                        <a:pt x="507" y="671"/>
                        <a:pt x="516" y="674"/>
                        <a:pt x="519" y="693"/>
                      </a:cubicBezTo>
                      <a:cubicBezTo>
                        <a:pt x="522" y="711"/>
                        <a:pt x="510" y="729"/>
                        <a:pt x="502" y="748"/>
                      </a:cubicBezTo>
                      <a:cubicBezTo>
                        <a:pt x="494" y="766"/>
                        <a:pt x="510" y="773"/>
                        <a:pt x="518" y="790"/>
                      </a:cubicBezTo>
                      <a:cubicBezTo>
                        <a:pt x="526" y="808"/>
                        <a:pt x="512" y="860"/>
                        <a:pt x="498" y="898"/>
                      </a:cubicBezTo>
                      <a:cubicBezTo>
                        <a:pt x="485" y="932"/>
                        <a:pt x="387" y="1106"/>
                        <a:pt x="358" y="1156"/>
                      </a:cubicBezTo>
                      <a:cubicBezTo>
                        <a:pt x="328" y="1205"/>
                        <a:pt x="233" y="1327"/>
                        <a:pt x="187" y="1379"/>
                      </a:cubicBezTo>
                      <a:cubicBezTo>
                        <a:pt x="150" y="1420"/>
                        <a:pt x="106" y="1467"/>
                        <a:pt x="84" y="1480"/>
                      </a:cubicBezTo>
                      <a:cubicBezTo>
                        <a:pt x="63" y="1493"/>
                        <a:pt x="41" y="1499"/>
                        <a:pt x="30" y="1516"/>
                      </a:cubicBezTo>
                      <a:cubicBezTo>
                        <a:pt x="24" y="1526"/>
                        <a:pt x="13" y="1539"/>
                        <a:pt x="0" y="1552"/>
                      </a:cubicBezTo>
                      <a:cubicBezTo>
                        <a:pt x="11" y="1562"/>
                        <a:pt x="12" y="1579"/>
                        <a:pt x="26" y="1593"/>
                      </a:cubicBezTo>
                      <a:cubicBezTo>
                        <a:pt x="45" y="1611"/>
                        <a:pt x="87" y="1616"/>
                        <a:pt x="90" y="1652"/>
                      </a:cubicBezTo>
                      <a:cubicBezTo>
                        <a:pt x="92" y="1674"/>
                        <a:pt x="64" y="1710"/>
                        <a:pt x="97" y="1720"/>
                      </a:cubicBezTo>
                      <a:cubicBezTo>
                        <a:pt x="129" y="1729"/>
                        <a:pt x="147" y="1702"/>
                        <a:pt x="175" y="1734"/>
                      </a:cubicBezTo>
                      <a:cubicBezTo>
                        <a:pt x="186" y="1746"/>
                        <a:pt x="178" y="1757"/>
                        <a:pt x="202" y="1761"/>
                      </a:cubicBezTo>
                      <a:cubicBezTo>
                        <a:pt x="224" y="1764"/>
                        <a:pt x="225" y="1755"/>
                        <a:pt x="241" y="1746"/>
                      </a:cubicBezTo>
                      <a:cubicBezTo>
                        <a:pt x="270" y="1729"/>
                        <a:pt x="290" y="1747"/>
                        <a:pt x="323" y="1750"/>
                      </a:cubicBezTo>
                      <a:cubicBezTo>
                        <a:pt x="342" y="1752"/>
                        <a:pt x="339" y="1747"/>
                        <a:pt x="352" y="1764"/>
                      </a:cubicBezTo>
                      <a:cubicBezTo>
                        <a:pt x="362" y="1777"/>
                        <a:pt x="364" y="1786"/>
                        <a:pt x="379" y="1798"/>
                      </a:cubicBezTo>
                      <a:cubicBezTo>
                        <a:pt x="405" y="1819"/>
                        <a:pt x="421" y="1849"/>
                        <a:pt x="458" y="1838"/>
                      </a:cubicBezTo>
                      <a:cubicBezTo>
                        <a:pt x="464" y="1836"/>
                        <a:pt x="471" y="1827"/>
                        <a:pt x="478" y="1825"/>
                      </a:cubicBezTo>
                      <a:cubicBezTo>
                        <a:pt x="483" y="1823"/>
                        <a:pt x="492" y="1827"/>
                        <a:pt x="496" y="1825"/>
                      </a:cubicBezTo>
                      <a:cubicBezTo>
                        <a:pt x="510" y="1817"/>
                        <a:pt x="507" y="1812"/>
                        <a:pt x="511" y="1796"/>
                      </a:cubicBezTo>
                      <a:cubicBezTo>
                        <a:pt x="515" y="1783"/>
                        <a:pt x="521" y="1773"/>
                        <a:pt x="524" y="1760"/>
                      </a:cubicBezTo>
                      <a:cubicBezTo>
                        <a:pt x="527" y="1749"/>
                        <a:pt x="523" y="1730"/>
                        <a:pt x="527" y="1720"/>
                      </a:cubicBezTo>
                      <a:cubicBezTo>
                        <a:pt x="531" y="1711"/>
                        <a:pt x="555" y="1696"/>
                        <a:pt x="563" y="1687"/>
                      </a:cubicBezTo>
                      <a:cubicBezTo>
                        <a:pt x="573" y="1677"/>
                        <a:pt x="579" y="1669"/>
                        <a:pt x="586" y="1656"/>
                      </a:cubicBezTo>
                      <a:cubicBezTo>
                        <a:pt x="591" y="1645"/>
                        <a:pt x="595" y="1632"/>
                        <a:pt x="596" y="1620"/>
                      </a:cubicBezTo>
                      <a:cubicBezTo>
                        <a:pt x="597" y="1598"/>
                        <a:pt x="595" y="1605"/>
                        <a:pt x="581" y="1592"/>
                      </a:cubicBezTo>
                      <a:cubicBezTo>
                        <a:pt x="574" y="1586"/>
                        <a:pt x="551" y="1573"/>
                        <a:pt x="555" y="1560"/>
                      </a:cubicBezTo>
                      <a:cubicBezTo>
                        <a:pt x="555" y="1559"/>
                        <a:pt x="555" y="1559"/>
                        <a:pt x="555" y="1558"/>
                      </a:cubicBezTo>
                      <a:cubicBezTo>
                        <a:pt x="550" y="1554"/>
                        <a:pt x="546" y="1550"/>
                        <a:pt x="542" y="1545"/>
                      </a:cubicBezTo>
                      <a:close/>
                    </a:path>
                  </a:pathLst>
                </a:custGeom>
                <a:solidFill>
                  <a:srgbClr val="FFFF00">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5" name="Freeform 29"/>
                <p:cNvSpPr>
                  <a:spLocks/>
                </p:cNvSpPr>
                <p:nvPr/>
              </p:nvSpPr>
              <p:spPr bwMode="auto">
                <a:xfrm>
                  <a:off x="4197450" y="7521863"/>
                  <a:ext cx="732617" cy="866592"/>
                </a:xfrm>
                <a:custGeom>
                  <a:avLst/>
                  <a:gdLst>
                    <a:gd name="T0" fmla="*/ 432 w 1389"/>
                    <a:gd name="T1" fmla="*/ 1479 h 1643"/>
                    <a:gd name="T2" fmla="*/ 516 w 1389"/>
                    <a:gd name="T3" fmla="*/ 1366 h 1643"/>
                    <a:gd name="T4" fmla="*/ 590 w 1389"/>
                    <a:gd name="T5" fmla="*/ 1365 h 1643"/>
                    <a:gd name="T6" fmla="*/ 708 w 1389"/>
                    <a:gd name="T7" fmla="*/ 1325 h 1643"/>
                    <a:gd name="T8" fmla="*/ 787 w 1389"/>
                    <a:gd name="T9" fmla="*/ 1412 h 1643"/>
                    <a:gd name="T10" fmla="*/ 889 w 1389"/>
                    <a:gd name="T11" fmla="*/ 1470 h 1643"/>
                    <a:gd name="T12" fmla="*/ 995 w 1389"/>
                    <a:gd name="T13" fmla="*/ 1470 h 1643"/>
                    <a:gd name="T14" fmla="*/ 1109 w 1389"/>
                    <a:gd name="T15" fmla="*/ 1501 h 1643"/>
                    <a:gd name="T16" fmla="*/ 1137 w 1389"/>
                    <a:gd name="T17" fmla="*/ 1524 h 1643"/>
                    <a:gd name="T18" fmla="*/ 1173 w 1389"/>
                    <a:gd name="T19" fmla="*/ 1540 h 1643"/>
                    <a:gd name="T20" fmla="*/ 1278 w 1389"/>
                    <a:gd name="T21" fmla="*/ 1474 h 1643"/>
                    <a:gd name="T22" fmla="*/ 1324 w 1389"/>
                    <a:gd name="T23" fmla="*/ 1402 h 1643"/>
                    <a:gd name="T24" fmla="*/ 1362 w 1389"/>
                    <a:gd name="T25" fmla="*/ 1325 h 1643"/>
                    <a:gd name="T26" fmla="*/ 1357 w 1389"/>
                    <a:gd name="T27" fmla="*/ 1225 h 1643"/>
                    <a:gd name="T28" fmla="*/ 1298 w 1389"/>
                    <a:gd name="T29" fmla="*/ 1105 h 1643"/>
                    <a:gd name="T30" fmla="*/ 1251 w 1389"/>
                    <a:gd name="T31" fmla="*/ 991 h 1643"/>
                    <a:gd name="T32" fmla="*/ 1155 w 1389"/>
                    <a:gd name="T33" fmla="*/ 873 h 1643"/>
                    <a:gd name="T34" fmla="*/ 1051 w 1389"/>
                    <a:gd name="T35" fmla="*/ 791 h 1643"/>
                    <a:gd name="T36" fmla="*/ 1090 w 1389"/>
                    <a:gd name="T37" fmla="*/ 737 h 1643"/>
                    <a:gd name="T38" fmla="*/ 1207 w 1389"/>
                    <a:gd name="T39" fmla="*/ 701 h 1643"/>
                    <a:gd name="T40" fmla="*/ 1281 w 1389"/>
                    <a:gd name="T41" fmla="*/ 610 h 1643"/>
                    <a:gd name="T42" fmla="*/ 1341 w 1389"/>
                    <a:gd name="T43" fmla="*/ 507 h 1643"/>
                    <a:gd name="T44" fmla="*/ 1288 w 1389"/>
                    <a:gd name="T45" fmla="*/ 402 h 1643"/>
                    <a:gd name="T46" fmla="*/ 1308 w 1389"/>
                    <a:gd name="T47" fmla="*/ 301 h 1643"/>
                    <a:gd name="T48" fmla="*/ 1381 w 1389"/>
                    <a:gd name="T49" fmla="*/ 167 h 1643"/>
                    <a:gd name="T50" fmla="*/ 1314 w 1389"/>
                    <a:gd name="T51" fmla="*/ 114 h 1643"/>
                    <a:gd name="T52" fmla="*/ 1268 w 1389"/>
                    <a:gd name="T53" fmla="*/ 96 h 1643"/>
                    <a:gd name="T54" fmla="*/ 1152 w 1389"/>
                    <a:gd name="T55" fmla="*/ 59 h 1643"/>
                    <a:gd name="T56" fmla="*/ 1043 w 1389"/>
                    <a:gd name="T57" fmla="*/ 49 h 1643"/>
                    <a:gd name="T58" fmla="*/ 940 w 1389"/>
                    <a:gd name="T59" fmla="*/ 32 h 1643"/>
                    <a:gd name="T60" fmla="*/ 836 w 1389"/>
                    <a:gd name="T61" fmla="*/ 80 h 1643"/>
                    <a:gd name="T62" fmla="*/ 791 w 1389"/>
                    <a:gd name="T63" fmla="*/ 149 h 1643"/>
                    <a:gd name="T64" fmla="*/ 695 w 1389"/>
                    <a:gd name="T65" fmla="*/ 233 h 1643"/>
                    <a:gd name="T66" fmla="*/ 611 w 1389"/>
                    <a:gd name="T67" fmla="*/ 139 h 1643"/>
                    <a:gd name="T68" fmla="*/ 529 w 1389"/>
                    <a:gd name="T69" fmla="*/ 214 h 1643"/>
                    <a:gd name="T70" fmla="*/ 570 w 1389"/>
                    <a:gd name="T71" fmla="*/ 274 h 1643"/>
                    <a:gd name="T72" fmla="*/ 537 w 1389"/>
                    <a:gd name="T73" fmla="*/ 341 h 1643"/>
                    <a:gd name="T74" fmla="*/ 498 w 1389"/>
                    <a:gd name="T75" fmla="*/ 414 h 1643"/>
                    <a:gd name="T76" fmla="*/ 476 w 1389"/>
                    <a:gd name="T77" fmla="*/ 475 h 1643"/>
                    <a:gd name="T78" fmla="*/ 456 w 1389"/>
                    <a:gd name="T79" fmla="*/ 518 h 1643"/>
                    <a:gd name="T80" fmla="*/ 458 w 1389"/>
                    <a:gd name="T81" fmla="*/ 593 h 1643"/>
                    <a:gd name="T82" fmla="*/ 478 w 1389"/>
                    <a:gd name="T83" fmla="*/ 624 h 1643"/>
                    <a:gd name="T84" fmla="*/ 498 w 1389"/>
                    <a:gd name="T85" fmla="*/ 642 h 1643"/>
                    <a:gd name="T86" fmla="*/ 542 w 1389"/>
                    <a:gd name="T87" fmla="*/ 706 h 1643"/>
                    <a:gd name="T88" fmla="*/ 552 w 1389"/>
                    <a:gd name="T89" fmla="*/ 777 h 1643"/>
                    <a:gd name="T90" fmla="*/ 510 w 1389"/>
                    <a:gd name="T91" fmla="*/ 828 h 1643"/>
                    <a:gd name="T92" fmla="*/ 388 w 1389"/>
                    <a:gd name="T93" fmla="*/ 846 h 1643"/>
                    <a:gd name="T94" fmla="*/ 238 w 1389"/>
                    <a:gd name="T95" fmla="*/ 863 h 1643"/>
                    <a:gd name="T96" fmla="*/ 135 w 1389"/>
                    <a:gd name="T97" fmla="*/ 857 h 1643"/>
                    <a:gd name="T98" fmla="*/ 41 w 1389"/>
                    <a:gd name="T99" fmla="*/ 881 h 1643"/>
                    <a:gd name="T100" fmla="*/ 2 w 1389"/>
                    <a:gd name="T101" fmla="*/ 1018 h 1643"/>
                    <a:gd name="T102" fmla="*/ 60 w 1389"/>
                    <a:gd name="T103" fmla="*/ 1144 h 1643"/>
                    <a:gd name="T104" fmla="*/ 127 w 1389"/>
                    <a:gd name="T105" fmla="*/ 1169 h 1643"/>
                    <a:gd name="T106" fmla="*/ 148 w 1389"/>
                    <a:gd name="T107" fmla="*/ 1256 h 1643"/>
                    <a:gd name="T108" fmla="*/ 151 w 1389"/>
                    <a:gd name="T109" fmla="*/ 1322 h 1643"/>
                    <a:gd name="T110" fmla="*/ 130 w 1389"/>
                    <a:gd name="T111" fmla="*/ 1379 h 1643"/>
                    <a:gd name="T112" fmla="*/ 140 w 1389"/>
                    <a:gd name="T113" fmla="*/ 1411 h 1643"/>
                    <a:gd name="T114" fmla="*/ 107 w 1389"/>
                    <a:gd name="T115" fmla="*/ 1486 h 1643"/>
                    <a:gd name="T116" fmla="*/ 143 w 1389"/>
                    <a:gd name="T117" fmla="*/ 1547 h 1643"/>
                    <a:gd name="T118" fmla="*/ 291 w 1389"/>
                    <a:gd name="T119" fmla="*/ 1567 h 1643"/>
                    <a:gd name="T120" fmla="*/ 350 w 1389"/>
                    <a:gd name="T121" fmla="*/ 1626 h 1643"/>
                    <a:gd name="T122" fmla="*/ 388 w 1389"/>
                    <a:gd name="T123" fmla="*/ 1641 h 1643"/>
                    <a:gd name="T124" fmla="*/ 401 w 1389"/>
                    <a:gd name="T125" fmla="*/ 1542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9" h="1643">
                      <a:moveTo>
                        <a:pt x="401" y="1542"/>
                      </a:moveTo>
                      <a:cubicBezTo>
                        <a:pt x="403" y="1512"/>
                        <a:pt x="416" y="1503"/>
                        <a:pt x="432" y="1479"/>
                      </a:cubicBezTo>
                      <a:cubicBezTo>
                        <a:pt x="445" y="1458"/>
                        <a:pt x="454" y="1437"/>
                        <a:pt x="467" y="1417"/>
                      </a:cubicBezTo>
                      <a:cubicBezTo>
                        <a:pt x="480" y="1399"/>
                        <a:pt x="489" y="1368"/>
                        <a:pt x="516" y="1366"/>
                      </a:cubicBezTo>
                      <a:cubicBezTo>
                        <a:pt x="527" y="1365"/>
                        <a:pt x="538" y="1376"/>
                        <a:pt x="552" y="1376"/>
                      </a:cubicBezTo>
                      <a:cubicBezTo>
                        <a:pt x="567" y="1376"/>
                        <a:pt x="577" y="1370"/>
                        <a:pt x="590" y="1365"/>
                      </a:cubicBezTo>
                      <a:cubicBezTo>
                        <a:pt x="620" y="1355"/>
                        <a:pt x="693" y="1352"/>
                        <a:pt x="687" y="1307"/>
                      </a:cubicBezTo>
                      <a:cubicBezTo>
                        <a:pt x="714" y="1292"/>
                        <a:pt x="700" y="1320"/>
                        <a:pt x="708" y="1325"/>
                      </a:cubicBezTo>
                      <a:cubicBezTo>
                        <a:pt x="719" y="1333"/>
                        <a:pt x="731" y="1333"/>
                        <a:pt x="743" y="1343"/>
                      </a:cubicBezTo>
                      <a:cubicBezTo>
                        <a:pt x="773" y="1364"/>
                        <a:pt x="785" y="1376"/>
                        <a:pt x="787" y="1412"/>
                      </a:cubicBezTo>
                      <a:cubicBezTo>
                        <a:pt x="790" y="1456"/>
                        <a:pt x="809" y="1447"/>
                        <a:pt x="845" y="1456"/>
                      </a:cubicBezTo>
                      <a:cubicBezTo>
                        <a:pt x="857" y="1459"/>
                        <a:pt x="879" y="1464"/>
                        <a:pt x="889" y="1470"/>
                      </a:cubicBezTo>
                      <a:cubicBezTo>
                        <a:pt x="905" y="1478"/>
                        <a:pt x="908" y="1492"/>
                        <a:pt x="920" y="1504"/>
                      </a:cubicBezTo>
                      <a:cubicBezTo>
                        <a:pt x="954" y="1535"/>
                        <a:pt x="968" y="1487"/>
                        <a:pt x="995" y="1470"/>
                      </a:cubicBezTo>
                      <a:cubicBezTo>
                        <a:pt x="1026" y="1449"/>
                        <a:pt x="1054" y="1464"/>
                        <a:pt x="1077" y="1483"/>
                      </a:cubicBezTo>
                      <a:cubicBezTo>
                        <a:pt x="1091" y="1495"/>
                        <a:pt x="1095" y="1495"/>
                        <a:pt x="1109" y="1501"/>
                      </a:cubicBezTo>
                      <a:cubicBezTo>
                        <a:pt x="1115" y="1504"/>
                        <a:pt x="1121" y="1500"/>
                        <a:pt x="1126" y="1504"/>
                      </a:cubicBezTo>
                      <a:cubicBezTo>
                        <a:pt x="1132" y="1507"/>
                        <a:pt x="1130" y="1518"/>
                        <a:pt x="1137" y="1524"/>
                      </a:cubicBezTo>
                      <a:cubicBezTo>
                        <a:pt x="1143" y="1528"/>
                        <a:pt x="1153" y="1524"/>
                        <a:pt x="1160" y="1527"/>
                      </a:cubicBezTo>
                      <a:cubicBezTo>
                        <a:pt x="1167" y="1530"/>
                        <a:pt x="1163" y="1539"/>
                        <a:pt x="1173" y="1540"/>
                      </a:cubicBezTo>
                      <a:cubicBezTo>
                        <a:pt x="1191" y="1542"/>
                        <a:pt x="1214" y="1518"/>
                        <a:pt x="1227" y="1506"/>
                      </a:cubicBezTo>
                      <a:cubicBezTo>
                        <a:pt x="1246" y="1489"/>
                        <a:pt x="1259" y="1479"/>
                        <a:pt x="1278" y="1474"/>
                      </a:cubicBezTo>
                      <a:cubicBezTo>
                        <a:pt x="1279" y="1469"/>
                        <a:pt x="1280" y="1464"/>
                        <a:pt x="1281" y="1460"/>
                      </a:cubicBezTo>
                      <a:cubicBezTo>
                        <a:pt x="1289" y="1436"/>
                        <a:pt x="1320" y="1427"/>
                        <a:pt x="1324" y="1402"/>
                      </a:cubicBezTo>
                      <a:cubicBezTo>
                        <a:pt x="1326" y="1383"/>
                        <a:pt x="1313" y="1364"/>
                        <a:pt x="1316" y="1343"/>
                      </a:cubicBezTo>
                      <a:cubicBezTo>
                        <a:pt x="1342" y="1342"/>
                        <a:pt x="1361" y="1352"/>
                        <a:pt x="1362" y="1325"/>
                      </a:cubicBezTo>
                      <a:cubicBezTo>
                        <a:pt x="1363" y="1296"/>
                        <a:pt x="1330" y="1295"/>
                        <a:pt x="1326" y="1274"/>
                      </a:cubicBezTo>
                      <a:cubicBezTo>
                        <a:pt x="1323" y="1250"/>
                        <a:pt x="1354" y="1246"/>
                        <a:pt x="1357" y="1225"/>
                      </a:cubicBezTo>
                      <a:cubicBezTo>
                        <a:pt x="1360" y="1202"/>
                        <a:pt x="1341" y="1180"/>
                        <a:pt x="1326" y="1166"/>
                      </a:cubicBezTo>
                      <a:cubicBezTo>
                        <a:pt x="1302" y="1143"/>
                        <a:pt x="1299" y="1139"/>
                        <a:pt x="1298" y="1105"/>
                      </a:cubicBezTo>
                      <a:cubicBezTo>
                        <a:pt x="1270" y="1100"/>
                        <a:pt x="1235" y="1093"/>
                        <a:pt x="1249" y="1056"/>
                      </a:cubicBezTo>
                      <a:cubicBezTo>
                        <a:pt x="1263" y="1019"/>
                        <a:pt x="1287" y="1026"/>
                        <a:pt x="1251" y="991"/>
                      </a:cubicBezTo>
                      <a:cubicBezTo>
                        <a:pt x="1231" y="970"/>
                        <a:pt x="1222" y="950"/>
                        <a:pt x="1209" y="926"/>
                      </a:cubicBezTo>
                      <a:cubicBezTo>
                        <a:pt x="1194" y="900"/>
                        <a:pt x="1181" y="885"/>
                        <a:pt x="1155" y="873"/>
                      </a:cubicBezTo>
                      <a:cubicBezTo>
                        <a:pt x="1129" y="860"/>
                        <a:pt x="1117" y="842"/>
                        <a:pt x="1092" y="834"/>
                      </a:cubicBezTo>
                      <a:cubicBezTo>
                        <a:pt x="1074" y="829"/>
                        <a:pt x="1028" y="821"/>
                        <a:pt x="1051" y="791"/>
                      </a:cubicBezTo>
                      <a:cubicBezTo>
                        <a:pt x="1060" y="778"/>
                        <a:pt x="1079" y="787"/>
                        <a:pt x="1088" y="773"/>
                      </a:cubicBezTo>
                      <a:cubicBezTo>
                        <a:pt x="1093" y="764"/>
                        <a:pt x="1087" y="747"/>
                        <a:pt x="1090" y="737"/>
                      </a:cubicBezTo>
                      <a:cubicBezTo>
                        <a:pt x="1108" y="682"/>
                        <a:pt x="1147" y="720"/>
                        <a:pt x="1181" y="720"/>
                      </a:cubicBezTo>
                      <a:cubicBezTo>
                        <a:pt x="1199" y="719"/>
                        <a:pt x="1195" y="712"/>
                        <a:pt x="1207" y="701"/>
                      </a:cubicBezTo>
                      <a:cubicBezTo>
                        <a:pt x="1227" y="682"/>
                        <a:pt x="1245" y="659"/>
                        <a:pt x="1261" y="637"/>
                      </a:cubicBezTo>
                      <a:cubicBezTo>
                        <a:pt x="1268" y="626"/>
                        <a:pt x="1273" y="619"/>
                        <a:pt x="1281" y="610"/>
                      </a:cubicBezTo>
                      <a:cubicBezTo>
                        <a:pt x="1290" y="600"/>
                        <a:pt x="1302" y="590"/>
                        <a:pt x="1311" y="578"/>
                      </a:cubicBezTo>
                      <a:cubicBezTo>
                        <a:pt x="1322" y="566"/>
                        <a:pt x="1344" y="525"/>
                        <a:pt x="1341" y="507"/>
                      </a:cubicBezTo>
                      <a:cubicBezTo>
                        <a:pt x="1337" y="482"/>
                        <a:pt x="1292" y="472"/>
                        <a:pt x="1284" y="441"/>
                      </a:cubicBezTo>
                      <a:cubicBezTo>
                        <a:pt x="1279" y="427"/>
                        <a:pt x="1279" y="415"/>
                        <a:pt x="1288" y="402"/>
                      </a:cubicBezTo>
                      <a:cubicBezTo>
                        <a:pt x="1296" y="391"/>
                        <a:pt x="1319" y="387"/>
                        <a:pt x="1323" y="375"/>
                      </a:cubicBezTo>
                      <a:cubicBezTo>
                        <a:pt x="1333" y="346"/>
                        <a:pt x="1286" y="338"/>
                        <a:pt x="1308" y="301"/>
                      </a:cubicBezTo>
                      <a:cubicBezTo>
                        <a:pt x="1321" y="280"/>
                        <a:pt x="1347" y="255"/>
                        <a:pt x="1365" y="239"/>
                      </a:cubicBezTo>
                      <a:cubicBezTo>
                        <a:pt x="1384" y="220"/>
                        <a:pt x="1389" y="195"/>
                        <a:pt x="1381" y="167"/>
                      </a:cubicBezTo>
                      <a:cubicBezTo>
                        <a:pt x="1375" y="149"/>
                        <a:pt x="1365" y="139"/>
                        <a:pt x="1349" y="129"/>
                      </a:cubicBezTo>
                      <a:cubicBezTo>
                        <a:pt x="1341" y="125"/>
                        <a:pt x="1319" y="122"/>
                        <a:pt x="1314" y="114"/>
                      </a:cubicBezTo>
                      <a:cubicBezTo>
                        <a:pt x="1310" y="107"/>
                        <a:pt x="1310" y="102"/>
                        <a:pt x="1312" y="98"/>
                      </a:cubicBezTo>
                      <a:cubicBezTo>
                        <a:pt x="1297" y="101"/>
                        <a:pt x="1282" y="102"/>
                        <a:pt x="1268" y="96"/>
                      </a:cubicBezTo>
                      <a:cubicBezTo>
                        <a:pt x="1235" y="82"/>
                        <a:pt x="1245" y="41"/>
                        <a:pt x="1201" y="51"/>
                      </a:cubicBezTo>
                      <a:cubicBezTo>
                        <a:pt x="1187" y="55"/>
                        <a:pt x="1169" y="67"/>
                        <a:pt x="1152" y="59"/>
                      </a:cubicBezTo>
                      <a:cubicBezTo>
                        <a:pt x="1137" y="53"/>
                        <a:pt x="1135" y="26"/>
                        <a:pt x="1119" y="22"/>
                      </a:cubicBezTo>
                      <a:cubicBezTo>
                        <a:pt x="1098" y="16"/>
                        <a:pt x="1072" y="54"/>
                        <a:pt x="1043" y="49"/>
                      </a:cubicBezTo>
                      <a:cubicBezTo>
                        <a:pt x="1040" y="24"/>
                        <a:pt x="1051" y="0"/>
                        <a:pt x="1012" y="9"/>
                      </a:cubicBezTo>
                      <a:cubicBezTo>
                        <a:pt x="986" y="14"/>
                        <a:pt x="968" y="33"/>
                        <a:pt x="940" y="32"/>
                      </a:cubicBezTo>
                      <a:cubicBezTo>
                        <a:pt x="914" y="31"/>
                        <a:pt x="898" y="18"/>
                        <a:pt x="874" y="37"/>
                      </a:cubicBezTo>
                      <a:cubicBezTo>
                        <a:pt x="858" y="50"/>
                        <a:pt x="853" y="68"/>
                        <a:pt x="836" y="80"/>
                      </a:cubicBezTo>
                      <a:cubicBezTo>
                        <a:pt x="823" y="90"/>
                        <a:pt x="810" y="94"/>
                        <a:pt x="802" y="108"/>
                      </a:cubicBezTo>
                      <a:cubicBezTo>
                        <a:pt x="794" y="120"/>
                        <a:pt x="797" y="137"/>
                        <a:pt x="791" y="149"/>
                      </a:cubicBezTo>
                      <a:cubicBezTo>
                        <a:pt x="783" y="164"/>
                        <a:pt x="771" y="166"/>
                        <a:pt x="761" y="177"/>
                      </a:cubicBezTo>
                      <a:cubicBezTo>
                        <a:pt x="740" y="203"/>
                        <a:pt x="736" y="234"/>
                        <a:pt x="695" y="233"/>
                      </a:cubicBezTo>
                      <a:cubicBezTo>
                        <a:pt x="709" y="214"/>
                        <a:pt x="694" y="176"/>
                        <a:pt x="680" y="159"/>
                      </a:cubicBezTo>
                      <a:cubicBezTo>
                        <a:pt x="665" y="143"/>
                        <a:pt x="633" y="137"/>
                        <a:pt x="611" y="139"/>
                      </a:cubicBezTo>
                      <a:cubicBezTo>
                        <a:pt x="570" y="144"/>
                        <a:pt x="582" y="175"/>
                        <a:pt x="556" y="196"/>
                      </a:cubicBezTo>
                      <a:cubicBezTo>
                        <a:pt x="546" y="205"/>
                        <a:pt x="532" y="199"/>
                        <a:pt x="529" y="214"/>
                      </a:cubicBezTo>
                      <a:cubicBezTo>
                        <a:pt x="525" y="227"/>
                        <a:pt x="548" y="240"/>
                        <a:pt x="555" y="246"/>
                      </a:cubicBezTo>
                      <a:cubicBezTo>
                        <a:pt x="569" y="259"/>
                        <a:pt x="571" y="252"/>
                        <a:pt x="570" y="274"/>
                      </a:cubicBezTo>
                      <a:cubicBezTo>
                        <a:pt x="569" y="286"/>
                        <a:pt x="565" y="299"/>
                        <a:pt x="560" y="310"/>
                      </a:cubicBezTo>
                      <a:cubicBezTo>
                        <a:pt x="553" y="323"/>
                        <a:pt x="547" y="331"/>
                        <a:pt x="537" y="341"/>
                      </a:cubicBezTo>
                      <a:cubicBezTo>
                        <a:pt x="529" y="350"/>
                        <a:pt x="505" y="365"/>
                        <a:pt x="501" y="374"/>
                      </a:cubicBezTo>
                      <a:cubicBezTo>
                        <a:pt x="497" y="384"/>
                        <a:pt x="501" y="403"/>
                        <a:pt x="498" y="414"/>
                      </a:cubicBezTo>
                      <a:cubicBezTo>
                        <a:pt x="495" y="427"/>
                        <a:pt x="489" y="437"/>
                        <a:pt x="485" y="450"/>
                      </a:cubicBezTo>
                      <a:cubicBezTo>
                        <a:pt x="482" y="463"/>
                        <a:pt x="482" y="469"/>
                        <a:pt x="476" y="475"/>
                      </a:cubicBezTo>
                      <a:cubicBezTo>
                        <a:pt x="482" y="480"/>
                        <a:pt x="487" y="487"/>
                        <a:pt x="491" y="494"/>
                      </a:cubicBezTo>
                      <a:cubicBezTo>
                        <a:pt x="484" y="513"/>
                        <a:pt x="467" y="505"/>
                        <a:pt x="456" y="518"/>
                      </a:cubicBezTo>
                      <a:cubicBezTo>
                        <a:pt x="446" y="529"/>
                        <a:pt x="450" y="544"/>
                        <a:pt x="450" y="558"/>
                      </a:cubicBezTo>
                      <a:cubicBezTo>
                        <a:pt x="451" y="570"/>
                        <a:pt x="452" y="582"/>
                        <a:pt x="458" y="593"/>
                      </a:cubicBezTo>
                      <a:cubicBezTo>
                        <a:pt x="460" y="597"/>
                        <a:pt x="472" y="599"/>
                        <a:pt x="474" y="604"/>
                      </a:cubicBezTo>
                      <a:cubicBezTo>
                        <a:pt x="477" y="610"/>
                        <a:pt x="475" y="619"/>
                        <a:pt x="478" y="624"/>
                      </a:cubicBezTo>
                      <a:cubicBezTo>
                        <a:pt x="481" y="630"/>
                        <a:pt x="476" y="636"/>
                        <a:pt x="480" y="641"/>
                      </a:cubicBezTo>
                      <a:cubicBezTo>
                        <a:pt x="485" y="646"/>
                        <a:pt x="494" y="639"/>
                        <a:pt x="498" y="642"/>
                      </a:cubicBezTo>
                      <a:cubicBezTo>
                        <a:pt x="517" y="655"/>
                        <a:pt x="509" y="661"/>
                        <a:pt x="519" y="676"/>
                      </a:cubicBezTo>
                      <a:cubicBezTo>
                        <a:pt x="527" y="688"/>
                        <a:pt x="534" y="694"/>
                        <a:pt x="542" y="706"/>
                      </a:cubicBezTo>
                      <a:cubicBezTo>
                        <a:pt x="551" y="723"/>
                        <a:pt x="549" y="726"/>
                        <a:pt x="552" y="745"/>
                      </a:cubicBezTo>
                      <a:cubicBezTo>
                        <a:pt x="554" y="760"/>
                        <a:pt x="568" y="764"/>
                        <a:pt x="552" y="777"/>
                      </a:cubicBezTo>
                      <a:cubicBezTo>
                        <a:pt x="538" y="789"/>
                        <a:pt x="531" y="773"/>
                        <a:pt x="521" y="793"/>
                      </a:cubicBezTo>
                      <a:cubicBezTo>
                        <a:pt x="514" y="805"/>
                        <a:pt x="520" y="817"/>
                        <a:pt x="510" y="828"/>
                      </a:cubicBezTo>
                      <a:cubicBezTo>
                        <a:pt x="493" y="847"/>
                        <a:pt x="490" y="832"/>
                        <a:pt x="470" y="829"/>
                      </a:cubicBezTo>
                      <a:cubicBezTo>
                        <a:pt x="442" y="825"/>
                        <a:pt x="414" y="844"/>
                        <a:pt x="388" y="846"/>
                      </a:cubicBezTo>
                      <a:cubicBezTo>
                        <a:pt x="354" y="848"/>
                        <a:pt x="330" y="839"/>
                        <a:pt x="296" y="854"/>
                      </a:cubicBezTo>
                      <a:cubicBezTo>
                        <a:pt x="277" y="862"/>
                        <a:pt x="260" y="867"/>
                        <a:pt x="238" y="863"/>
                      </a:cubicBezTo>
                      <a:cubicBezTo>
                        <a:pt x="219" y="896"/>
                        <a:pt x="198" y="880"/>
                        <a:pt x="167" y="872"/>
                      </a:cubicBezTo>
                      <a:cubicBezTo>
                        <a:pt x="150" y="868"/>
                        <a:pt x="150" y="867"/>
                        <a:pt x="135" y="857"/>
                      </a:cubicBezTo>
                      <a:cubicBezTo>
                        <a:pt x="121" y="848"/>
                        <a:pt x="113" y="843"/>
                        <a:pt x="94" y="844"/>
                      </a:cubicBezTo>
                      <a:cubicBezTo>
                        <a:pt x="71" y="846"/>
                        <a:pt x="48" y="858"/>
                        <a:pt x="41" y="881"/>
                      </a:cubicBezTo>
                      <a:cubicBezTo>
                        <a:pt x="34" y="902"/>
                        <a:pt x="46" y="928"/>
                        <a:pt x="38" y="949"/>
                      </a:cubicBezTo>
                      <a:cubicBezTo>
                        <a:pt x="29" y="975"/>
                        <a:pt x="5" y="987"/>
                        <a:pt x="2" y="1018"/>
                      </a:cubicBezTo>
                      <a:cubicBezTo>
                        <a:pt x="0" y="1059"/>
                        <a:pt x="31" y="1046"/>
                        <a:pt x="45" y="1074"/>
                      </a:cubicBezTo>
                      <a:cubicBezTo>
                        <a:pt x="55" y="1095"/>
                        <a:pt x="41" y="1131"/>
                        <a:pt x="60" y="1144"/>
                      </a:cubicBezTo>
                      <a:cubicBezTo>
                        <a:pt x="71" y="1151"/>
                        <a:pt x="86" y="1141"/>
                        <a:pt x="97" y="1147"/>
                      </a:cubicBezTo>
                      <a:cubicBezTo>
                        <a:pt x="110" y="1153"/>
                        <a:pt x="110" y="1177"/>
                        <a:pt x="127" y="1169"/>
                      </a:cubicBezTo>
                      <a:cubicBezTo>
                        <a:pt x="129" y="1189"/>
                        <a:pt x="110" y="1217"/>
                        <a:pt x="117" y="1232"/>
                      </a:cubicBezTo>
                      <a:cubicBezTo>
                        <a:pt x="124" y="1244"/>
                        <a:pt x="141" y="1242"/>
                        <a:pt x="148" y="1256"/>
                      </a:cubicBezTo>
                      <a:cubicBezTo>
                        <a:pt x="152" y="1265"/>
                        <a:pt x="149" y="1283"/>
                        <a:pt x="145" y="1290"/>
                      </a:cubicBezTo>
                      <a:cubicBezTo>
                        <a:pt x="149" y="1298"/>
                        <a:pt x="146" y="1311"/>
                        <a:pt x="151" y="1322"/>
                      </a:cubicBezTo>
                      <a:cubicBezTo>
                        <a:pt x="158" y="1339"/>
                        <a:pt x="178" y="1341"/>
                        <a:pt x="162" y="1359"/>
                      </a:cubicBezTo>
                      <a:cubicBezTo>
                        <a:pt x="151" y="1371"/>
                        <a:pt x="136" y="1361"/>
                        <a:pt x="130" y="1379"/>
                      </a:cubicBezTo>
                      <a:cubicBezTo>
                        <a:pt x="127" y="1390"/>
                        <a:pt x="134" y="1405"/>
                        <a:pt x="133" y="1417"/>
                      </a:cubicBezTo>
                      <a:cubicBezTo>
                        <a:pt x="136" y="1415"/>
                        <a:pt x="138" y="1413"/>
                        <a:pt x="140" y="1411"/>
                      </a:cubicBezTo>
                      <a:cubicBezTo>
                        <a:pt x="142" y="1422"/>
                        <a:pt x="135" y="1448"/>
                        <a:pt x="130" y="1457"/>
                      </a:cubicBezTo>
                      <a:cubicBezTo>
                        <a:pt x="125" y="1468"/>
                        <a:pt x="110" y="1475"/>
                        <a:pt x="107" y="1486"/>
                      </a:cubicBezTo>
                      <a:cubicBezTo>
                        <a:pt x="104" y="1495"/>
                        <a:pt x="112" y="1518"/>
                        <a:pt x="115" y="1526"/>
                      </a:cubicBezTo>
                      <a:cubicBezTo>
                        <a:pt x="124" y="1545"/>
                        <a:pt x="122" y="1544"/>
                        <a:pt x="143" y="1547"/>
                      </a:cubicBezTo>
                      <a:cubicBezTo>
                        <a:pt x="184" y="1553"/>
                        <a:pt x="198" y="1527"/>
                        <a:pt x="232" y="1518"/>
                      </a:cubicBezTo>
                      <a:cubicBezTo>
                        <a:pt x="267" y="1510"/>
                        <a:pt x="278" y="1542"/>
                        <a:pt x="291" y="1567"/>
                      </a:cubicBezTo>
                      <a:cubicBezTo>
                        <a:pt x="296" y="1578"/>
                        <a:pt x="299" y="1600"/>
                        <a:pt x="306" y="1608"/>
                      </a:cubicBezTo>
                      <a:cubicBezTo>
                        <a:pt x="316" y="1619"/>
                        <a:pt x="338" y="1620"/>
                        <a:pt x="350" y="1626"/>
                      </a:cubicBezTo>
                      <a:cubicBezTo>
                        <a:pt x="357" y="1630"/>
                        <a:pt x="361" y="1638"/>
                        <a:pt x="368" y="1641"/>
                      </a:cubicBezTo>
                      <a:cubicBezTo>
                        <a:pt x="375" y="1643"/>
                        <a:pt x="382" y="1641"/>
                        <a:pt x="388" y="1641"/>
                      </a:cubicBezTo>
                      <a:cubicBezTo>
                        <a:pt x="394" y="1631"/>
                        <a:pt x="400" y="1620"/>
                        <a:pt x="401" y="1605"/>
                      </a:cubicBezTo>
                      <a:cubicBezTo>
                        <a:pt x="404" y="1585"/>
                        <a:pt x="400" y="1563"/>
                        <a:pt x="401" y="1542"/>
                      </a:cubicBezTo>
                      <a:close/>
                    </a:path>
                  </a:pathLst>
                </a:custGeom>
                <a:solidFill>
                  <a:srgbClr val="FFFF00">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6" name="Freeform 30"/>
                <p:cNvSpPr>
                  <a:spLocks/>
                </p:cNvSpPr>
                <p:nvPr/>
              </p:nvSpPr>
              <p:spPr bwMode="auto">
                <a:xfrm>
                  <a:off x="4401984" y="8203347"/>
                  <a:ext cx="614049" cy="552198"/>
                </a:xfrm>
                <a:custGeom>
                  <a:avLst/>
                  <a:gdLst>
                    <a:gd name="T0" fmla="*/ 1058 w 1164"/>
                    <a:gd name="T1" fmla="*/ 248 h 1047"/>
                    <a:gd name="T2" fmla="*/ 927 w 1164"/>
                    <a:gd name="T3" fmla="*/ 280 h 1047"/>
                    <a:gd name="T4" fmla="*/ 884 w 1164"/>
                    <a:gd name="T5" fmla="*/ 232 h 1047"/>
                    <a:gd name="T6" fmla="*/ 890 w 1164"/>
                    <a:gd name="T7" fmla="*/ 182 h 1047"/>
                    <a:gd name="T8" fmla="*/ 785 w 1164"/>
                    <a:gd name="T9" fmla="*/ 248 h 1047"/>
                    <a:gd name="T10" fmla="*/ 749 w 1164"/>
                    <a:gd name="T11" fmla="*/ 232 h 1047"/>
                    <a:gd name="T12" fmla="*/ 721 w 1164"/>
                    <a:gd name="T13" fmla="*/ 209 h 1047"/>
                    <a:gd name="T14" fmla="*/ 607 w 1164"/>
                    <a:gd name="T15" fmla="*/ 178 h 1047"/>
                    <a:gd name="T16" fmla="*/ 501 w 1164"/>
                    <a:gd name="T17" fmla="*/ 178 h 1047"/>
                    <a:gd name="T18" fmla="*/ 399 w 1164"/>
                    <a:gd name="T19" fmla="*/ 120 h 1047"/>
                    <a:gd name="T20" fmla="*/ 320 w 1164"/>
                    <a:gd name="T21" fmla="*/ 33 h 1047"/>
                    <a:gd name="T22" fmla="*/ 202 w 1164"/>
                    <a:gd name="T23" fmla="*/ 73 h 1047"/>
                    <a:gd name="T24" fmla="*/ 128 w 1164"/>
                    <a:gd name="T25" fmla="*/ 74 h 1047"/>
                    <a:gd name="T26" fmla="*/ 44 w 1164"/>
                    <a:gd name="T27" fmla="*/ 187 h 1047"/>
                    <a:gd name="T28" fmla="*/ 13 w 1164"/>
                    <a:gd name="T29" fmla="*/ 313 h 1047"/>
                    <a:gd name="T30" fmla="*/ 5 w 1164"/>
                    <a:gd name="T31" fmla="*/ 350 h 1047"/>
                    <a:gd name="T32" fmla="*/ 71 w 1164"/>
                    <a:gd name="T33" fmla="*/ 402 h 1047"/>
                    <a:gd name="T34" fmla="*/ 93 w 1164"/>
                    <a:gd name="T35" fmla="*/ 488 h 1047"/>
                    <a:gd name="T36" fmla="*/ 146 w 1164"/>
                    <a:gd name="T37" fmla="*/ 494 h 1047"/>
                    <a:gd name="T38" fmla="*/ 163 w 1164"/>
                    <a:gd name="T39" fmla="*/ 565 h 1047"/>
                    <a:gd name="T40" fmla="*/ 195 w 1164"/>
                    <a:gd name="T41" fmla="*/ 695 h 1047"/>
                    <a:gd name="T42" fmla="*/ 235 w 1164"/>
                    <a:gd name="T43" fmla="*/ 870 h 1047"/>
                    <a:gd name="T44" fmla="*/ 273 w 1164"/>
                    <a:gd name="T45" fmla="*/ 823 h 1047"/>
                    <a:gd name="T46" fmla="*/ 290 w 1164"/>
                    <a:gd name="T47" fmla="*/ 685 h 1047"/>
                    <a:gd name="T48" fmla="*/ 347 w 1164"/>
                    <a:gd name="T49" fmla="*/ 764 h 1047"/>
                    <a:gd name="T50" fmla="*/ 495 w 1164"/>
                    <a:gd name="T51" fmla="*/ 799 h 1047"/>
                    <a:gd name="T52" fmla="*/ 655 w 1164"/>
                    <a:gd name="T53" fmla="*/ 791 h 1047"/>
                    <a:gd name="T54" fmla="*/ 515 w 1164"/>
                    <a:gd name="T55" fmla="*/ 945 h 1047"/>
                    <a:gd name="T56" fmla="*/ 411 w 1164"/>
                    <a:gd name="T57" fmla="*/ 952 h 1047"/>
                    <a:gd name="T58" fmla="*/ 395 w 1164"/>
                    <a:gd name="T59" fmla="*/ 1038 h 1047"/>
                    <a:gd name="T60" fmla="*/ 611 w 1164"/>
                    <a:gd name="T61" fmla="*/ 986 h 1047"/>
                    <a:gd name="T62" fmla="*/ 831 w 1164"/>
                    <a:gd name="T63" fmla="*/ 926 h 1047"/>
                    <a:gd name="T64" fmla="*/ 829 w 1164"/>
                    <a:gd name="T65" fmla="*/ 787 h 1047"/>
                    <a:gd name="T66" fmla="*/ 948 w 1164"/>
                    <a:gd name="T67" fmla="*/ 694 h 1047"/>
                    <a:gd name="T68" fmla="*/ 1002 w 1164"/>
                    <a:gd name="T69" fmla="*/ 610 h 1047"/>
                    <a:gd name="T70" fmla="*/ 1045 w 1164"/>
                    <a:gd name="T71" fmla="*/ 559 h 1047"/>
                    <a:gd name="T72" fmla="*/ 1067 w 1164"/>
                    <a:gd name="T73" fmla="*/ 470 h 1047"/>
                    <a:gd name="T74" fmla="*/ 1127 w 1164"/>
                    <a:gd name="T75" fmla="*/ 390 h 1047"/>
                    <a:gd name="T76" fmla="*/ 1161 w 1164"/>
                    <a:gd name="T77" fmla="*/ 29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4" h="1047">
                      <a:moveTo>
                        <a:pt x="1164" y="277"/>
                      </a:moveTo>
                      <a:cubicBezTo>
                        <a:pt x="1130" y="260"/>
                        <a:pt x="1090" y="249"/>
                        <a:pt x="1058" y="248"/>
                      </a:cubicBezTo>
                      <a:cubicBezTo>
                        <a:pt x="1035" y="246"/>
                        <a:pt x="1004" y="252"/>
                        <a:pt x="982" y="260"/>
                      </a:cubicBezTo>
                      <a:cubicBezTo>
                        <a:pt x="962" y="266"/>
                        <a:pt x="944" y="302"/>
                        <a:pt x="927" y="280"/>
                      </a:cubicBezTo>
                      <a:cubicBezTo>
                        <a:pt x="919" y="270"/>
                        <a:pt x="924" y="258"/>
                        <a:pt x="913" y="247"/>
                      </a:cubicBezTo>
                      <a:cubicBezTo>
                        <a:pt x="907" y="241"/>
                        <a:pt x="888" y="237"/>
                        <a:pt x="884" y="232"/>
                      </a:cubicBezTo>
                      <a:cubicBezTo>
                        <a:pt x="875" y="218"/>
                        <a:pt x="884" y="214"/>
                        <a:pt x="886" y="201"/>
                      </a:cubicBezTo>
                      <a:cubicBezTo>
                        <a:pt x="888" y="196"/>
                        <a:pt x="889" y="189"/>
                        <a:pt x="890" y="182"/>
                      </a:cubicBezTo>
                      <a:cubicBezTo>
                        <a:pt x="871" y="187"/>
                        <a:pt x="858" y="197"/>
                        <a:pt x="839" y="214"/>
                      </a:cubicBezTo>
                      <a:cubicBezTo>
                        <a:pt x="826" y="226"/>
                        <a:pt x="803" y="250"/>
                        <a:pt x="785" y="248"/>
                      </a:cubicBezTo>
                      <a:cubicBezTo>
                        <a:pt x="775" y="247"/>
                        <a:pt x="779" y="238"/>
                        <a:pt x="772" y="235"/>
                      </a:cubicBezTo>
                      <a:cubicBezTo>
                        <a:pt x="765" y="232"/>
                        <a:pt x="755" y="236"/>
                        <a:pt x="749" y="232"/>
                      </a:cubicBezTo>
                      <a:cubicBezTo>
                        <a:pt x="742" y="226"/>
                        <a:pt x="744" y="215"/>
                        <a:pt x="738" y="212"/>
                      </a:cubicBezTo>
                      <a:cubicBezTo>
                        <a:pt x="733" y="208"/>
                        <a:pt x="727" y="212"/>
                        <a:pt x="721" y="209"/>
                      </a:cubicBezTo>
                      <a:cubicBezTo>
                        <a:pt x="707" y="203"/>
                        <a:pt x="703" y="203"/>
                        <a:pt x="689" y="191"/>
                      </a:cubicBezTo>
                      <a:cubicBezTo>
                        <a:pt x="666" y="172"/>
                        <a:pt x="638" y="157"/>
                        <a:pt x="607" y="178"/>
                      </a:cubicBezTo>
                      <a:cubicBezTo>
                        <a:pt x="580" y="195"/>
                        <a:pt x="566" y="243"/>
                        <a:pt x="532" y="212"/>
                      </a:cubicBezTo>
                      <a:cubicBezTo>
                        <a:pt x="520" y="200"/>
                        <a:pt x="517" y="186"/>
                        <a:pt x="501" y="178"/>
                      </a:cubicBezTo>
                      <a:cubicBezTo>
                        <a:pt x="491" y="172"/>
                        <a:pt x="469" y="167"/>
                        <a:pt x="457" y="164"/>
                      </a:cubicBezTo>
                      <a:cubicBezTo>
                        <a:pt x="421" y="155"/>
                        <a:pt x="402" y="164"/>
                        <a:pt x="399" y="120"/>
                      </a:cubicBezTo>
                      <a:cubicBezTo>
                        <a:pt x="397" y="84"/>
                        <a:pt x="385" y="72"/>
                        <a:pt x="355" y="51"/>
                      </a:cubicBezTo>
                      <a:cubicBezTo>
                        <a:pt x="343" y="41"/>
                        <a:pt x="331" y="41"/>
                        <a:pt x="320" y="33"/>
                      </a:cubicBezTo>
                      <a:cubicBezTo>
                        <a:pt x="312" y="28"/>
                        <a:pt x="326" y="0"/>
                        <a:pt x="299" y="15"/>
                      </a:cubicBezTo>
                      <a:cubicBezTo>
                        <a:pt x="305" y="60"/>
                        <a:pt x="232" y="63"/>
                        <a:pt x="202" y="73"/>
                      </a:cubicBezTo>
                      <a:cubicBezTo>
                        <a:pt x="189" y="78"/>
                        <a:pt x="179" y="84"/>
                        <a:pt x="164" y="84"/>
                      </a:cubicBezTo>
                      <a:cubicBezTo>
                        <a:pt x="150" y="84"/>
                        <a:pt x="139" y="73"/>
                        <a:pt x="128" y="74"/>
                      </a:cubicBezTo>
                      <a:cubicBezTo>
                        <a:pt x="101" y="76"/>
                        <a:pt x="92" y="107"/>
                        <a:pt x="79" y="125"/>
                      </a:cubicBezTo>
                      <a:cubicBezTo>
                        <a:pt x="66" y="145"/>
                        <a:pt x="57" y="166"/>
                        <a:pt x="44" y="187"/>
                      </a:cubicBezTo>
                      <a:cubicBezTo>
                        <a:pt x="28" y="211"/>
                        <a:pt x="15" y="220"/>
                        <a:pt x="13" y="250"/>
                      </a:cubicBezTo>
                      <a:cubicBezTo>
                        <a:pt x="12" y="271"/>
                        <a:pt x="16" y="293"/>
                        <a:pt x="13" y="313"/>
                      </a:cubicBezTo>
                      <a:cubicBezTo>
                        <a:pt x="12" y="328"/>
                        <a:pt x="6" y="339"/>
                        <a:pt x="0" y="349"/>
                      </a:cubicBezTo>
                      <a:cubicBezTo>
                        <a:pt x="2" y="349"/>
                        <a:pt x="3" y="349"/>
                        <a:pt x="5" y="350"/>
                      </a:cubicBezTo>
                      <a:cubicBezTo>
                        <a:pt x="26" y="357"/>
                        <a:pt x="23" y="368"/>
                        <a:pt x="39" y="381"/>
                      </a:cubicBezTo>
                      <a:cubicBezTo>
                        <a:pt x="52" y="392"/>
                        <a:pt x="60" y="386"/>
                        <a:pt x="71" y="402"/>
                      </a:cubicBezTo>
                      <a:cubicBezTo>
                        <a:pt x="80" y="415"/>
                        <a:pt x="79" y="433"/>
                        <a:pt x="82" y="447"/>
                      </a:cubicBezTo>
                      <a:cubicBezTo>
                        <a:pt x="85" y="457"/>
                        <a:pt x="91" y="473"/>
                        <a:pt x="93" y="488"/>
                      </a:cubicBezTo>
                      <a:cubicBezTo>
                        <a:pt x="101" y="489"/>
                        <a:pt x="108" y="492"/>
                        <a:pt x="119" y="499"/>
                      </a:cubicBezTo>
                      <a:cubicBezTo>
                        <a:pt x="141" y="512"/>
                        <a:pt x="133" y="511"/>
                        <a:pt x="146" y="494"/>
                      </a:cubicBezTo>
                      <a:cubicBezTo>
                        <a:pt x="159" y="477"/>
                        <a:pt x="166" y="485"/>
                        <a:pt x="191" y="496"/>
                      </a:cubicBezTo>
                      <a:cubicBezTo>
                        <a:pt x="216" y="507"/>
                        <a:pt x="173" y="545"/>
                        <a:pt x="163" y="565"/>
                      </a:cubicBezTo>
                      <a:cubicBezTo>
                        <a:pt x="152" y="585"/>
                        <a:pt x="165" y="605"/>
                        <a:pt x="161" y="641"/>
                      </a:cubicBezTo>
                      <a:cubicBezTo>
                        <a:pt x="158" y="677"/>
                        <a:pt x="173" y="672"/>
                        <a:pt x="195" y="695"/>
                      </a:cubicBezTo>
                      <a:cubicBezTo>
                        <a:pt x="218" y="718"/>
                        <a:pt x="205" y="762"/>
                        <a:pt x="194" y="785"/>
                      </a:cubicBezTo>
                      <a:cubicBezTo>
                        <a:pt x="170" y="836"/>
                        <a:pt x="206" y="848"/>
                        <a:pt x="235" y="870"/>
                      </a:cubicBezTo>
                      <a:cubicBezTo>
                        <a:pt x="265" y="891"/>
                        <a:pt x="296" y="906"/>
                        <a:pt x="310" y="886"/>
                      </a:cubicBezTo>
                      <a:cubicBezTo>
                        <a:pt x="325" y="867"/>
                        <a:pt x="294" y="845"/>
                        <a:pt x="273" y="823"/>
                      </a:cubicBezTo>
                      <a:cubicBezTo>
                        <a:pt x="251" y="801"/>
                        <a:pt x="260" y="766"/>
                        <a:pt x="262" y="744"/>
                      </a:cubicBezTo>
                      <a:cubicBezTo>
                        <a:pt x="264" y="722"/>
                        <a:pt x="267" y="682"/>
                        <a:pt x="290" y="685"/>
                      </a:cubicBezTo>
                      <a:cubicBezTo>
                        <a:pt x="313" y="687"/>
                        <a:pt x="293" y="727"/>
                        <a:pt x="301" y="742"/>
                      </a:cubicBezTo>
                      <a:cubicBezTo>
                        <a:pt x="308" y="757"/>
                        <a:pt x="330" y="751"/>
                        <a:pt x="347" y="764"/>
                      </a:cubicBezTo>
                      <a:cubicBezTo>
                        <a:pt x="365" y="778"/>
                        <a:pt x="354" y="805"/>
                        <a:pt x="386" y="798"/>
                      </a:cubicBezTo>
                      <a:cubicBezTo>
                        <a:pt x="418" y="791"/>
                        <a:pt x="463" y="797"/>
                        <a:pt x="495" y="799"/>
                      </a:cubicBezTo>
                      <a:cubicBezTo>
                        <a:pt x="527" y="801"/>
                        <a:pt x="529" y="780"/>
                        <a:pt x="559" y="766"/>
                      </a:cubicBezTo>
                      <a:cubicBezTo>
                        <a:pt x="590" y="753"/>
                        <a:pt x="628" y="757"/>
                        <a:pt x="655" y="791"/>
                      </a:cubicBezTo>
                      <a:cubicBezTo>
                        <a:pt x="681" y="825"/>
                        <a:pt x="646" y="863"/>
                        <a:pt x="623" y="882"/>
                      </a:cubicBezTo>
                      <a:cubicBezTo>
                        <a:pt x="601" y="901"/>
                        <a:pt x="540" y="930"/>
                        <a:pt x="515" y="945"/>
                      </a:cubicBezTo>
                      <a:cubicBezTo>
                        <a:pt x="490" y="960"/>
                        <a:pt x="467" y="967"/>
                        <a:pt x="450" y="962"/>
                      </a:cubicBezTo>
                      <a:cubicBezTo>
                        <a:pt x="433" y="958"/>
                        <a:pt x="428" y="943"/>
                        <a:pt x="411" y="952"/>
                      </a:cubicBezTo>
                      <a:cubicBezTo>
                        <a:pt x="395" y="961"/>
                        <a:pt x="390" y="983"/>
                        <a:pt x="374" y="1011"/>
                      </a:cubicBezTo>
                      <a:cubicBezTo>
                        <a:pt x="358" y="1039"/>
                        <a:pt x="368" y="1047"/>
                        <a:pt x="395" y="1038"/>
                      </a:cubicBezTo>
                      <a:cubicBezTo>
                        <a:pt x="421" y="1030"/>
                        <a:pt x="403" y="1033"/>
                        <a:pt x="462" y="1031"/>
                      </a:cubicBezTo>
                      <a:cubicBezTo>
                        <a:pt x="520" y="1028"/>
                        <a:pt x="561" y="1009"/>
                        <a:pt x="611" y="986"/>
                      </a:cubicBezTo>
                      <a:cubicBezTo>
                        <a:pt x="661" y="963"/>
                        <a:pt x="754" y="934"/>
                        <a:pt x="818" y="927"/>
                      </a:cubicBezTo>
                      <a:cubicBezTo>
                        <a:pt x="822" y="927"/>
                        <a:pt x="826" y="927"/>
                        <a:pt x="831" y="926"/>
                      </a:cubicBezTo>
                      <a:cubicBezTo>
                        <a:pt x="829" y="906"/>
                        <a:pt x="823" y="885"/>
                        <a:pt x="823" y="864"/>
                      </a:cubicBezTo>
                      <a:cubicBezTo>
                        <a:pt x="823" y="837"/>
                        <a:pt x="823" y="811"/>
                        <a:pt x="829" y="787"/>
                      </a:cubicBezTo>
                      <a:cubicBezTo>
                        <a:pt x="836" y="758"/>
                        <a:pt x="844" y="732"/>
                        <a:pt x="874" y="719"/>
                      </a:cubicBezTo>
                      <a:cubicBezTo>
                        <a:pt x="899" y="709"/>
                        <a:pt x="926" y="712"/>
                        <a:pt x="948" y="694"/>
                      </a:cubicBezTo>
                      <a:cubicBezTo>
                        <a:pt x="965" y="681"/>
                        <a:pt x="967" y="665"/>
                        <a:pt x="976" y="646"/>
                      </a:cubicBezTo>
                      <a:cubicBezTo>
                        <a:pt x="983" y="632"/>
                        <a:pt x="996" y="624"/>
                        <a:pt x="1002" y="610"/>
                      </a:cubicBezTo>
                      <a:cubicBezTo>
                        <a:pt x="1008" y="598"/>
                        <a:pt x="998" y="589"/>
                        <a:pt x="1010" y="578"/>
                      </a:cubicBezTo>
                      <a:cubicBezTo>
                        <a:pt x="1021" y="567"/>
                        <a:pt x="1035" y="580"/>
                        <a:pt x="1045" y="559"/>
                      </a:cubicBezTo>
                      <a:cubicBezTo>
                        <a:pt x="1051" y="547"/>
                        <a:pt x="1045" y="519"/>
                        <a:pt x="1046" y="507"/>
                      </a:cubicBezTo>
                      <a:cubicBezTo>
                        <a:pt x="1047" y="482"/>
                        <a:pt x="1049" y="483"/>
                        <a:pt x="1067" y="470"/>
                      </a:cubicBezTo>
                      <a:cubicBezTo>
                        <a:pt x="1080" y="460"/>
                        <a:pt x="1096" y="454"/>
                        <a:pt x="1107" y="439"/>
                      </a:cubicBezTo>
                      <a:cubicBezTo>
                        <a:pt x="1118" y="424"/>
                        <a:pt x="1116" y="404"/>
                        <a:pt x="1127" y="390"/>
                      </a:cubicBezTo>
                      <a:cubicBezTo>
                        <a:pt x="1141" y="372"/>
                        <a:pt x="1153" y="376"/>
                        <a:pt x="1159" y="350"/>
                      </a:cubicBezTo>
                      <a:cubicBezTo>
                        <a:pt x="1163" y="331"/>
                        <a:pt x="1158" y="311"/>
                        <a:pt x="1161" y="292"/>
                      </a:cubicBezTo>
                      <a:cubicBezTo>
                        <a:pt x="1162" y="285"/>
                        <a:pt x="1163" y="281"/>
                        <a:pt x="1164" y="277"/>
                      </a:cubicBezTo>
                      <a:close/>
                    </a:path>
                  </a:pathLst>
                </a:custGeom>
                <a:solidFill>
                  <a:srgbClr val="FFFF00">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7" name="Freeform 31"/>
                <p:cNvSpPr>
                  <a:spLocks/>
                </p:cNvSpPr>
                <p:nvPr/>
              </p:nvSpPr>
              <p:spPr bwMode="auto">
                <a:xfrm>
                  <a:off x="3754888" y="7630606"/>
                  <a:ext cx="742219" cy="625438"/>
                </a:xfrm>
                <a:custGeom>
                  <a:avLst/>
                  <a:gdLst>
                    <a:gd name="T0" fmla="*/ 402 w 1407"/>
                    <a:gd name="T1" fmla="*/ 1103 h 1186"/>
                    <a:gd name="T2" fmla="*/ 462 w 1407"/>
                    <a:gd name="T3" fmla="*/ 1088 h 1186"/>
                    <a:gd name="T4" fmla="*/ 506 w 1407"/>
                    <a:gd name="T5" fmla="*/ 983 h 1186"/>
                    <a:gd name="T6" fmla="*/ 596 w 1407"/>
                    <a:gd name="T7" fmla="*/ 964 h 1186"/>
                    <a:gd name="T8" fmla="*/ 683 w 1407"/>
                    <a:gd name="T9" fmla="*/ 903 h 1186"/>
                    <a:gd name="T10" fmla="*/ 722 w 1407"/>
                    <a:gd name="T11" fmla="*/ 757 h 1186"/>
                    <a:gd name="T12" fmla="*/ 850 w 1407"/>
                    <a:gd name="T13" fmla="*/ 785 h 1186"/>
                    <a:gd name="T14" fmla="*/ 880 w 1407"/>
                    <a:gd name="T15" fmla="*/ 675 h 1186"/>
                    <a:gd name="T16" fmla="*/ 974 w 1407"/>
                    <a:gd name="T17" fmla="*/ 651 h 1186"/>
                    <a:gd name="T18" fmla="*/ 1077 w 1407"/>
                    <a:gd name="T19" fmla="*/ 657 h 1186"/>
                    <a:gd name="T20" fmla="*/ 1227 w 1407"/>
                    <a:gd name="T21" fmla="*/ 640 h 1186"/>
                    <a:gd name="T22" fmla="*/ 1349 w 1407"/>
                    <a:gd name="T23" fmla="*/ 622 h 1186"/>
                    <a:gd name="T24" fmla="*/ 1391 w 1407"/>
                    <a:gd name="T25" fmla="*/ 571 h 1186"/>
                    <a:gd name="T26" fmla="*/ 1381 w 1407"/>
                    <a:gd name="T27" fmla="*/ 500 h 1186"/>
                    <a:gd name="T28" fmla="*/ 1337 w 1407"/>
                    <a:gd name="T29" fmla="*/ 436 h 1186"/>
                    <a:gd name="T30" fmla="*/ 1317 w 1407"/>
                    <a:gd name="T31" fmla="*/ 418 h 1186"/>
                    <a:gd name="T32" fmla="*/ 1297 w 1407"/>
                    <a:gd name="T33" fmla="*/ 387 h 1186"/>
                    <a:gd name="T34" fmla="*/ 1295 w 1407"/>
                    <a:gd name="T35" fmla="*/ 312 h 1186"/>
                    <a:gd name="T36" fmla="*/ 1315 w 1407"/>
                    <a:gd name="T37" fmla="*/ 269 h 1186"/>
                    <a:gd name="T38" fmla="*/ 1291 w 1407"/>
                    <a:gd name="T39" fmla="*/ 273 h 1186"/>
                    <a:gd name="T40" fmla="*/ 1192 w 1407"/>
                    <a:gd name="T41" fmla="*/ 246 h 1186"/>
                    <a:gd name="T42" fmla="*/ 1136 w 1407"/>
                    <a:gd name="T43" fmla="*/ 198 h 1186"/>
                    <a:gd name="T44" fmla="*/ 1015 w 1407"/>
                    <a:gd name="T45" fmla="*/ 209 h 1186"/>
                    <a:gd name="T46" fmla="*/ 910 w 1407"/>
                    <a:gd name="T47" fmla="*/ 168 h 1186"/>
                    <a:gd name="T48" fmla="*/ 839 w 1407"/>
                    <a:gd name="T49" fmla="*/ 41 h 1186"/>
                    <a:gd name="T50" fmla="*/ 785 w 1407"/>
                    <a:gd name="T51" fmla="*/ 28 h 1186"/>
                    <a:gd name="T52" fmla="*/ 692 w 1407"/>
                    <a:gd name="T53" fmla="*/ 103 h 1186"/>
                    <a:gd name="T54" fmla="*/ 608 w 1407"/>
                    <a:gd name="T55" fmla="*/ 244 h 1186"/>
                    <a:gd name="T56" fmla="*/ 533 w 1407"/>
                    <a:gd name="T57" fmla="*/ 377 h 1186"/>
                    <a:gd name="T58" fmla="*/ 555 w 1407"/>
                    <a:gd name="T59" fmla="*/ 499 h 1186"/>
                    <a:gd name="T60" fmla="*/ 648 w 1407"/>
                    <a:gd name="T61" fmla="*/ 628 h 1186"/>
                    <a:gd name="T62" fmla="*/ 639 w 1407"/>
                    <a:gd name="T63" fmla="*/ 782 h 1186"/>
                    <a:gd name="T64" fmla="*/ 605 w 1407"/>
                    <a:gd name="T65" fmla="*/ 748 h 1186"/>
                    <a:gd name="T66" fmla="*/ 583 w 1407"/>
                    <a:gd name="T67" fmla="*/ 682 h 1186"/>
                    <a:gd name="T68" fmla="*/ 519 w 1407"/>
                    <a:gd name="T69" fmla="*/ 721 h 1186"/>
                    <a:gd name="T70" fmla="*/ 542 w 1407"/>
                    <a:gd name="T71" fmla="*/ 812 h 1186"/>
                    <a:gd name="T72" fmla="*/ 497 w 1407"/>
                    <a:gd name="T73" fmla="*/ 854 h 1186"/>
                    <a:gd name="T74" fmla="*/ 391 w 1407"/>
                    <a:gd name="T75" fmla="*/ 867 h 1186"/>
                    <a:gd name="T76" fmla="*/ 353 w 1407"/>
                    <a:gd name="T77" fmla="*/ 906 h 1186"/>
                    <a:gd name="T78" fmla="*/ 355 w 1407"/>
                    <a:gd name="T79" fmla="*/ 943 h 1186"/>
                    <a:gd name="T80" fmla="*/ 308 w 1407"/>
                    <a:gd name="T81" fmla="*/ 914 h 1186"/>
                    <a:gd name="T82" fmla="*/ 262 w 1407"/>
                    <a:gd name="T83" fmla="*/ 919 h 1186"/>
                    <a:gd name="T84" fmla="*/ 225 w 1407"/>
                    <a:gd name="T85" fmla="*/ 942 h 1186"/>
                    <a:gd name="T86" fmla="*/ 164 w 1407"/>
                    <a:gd name="T87" fmla="*/ 980 h 1186"/>
                    <a:gd name="T88" fmla="*/ 97 w 1407"/>
                    <a:gd name="T89" fmla="*/ 1003 h 1186"/>
                    <a:gd name="T90" fmla="*/ 84 w 1407"/>
                    <a:gd name="T91" fmla="*/ 965 h 1186"/>
                    <a:gd name="T92" fmla="*/ 62 w 1407"/>
                    <a:gd name="T93" fmla="*/ 927 h 1186"/>
                    <a:gd name="T94" fmla="*/ 5 w 1407"/>
                    <a:gd name="T95" fmla="*/ 967 h 1186"/>
                    <a:gd name="T96" fmla="*/ 27 w 1407"/>
                    <a:gd name="T97" fmla="*/ 1049 h 1186"/>
                    <a:gd name="T98" fmla="*/ 80 w 1407"/>
                    <a:gd name="T99" fmla="*/ 1127 h 1186"/>
                    <a:gd name="T100" fmla="*/ 237 w 1407"/>
                    <a:gd name="T101" fmla="*/ 1171 h 1186"/>
                    <a:gd name="T102" fmla="*/ 318 w 1407"/>
                    <a:gd name="T103" fmla="*/ 1182 h 1186"/>
                    <a:gd name="T104" fmla="*/ 346 w 1407"/>
                    <a:gd name="T105" fmla="*/ 1142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7" h="1186">
                      <a:moveTo>
                        <a:pt x="379" y="1124"/>
                      </a:moveTo>
                      <a:cubicBezTo>
                        <a:pt x="392" y="1110"/>
                        <a:pt x="375" y="1103"/>
                        <a:pt x="402" y="1103"/>
                      </a:cubicBezTo>
                      <a:cubicBezTo>
                        <a:pt x="418" y="1104"/>
                        <a:pt x="426" y="1122"/>
                        <a:pt x="438" y="1122"/>
                      </a:cubicBezTo>
                      <a:cubicBezTo>
                        <a:pt x="452" y="1121"/>
                        <a:pt x="457" y="1099"/>
                        <a:pt x="462" y="1088"/>
                      </a:cubicBezTo>
                      <a:cubicBezTo>
                        <a:pt x="474" y="1063"/>
                        <a:pt x="475" y="1041"/>
                        <a:pt x="487" y="1017"/>
                      </a:cubicBezTo>
                      <a:cubicBezTo>
                        <a:pt x="493" y="1004"/>
                        <a:pt x="491" y="990"/>
                        <a:pt x="506" y="983"/>
                      </a:cubicBezTo>
                      <a:cubicBezTo>
                        <a:pt x="530" y="971"/>
                        <a:pt x="529" y="991"/>
                        <a:pt x="542" y="999"/>
                      </a:cubicBezTo>
                      <a:cubicBezTo>
                        <a:pt x="582" y="1022"/>
                        <a:pt x="575" y="976"/>
                        <a:pt x="596" y="964"/>
                      </a:cubicBezTo>
                      <a:cubicBezTo>
                        <a:pt x="626" y="945"/>
                        <a:pt x="646" y="976"/>
                        <a:pt x="663" y="935"/>
                      </a:cubicBezTo>
                      <a:cubicBezTo>
                        <a:pt x="670" y="921"/>
                        <a:pt x="666" y="912"/>
                        <a:pt x="683" y="903"/>
                      </a:cubicBezTo>
                      <a:cubicBezTo>
                        <a:pt x="695" y="896"/>
                        <a:pt x="714" y="904"/>
                        <a:pt x="726" y="896"/>
                      </a:cubicBezTo>
                      <a:cubicBezTo>
                        <a:pt x="781" y="857"/>
                        <a:pt x="652" y="784"/>
                        <a:pt x="722" y="757"/>
                      </a:cubicBezTo>
                      <a:cubicBezTo>
                        <a:pt x="750" y="746"/>
                        <a:pt x="772" y="756"/>
                        <a:pt x="796" y="770"/>
                      </a:cubicBezTo>
                      <a:cubicBezTo>
                        <a:pt x="814" y="780"/>
                        <a:pt x="831" y="784"/>
                        <a:pt x="850" y="785"/>
                      </a:cubicBezTo>
                      <a:cubicBezTo>
                        <a:pt x="859" y="771"/>
                        <a:pt x="871" y="760"/>
                        <a:pt x="877" y="743"/>
                      </a:cubicBezTo>
                      <a:cubicBezTo>
                        <a:pt x="885" y="722"/>
                        <a:pt x="873" y="696"/>
                        <a:pt x="880" y="675"/>
                      </a:cubicBezTo>
                      <a:cubicBezTo>
                        <a:pt x="887" y="652"/>
                        <a:pt x="910" y="640"/>
                        <a:pt x="933" y="638"/>
                      </a:cubicBezTo>
                      <a:cubicBezTo>
                        <a:pt x="952" y="637"/>
                        <a:pt x="960" y="642"/>
                        <a:pt x="974" y="651"/>
                      </a:cubicBezTo>
                      <a:cubicBezTo>
                        <a:pt x="989" y="661"/>
                        <a:pt x="989" y="662"/>
                        <a:pt x="1006" y="666"/>
                      </a:cubicBezTo>
                      <a:cubicBezTo>
                        <a:pt x="1037" y="674"/>
                        <a:pt x="1058" y="690"/>
                        <a:pt x="1077" y="657"/>
                      </a:cubicBezTo>
                      <a:cubicBezTo>
                        <a:pt x="1099" y="661"/>
                        <a:pt x="1116" y="656"/>
                        <a:pt x="1135" y="648"/>
                      </a:cubicBezTo>
                      <a:cubicBezTo>
                        <a:pt x="1169" y="633"/>
                        <a:pt x="1193" y="642"/>
                        <a:pt x="1227" y="640"/>
                      </a:cubicBezTo>
                      <a:cubicBezTo>
                        <a:pt x="1253" y="638"/>
                        <a:pt x="1281" y="619"/>
                        <a:pt x="1309" y="623"/>
                      </a:cubicBezTo>
                      <a:cubicBezTo>
                        <a:pt x="1329" y="626"/>
                        <a:pt x="1332" y="641"/>
                        <a:pt x="1349" y="622"/>
                      </a:cubicBezTo>
                      <a:cubicBezTo>
                        <a:pt x="1359" y="611"/>
                        <a:pt x="1353" y="599"/>
                        <a:pt x="1360" y="587"/>
                      </a:cubicBezTo>
                      <a:cubicBezTo>
                        <a:pt x="1370" y="567"/>
                        <a:pt x="1377" y="583"/>
                        <a:pt x="1391" y="571"/>
                      </a:cubicBezTo>
                      <a:cubicBezTo>
                        <a:pt x="1407" y="558"/>
                        <a:pt x="1393" y="554"/>
                        <a:pt x="1391" y="539"/>
                      </a:cubicBezTo>
                      <a:cubicBezTo>
                        <a:pt x="1388" y="520"/>
                        <a:pt x="1390" y="517"/>
                        <a:pt x="1381" y="500"/>
                      </a:cubicBezTo>
                      <a:cubicBezTo>
                        <a:pt x="1373" y="488"/>
                        <a:pt x="1366" y="482"/>
                        <a:pt x="1358" y="470"/>
                      </a:cubicBezTo>
                      <a:cubicBezTo>
                        <a:pt x="1348" y="455"/>
                        <a:pt x="1356" y="449"/>
                        <a:pt x="1337" y="436"/>
                      </a:cubicBezTo>
                      <a:cubicBezTo>
                        <a:pt x="1333" y="433"/>
                        <a:pt x="1324" y="440"/>
                        <a:pt x="1319" y="435"/>
                      </a:cubicBezTo>
                      <a:cubicBezTo>
                        <a:pt x="1315" y="430"/>
                        <a:pt x="1320" y="424"/>
                        <a:pt x="1317" y="418"/>
                      </a:cubicBezTo>
                      <a:cubicBezTo>
                        <a:pt x="1314" y="413"/>
                        <a:pt x="1316" y="404"/>
                        <a:pt x="1313" y="398"/>
                      </a:cubicBezTo>
                      <a:cubicBezTo>
                        <a:pt x="1311" y="393"/>
                        <a:pt x="1299" y="391"/>
                        <a:pt x="1297" y="387"/>
                      </a:cubicBezTo>
                      <a:cubicBezTo>
                        <a:pt x="1291" y="376"/>
                        <a:pt x="1290" y="364"/>
                        <a:pt x="1289" y="352"/>
                      </a:cubicBezTo>
                      <a:cubicBezTo>
                        <a:pt x="1289" y="338"/>
                        <a:pt x="1285" y="323"/>
                        <a:pt x="1295" y="312"/>
                      </a:cubicBezTo>
                      <a:cubicBezTo>
                        <a:pt x="1306" y="299"/>
                        <a:pt x="1323" y="307"/>
                        <a:pt x="1330" y="288"/>
                      </a:cubicBezTo>
                      <a:cubicBezTo>
                        <a:pt x="1326" y="281"/>
                        <a:pt x="1321" y="274"/>
                        <a:pt x="1315" y="269"/>
                      </a:cubicBezTo>
                      <a:cubicBezTo>
                        <a:pt x="1313" y="270"/>
                        <a:pt x="1312" y="271"/>
                        <a:pt x="1309" y="273"/>
                      </a:cubicBezTo>
                      <a:cubicBezTo>
                        <a:pt x="1305" y="275"/>
                        <a:pt x="1296" y="271"/>
                        <a:pt x="1291" y="273"/>
                      </a:cubicBezTo>
                      <a:cubicBezTo>
                        <a:pt x="1284" y="275"/>
                        <a:pt x="1277" y="284"/>
                        <a:pt x="1271" y="286"/>
                      </a:cubicBezTo>
                      <a:cubicBezTo>
                        <a:pt x="1234" y="297"/>
                        <a:pt x="1218" y="267"/>
                        <a:pt x="1192" y="246"/>
                      </a:cubicBezTo>
                      <a:cubicBezTo>
                        <a:pt x="1177" y="234"/>
                        <a:pt x="1175" y="225"/>
                        <a:pt x="1165" y="212"/>
                      </a:cubicBezTo>
                      <a:cubicBezTo>
                        <a:pt x="1152" y="195"/>
                        <a:pt x="1155" y="200"/>
                        <a:pt x="1136" y="198"/>
                      </a:cubicBezTo>
                      <a:cubicBezTo>
                        <a:pt x="1103" y="195"/>
                        <a:pt x="1083" y="177"/>
                        <a:pt x="1054" y="194"/>
                      </a:cubicBezTo>
                      <a:cubicBezTo>
                        <a:pt x="1038" y="203"/>
                        <a:pt x="1037" y="212"/>
                        <a:pt x="1015" y="209"/>
                      </a:cubicBezTo>
                      <a:cubicBezTo>
                        <a:pt x="991" y="205"/>
                        <a:pt x="999" y="194"/>
                        <a:pt x="988" y="182"/>
                      </a:cubicBezTo>
                      <a:cubicBezTo>
                        <a:pt x="960" y="150"/>
                        <a:pt x="942" y="177"/>
                        <a:pt x="910" y="168"/>
                      </a:cubicBezTo>
                      <a:cubicBezTo>
                        <a:pt x="877" y="158"/>
                        <a:pt x="905" y="122"/>
                        <a:pt x="903" y="100"/>
                      </a:cubicBezTo>
                      <a:cubicBezTo>
                        <a:pt x="900" y="64"/>
                        <a:pt x="858" y="59"/>
                        <a:pt x="839" y="41"/>
                      </a:cubicBezTo>
                      <a:cubicBezTo>
                        <a:pt x="825" y="27"/>
                        <a:pt x="824" y="10"/>
                        <a:pt x="813" y="0"/>
                      </a:cubicBezTo>
                      <a:cubicBezTo>
                        <a:pt x="804" y="9"/>
                        <a:pt x="794" y="19"/>
                        <a:pt x="785" y="28"/>
                      </a:cubicBezTo>
                      <a:cubicBezTo>
                        <a:pt x="767" y="48"/>
                        <a:pt x="741" y="63"/>
                        <a:pt x="712" y="63"/>
                      </a:cubicBezTo>
                      <a:cubicBezTo>
                        <a:pt x="690" y="63"/>
                        <a:pt x="695" y="70"/>
                        <a:pt x="692" y="103"/>
                      </a:cubicBezTo>
                      <a:cubicBezTo>
                        <a:pt x="690" y="136"/>
                        <a:pt x="674" y="147"/>
                        <a:pt x="662" y="169"/>
                      </a:cubicBezTo>
                      <a:cubicBezTo>
                        <a:pt x="650" y="192"/>
                        <a:pt x="624" y="227"/>
                        <a:pt x="608" y="244"/>
                      </a:cubicBezTo>
                      <a:cubicBezTo>
                        <a:pt x="591" y="260"/>
                        <a:pt x="580" y="291"/>
                        <a:pt x="578" y="318"/>
                      </a:cubicBezTo>
                      <a:cubicBezTo>
                        <a:pt x="576" y="345"/>
                        <a:pt x="562" y="347"/>
                        <a:pt x="533" y="377"/>
                      </a:cubicBezTo>
                      <a:cubicBezTo>
                        <a:pt x="505" y="406"/>
                        <a:pt x="530" y="418"/>
                        <a:pt x="546" y="435"/>
                      </a:cubicBezTo>
                      <a:cubicBezTo>
                        <a:pt x="563" y="451"/>
                        <a:pt x="556" y="466"/>
                        <a:pt x="555" y="499"/>
                      </a:cubicBezTo>
                      <a:cubicBezTo>
                        <a:pt x="553" y="532"/>
                        <a:pt x="580" y="543"/>
                        <a:pt x="593" y="555"/>
                      </a:cubicBezTo>
                      <a:cubicBezTo>
                        <a:pt x="606" y="567"/>
                        <a:pt x="625" y="590"/>
                        <a:pt x="648" y="628"/>
                      </a:cubicBezTo>
                      <a:cubicBezTo>
                        <a:pt x="670" y="666"/>
                        <a:pt x="658" y="699"/>
                        <a:pt x="655" y="722"/>
                      </a:cubicBezTo>
                      <a:cubicBezTo>
                        <a:pt x="651" y="746"/>
                        <a:pt x="651" y="753"/>
                        <a:pt x="639" y="782"/>
                      </a:cubicBezTo>
                      <a:cubicBezTo>
                        <a:pt x="628" y="812"/>
                        <a:pt x="615" y="794"/>
                        <a:pt x="606" y="788"/>
                      </a:cubicBezTo>
                      <a:cubicBezTo>
                        <a:pt x="598" y="782"/>
                        <a:pt x="600" y="760"/>
                        <a:pt x="605" y="748"/>
                      </a:cubicBezTo>
                      <a:cubicBezTo>
                        <a:pt x="610" y="736"/>
                        <a:pt x="603" y="724"/>
                        <a:pt x="598" y="714"/>
                      </a:cubicBezTo>
                      <a:cubicBezTo>
                        <a:pt x="593" y="703"/>
                        <a:pt x="596" y="688"/>
                        <a:pt x="583" y="682"/>
                      </a:cubicBezTo>
                      <a:cubicBezTo>
                        <a:pt x="570" y="676"/>
                        <a:pt x="558" y="691"/>
                        <a:pt x="549" y="701"/>
                      </a:cubicBezTo>
                      <a:cubicBezTo>
                        <a:pt x="539" y="710"/>
                        <a:pt x="526" y="712"/>
                        <a:pt x="519" y="721"/>
                      </a:cubicBezTo>
                      <a:cubicBezTo>
                        <a:pt x="512" y="730"/>
                        <a:pt x="534" y="742"/>
                        <a:pt x="532" y="762"/>
                      </a:cubicBezTo>
                      <a:cubicBezTo>
                        <a:pt x="530" y="782"/>
                        <a:pt x="531" y="790"/>
                        <a:pt x="542" y="812"/>
                      </a:cubicBezTo>
                      <a:cubicBezTo>
                        <a:pt x="552" y="833"/>
                        <a:pt x="550" y="843"/>
                        <a:pt x="533" y="841"/>
                      </a:cubicBezTo>
                      <a:cubicBezTo>
                        <a:pt x="517" y="839"/>
                        <a:pt x="514" y="846"/>
                        <a:pt x="497" y="854"/>
                      </a:cubicBezTo>
                      <a:cubicBezTo>
                        <a:pt x="479" y="862"/>
                        <a:pt x="454" y="854"/>
                        <a:pt x="439" y="847"/>
                      </a:cubicBezTo>
                      <a:cubicBezTo>
                        <a:pt x="334" y="798"/>
                        <a:pt x="369" y="825"/>
                        <a:pt x="391" y="867"/>
                      </a:cubicBezTo>
                      <a:cubicBezTo>
                        <a:pt x="401" y="887"/>
                        <a:pt x="394" y="894"/>
                        <a:pt x="380" y="896"/>
                      </a:cubicBezTo>
                      <a:cubicBezTo>
                        <a:pt x="367" y="898"/>
                        <a:pt x="359" y="897"/>
                        <a:pt x="353" y="906"/>
                      </a:cubicBezTo>
                      <a:cubicBezTo>
                        <a:pt x="346" y="916"/>
                        <a:pt x="366" y="923"/>
                        <a:pt x="375" y="932"/>
                      </a:cubicBezTo>
                      <a:cubicBezTo>
                        <a:pt x="385" y="941"/>
                        <a:pt x="367" y="946"/>
                        <a:pt x="355" y="943"/>
                      </a:cubicBezTo>
                      <a:cubicBezTo>
                        <a:pt x="343" y="940"/>
                        <a:pt x="342" y="926"/>
                        <a:pt x="326" y="924"/>
                      </a:cubicBezTo>
                      <a:cubicBezTo>
                        <a:pt x="309" y="922"/>
                        <a:pt x="313" y="917"/>
                        <a:pt x="308" y="914"/>
                      </a:cubicBezTo>
                      <a:cubicBezTo>
                        <a:pt x="302" y="911"/>
                        <a:pt x="299" y="905"/>
                        <a:pt x="286" y="905"/>
                      </a:cubicBezTo>
                      <a:cubicBezTo>
                        <a:pt x="273" y="905"/>
                        <a:pt x="268" y="913"/>
                        <a:pt x="262" y="919"/>
                      </a:cubicBezTo>
                      <a:cubicBezTo>
                        <a:pt x="256" y="925"/>
                        <a:pt x="253" y="935"/>
                        <a:pt x="246" y="942"/>
                      </a:cubicBezTo>
                      <a:cubicBezTo>
                        <a:pt x="239" y="948"/>
                        <a:pt x="233" y="948"/>
                        <a:pt x="225" y="942"/>
                      </a:cubicBezTo>
                      <a:cubicBezTo>
                        <a:pt x="217" y="936"/>
                        <a:pt x="212" y="935"/>
                        <a:pt x="201" y="940"/>
                      </a:cubicBezTo>
                      <a:cubicBezTo>
                        <a:pt x="190" y="945"/>
                        <a:pt x="175" y="967"/>
                        <a:pt x="164" y="980"/>
                      </a:cubicBezTo>
                      <a:cubicBezTo>
                        <a:pt x="153" y="993"/>
                        <a:pt x="145" y="991"/>
                        <a:pt x="133" y="996"/>
                      </a:cubicBezTo>
                      <a:cubicBezTo>
                        <a:pt x="120" y="1002"/>
                        <a:pt x="116" y="1003"/>
                        <a:pt x="97" y="1003"/>
                      </a:cubicBezTo>
                      <a:cubicBezTo>
                        <a:pt x="78" y="1004"/>
                        <a:pt x="80" y="996"/>
                        <a:pt x="76" y="988"/>
                      </a:cubicBezTo>
                      <a:cubicBezTo>
                        <a:pt x="72" y="980"/>
                        <a:pt x="79" y="970"/>
                        <a:pt x="84" y="965"/>
                      </a:cubicBezTo>
                      <a:cubicBezTo>
                        <a:pt x="89" y="960"/>
                        <a:pt x="84" y="947"/>
                        <a:pt x="83" y="939"/>
                      </a:cubicBezTo>
                      <a:cubicBezTo>
                        <a:pt x="83" y="932"/>
                        <a:pt x="72" y="928"/>
                        <a:pt x="62" y="927"/>
                      </a:cubicBezTo>
                      <a:cubicBezTo>
                        <a:pt x="57" y="926"/>
                        <a:pt x="53" y="927"/>
                        <a:pt x="49" y="926"/>
                      </a:cubicBezTo>
                      <a:cubicBezTo>
                        <a:pt x="25" y="931"/>
                        <a:pt x="0" y="937"/>
                        <a:pt x="5" y="967"/>
                      </a:cubicBezTo>
                      <a:cubicBezTo>
                        <a:pt x="7" y="981"/>
                        <a:pt x="23" y="989"/>
                        <a:pt x="27" y="1006"/>
                      </a:cubicBezTo>
                      <a:cubicBezTo>
                        <a:pt x="31" y="1019"/>
                        <a:pt x="23" y="1036"/>
                        <a:pt x="27" y="1049"/>
                      </a:cubicBezTo>
                      <a:cubicBezTo>
                        <a:pt x="31" y="1065"/>
                        <a:pt x="49" y="1075"/>
                        <a:pt x="58" y="1088"/>
                      </a:cubicBezTo>
                      <a:cubicBezTo>
                        <a:pt x="68" y="1101"/>
                        <a:pt x="71" y="1114"/>
                        <a:pt x="80" y="1127"/>
                      </a:cubicBezTo>
                      <a:cubicBezTo>
                        <a:pt x="96" y="1153"/>
                        <a:pt x="124" y="1160"/>
                        <a:pt x="156" y="1163"/>
                      </a:cubicBezTo>
                      <a:cubicBezTo>
                        <a:pt x="185" y="1165"/>
                        <a:pt x="210" y="1162"/>
                        <a:pt x="237" y="1171"/>
                      </a:cubicBezTo>
                      <a:cubicBezTo>
                        <a:pt x="249" y="1175"/>
                        <a:pt x="263" y="1183"/>
                        <a:pt x="276" y="1184"/>
                      </a:cubicBezTo>
                      <a:cubicBezTo>
                        <a:pt x="290" y="1186"/>
                        <a:pt x="305" y="1179"/>
                        <a:pt x="318" y="1182"/>
                      </a:cubicBezTo>
                      <a:cubicBezTo>
                        <a:pt x="321" y="1183"/>
                        <a:pt x="323" y="1184"/>
                        <a:pt x="325" y="1185"/>
                      </a:cubicBezTo>
                      <a:cubicBezTo>
                        <a:pt x="332" y="1169"/>
                        <a:pt x="337" y="1150"/>
                        <a:pt x="346" y="1142"/>
                      </a:cubicBezTo>
                      <a:cubicBezTo>
                        <a:pt x="357" y="1132"/>
                        <a:pt x="368" y="1136"/>
                        <a:pt x="379" y="1124"/>
                      </a:cubicBezTo>
                      <a:close/>
                    </a:path>
                  </a:pathLst>
                </a:custGeom>
                <a:solidFill>
                  <a:srgbClr val="FFFF00">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8" name="Freeform 32"/>
                <p:cNvSpPr>
                  <a:spLocks/>
                </p:cNvSpPr>
                <p:nvPr/>
              </p:nvSpPr>
              <p:spPr bwMode="auto">
                <a:xfrm>
                  <a:off x="3926375" y="8024045"/>
                  <a:ext cx="364857" cy="593954"/>
                </a:xfrm>
                <a:custGeom>
                  <a:avLst/>
                  <a:gdLst>
                    <a:gd name="T0" fmla="*/ 350 w 692"/>
                    <a:gd name="T1" fmla="*/ 1032 h 1126"/>
                    <a:gd name="T2" fmla="*/ 366 w 692"/>
                    <a:gd name="T3" fmla="*/ 1004 h 1126"/>
                    <a:gd name="T4" fmla="*/ 408 w 692"/>
                    <a:gd name="T5" fmla="*/ 1004 h 1126"/>
                    <a:gd name="T6" fmla="*/ 496 w 692"/>
                    <a:gd name="T7" fmla="*/ 1030 h 1126"/>
                    <a:gd name="T8" fmla="*/ 575 w 692"/>
                    <a:gd name="T9" fmla="*/ 989 h 1126"/>
                    <a:gd name="T10" fmla="*/ 628 w 692"/>
                    <a:gd name="T11" fmla="*/ 912 h 1126"/>
                    <a:gd name="T12" fmla="*/ 652 w 692"/>
                    <a:gd name="T13" fmla="*/ 830 h 1126"/>
                    <a:gd name="T14" fmla="*/ 680 w 692"/>
                    <a:gd name="T15" fmla="*/ 759 h 1126"/>
                    <a:gd name="T16" fmla="*/ 683 w 692"/>
                    <a:gd name="T17" fmla="*/ 708 h 1126"/>
                    <a:gd name="T18" fmla="*/ 687 w 692"/>
                    <a:gd name="T19" fmla="*/ 654 h 1126"/>
                    <a:gd name="T20" fmla="*/ 634 w 692"/>
                    <a:gd name="T21" fmla="*/ 615 h 1126"/>
                    <a:gd name="T22" fmla="*/ 644 w 692"/>
                    <a:gd name="T23" fmla="*/ 593 h 1126"/>
                    <a:gd name="T24" fmla="*/ 629 w 692"/>
                    <a:gd name="T25" fmla="*/ 574 h 1126"/>
                    <a:gd name="T26" fmla="*/ 621 w 692"/>
                    <a:gd name="T27" fmla="*/ 534 h 1126"/>
                    <a:gd name="T28" fmla="*/ 644 w 692"/>
                    <a:gd name="T29" fmla="*/ 505 h 1126"/>
                    <a:gd name="T30" fmla="*/ 654 w 692"/>
                    <a:gd name="T31" fmla="*/ 459 h 1126"/>
                    <a:gd name="T32" fmla="*/ 647 w 692"/>
                    <a:gd name="T33" fmla="*/ 465 h 1126"/>
                    <a:gd name="T34" fmla="*/ 644 w 692"/>
                    <a:gd name="T35" fmla="*/ 427 h 1126"/>
                    <a:gd name="T36" fmla="*/ 676 w 692"/>
                    <a:gd name="T37" fmla="*/ 407 h 1126"/>
                    <a:gd name="T38" fmla="*/ 665 w 692"/>
                    <a:gd name="T39" fmla="*/ 370 h 1126"/>
                    <a:gd name="T40" fmla="*/ 659 w 692"/>
                    <a:gd name="T41" fmla="*/ 338 h 1126"/>
                    <a:gd name="T42" fmla="*/ 662 w 692"/>
                    <a:gd name="T43" fmla="*/ 304 h 1126"/>
                    <a:gd name="T44" fmla="*/ 631 w 692"/>
                    <a:gd name="T45" fmla="*/ 280 h 1126"/>
                    <a:gd name="T46" fmla="*/ 641 w 692"/>
                    <a:gd name="T47" fmla="*/ 217 h 1126"/>
                    <a:gd name="T48" fmla="*/ 611 w 692"/>
                    <a:gd name="T49" fmla="*/ 195 h 1126"/>
                    <a:gd name="T50" fmla="*/ 574 w 692"/>
                    <a:gd name="T51" fmla="*/ 192 h 1126"/>
                    <a:gd name="T52" fmla="*/ 559 w 692"/>
                    <a:gd name="T53" fmla="*/ 122 h 1126"/>
                    <a:gd name="T54" fmla="*/ 516 w 692"/>
                    <a:gd name="T55" fmla="*/ 66 h 1126"/>
                    <a:gd name="T56" fmla="*/ 525 w 692"/>
                    <a:gd name="T57" fmla="*/ 39 h 1126"/>
                    <a:gd name="T58" fmla="*/ 471 w 692"/>
                    <a:gd name="T59" fmla="*/ 24 h 1126"/>
                    <a:gd name="T60" fmla="*/ 397 w 692"/>
                    <a:gd name="T61" fmla="*/ 11 h 1126"/>
                    <a:gd name="T62" fmla="*/ 401 w 692"/>
                    <a:gd name="T63" fmla="*/ 150 h 1126"/>
                    <a:gd name="T64" fmla="*/ 358 w 692"/>
                    <a:gd name="T65" fmla="*/ 157 h 1126"/>
                    <a:gd name="T66" fmla="*/ 338 w 692"/>
                    <a:gd name="T67" fmla="*/ 189 h 1126"/>
                    <a:gd name="T68" fmla="*/ 271 w 692"/>
                    <a:gd name="T69" fmla="*/ 218 h 1126"/>
                    <a:gd name="T70" fmla="*/ 217 w 692"/>
                    <a:gd name="T71" fmla="*/ 253 h 1126"/>
                    <a:gd name="T72" fmla="*/ 181 w 692"/>
                    <a:gd name="T73" fmla="*/ 237 h 1126"/>
                    <a:gd name="T74" fmla="*/ 162 w 692"/>
                    <a:gd name="T75" fmla="*/ 271 h 1126"/>
                    <a:gd name="T76" fmla="*/ 137 w 692"/>
                    <a:gd name="T77" fmla="*/ 342 h 1126"/>
                    <a:gd name="T78" fmla="*/ 113 w 692"/>
                    <a:gd name="T79" fmla="*/ 376 h 1126"/>
                    <a:gd name="T80" fmla="*/ 77 w 692"/>
                    <a:gd name="T81" fmla="*/ 357 h 1126"/>
                    <a:gd name="T82" fmla="*/ 54 w 692"/>
                    <a:gd name="T83" fmla="*/ 378 h 1126"/>
                    <a:gd name="T84" fmla="*/ 21 w 692"/>
                    <a:gd name="T85" fmla="*/ 396 h 1126"/>
                    <a:gd name="T86" fmla="*/ 0 w 692"/>
                    <a:gd name="T87" fmla="*/ 439 h 1126"/>
                    <a:gd name="T88" fmla="*/ 15 w 692"/>
                    <a:gd name="T89" fmla="*/ 467 h 1126"/>
                    <a:gd name="T90" fmla="*/ 52 w 692"/>
                    <a:gd name="T91" fmla="*/ 498 h 1126"/>
                    <a:gd name="T92" fmla="*/ 69 w 692"/>
                    <a:gd name="T93" fmla="*/ 571 h 1126"/>
                    <a:gd name="T94" fmla="*/ 78 w 692"/>
                    <a:gd name="T95" fmla="*/ 724 h 1126"/>
                    <a:gd name="T96" fmla="*/ 80 w 692"/>
                    <a:gd name="T97" fmla="*/ 764 h 1126"/>
                    <a:gd name="T98" fmla="*/ 60 w 692"/>
                    <a:gd name="T99" fmla="*/ 805 h 1126"/>
                    <a:gd name="T100" fmla="*/ 77 w 692"/>
                    <a:gd name="T101" fmla="*/ 877 h 1126"/>
                    <a:gd name="T102" fmla="*/ 107 w 692"/>
                    <a:gd name="T103" fmla="*/ 937 h 1126"/>
                    <a:gd name="T104" fmla="*/ 102 w 692"/>
                    <a:gd name="T105" fmla="*/ 987 h 1126"/>
                    <a:gd name="T106" fmla="*/ 130 w 692"/>
                    <a:gd name="T107" fmla="*/ 1024 h 1126"/>
                    <a:gd name="T108" fmla="*/ 175 w 692"/>
                    <a:gd name="T109" fmla="*/ 1010 h 1126"/>
                    <a:gd name="T110" fmla="*/ 175 w 692"/>
                    <a:gd name="T111" fmla="*/ 1035 h 1126"/>
                    <a:gd name="T112" fmla="*/ 197 w 692"/>
                    <a:gd name="T113" fmla="*/ 1051 h 1126"/>
                    <a:gd name="T114" fmla="*/ 215 w 692"/>
                    <a:gd name="T115" fmla="*/ 1074 h 1126"/>
                    <a:gd name="T116" fmla="*/ 241 w 692"/>
                    <a:gd name="T117" fmla="*/ 1080 h 1126"/>
                    <a:gd name="T118" fmla="*/ 262 w 692"/>
                    <a:gd name="T119" fmla="*/ 1126 h 1126"/>
                    <a:gd name="T120" fmla="*/ 310 w 692"/>
                    <a:gd name="T121" fmla="*/ 1103 h 1126"/>
                    <a:gd name="T122" fmla="*/ 350 w 692"/>
                    <a:gd name="T123" fmla="*/ 103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1126">
                      <a:moveTo>
                        <a:pt x="350" y="1032"/>
                      </a:moveTo>
                      <a:cubicBezTo>
                        <a:pt x="353" y="1012"/>
                        <a:pt x="347" y="1011"/>
                        <a:pt x="366" y="1004"/>
                      </a:cubicBezTo>
                      <a:cubicBezTo>
                        <a:pt x="376" y="1000"/>
                        <a:pt x="397" y="1003"/>
                        <a:pt x="408" y="1004"/>
                      </a:cubicBezTo>
                      <a:cubicBezTo>
                        <a:pt x="441" y="1007"/>
                        <a:pt x="461" y="1029"/>
                        <a:pt x="496" y="1030"/>
                      </a:cubicBezTo>
                      <a:cubicBezTo>
                        <a:pt x="535" y="1030"/>
                        <a:pt x="547" y="1014"/>
                        <a:pt x="575" y="989"/>
                      </a:cubicBezTo>
                      <a:cubicBezTo>
                        <a:pt x="601" y="966"/>
                        <a:pt x="606" y="939"/>
                        <a:pt x="628" y="912"/>
                      </a:cubicBezTo>
                      <a:cubicBezTo>
                        <a:pt x="651" y="885"/>
                        <a:pt x="647" y="864"/>
                        <a:pt x="652" y="830"/>
                      </a:cubicBezTo>
                      <a:cubicBezTo>
                        <a:pt x="656" y="804"/>
                        <a:pt x="674" y="784"/>
                        <a:pt x="680" y="759"/>
                      </a:cubicBezTo>
                      <a:cubicBezTo>
                        <a:pt x="684" y="742"/>
                        <a:pt x="683" y="725"/>
                        <a:pt x="683" y="708"/>
                      </a:cubicBezTo>
                      <a:cubicBezTo>
                        <a:pt x="683" y="691"/>
                        <a:pt x="692" y="664"/>
                        <a:pt x="687" y="654"/>
                      </a:cubicBezTo>
                      <a:cubicBezTo>
                        <a:pt x="678" y="636"/>
                        <a:pt x="636" y="638"/>
                        <a:pt x="634" y="615"/>
                      </a:cubicBezTo>
                      <a:cubicBezTo>
                        <a:pt x="633" y="608"/>
                        <a:pt x="638" y="601"/>
                        <a:pt x="644" y="593"/>
                      </a:cubicBezTo>
                      <a:cubicBezTo>
                        <a:pt x="636" y="591"/>
                        <a:pt x="636" y="588"/>
                        <a:pt x="629" y="574"/>
                      </a:cubicBezTo>
                      <a:cubicBezTo>
                        <a:pt x="626" y="566"/>
                        <a:pt x="618" y="543"/>
                        <a:pt x="621" y="534"/>
                      </a:cubicBezTo>
                      <a:cubicBezTo>
                        <a:pt x="624" y="523"/>
                        <a:pt x="639" y="516"/>
                        <a:pt x="644" y="505"/>
                      </a:cubicBezTo>
                      <a:cubicBezTo>
                        <a:pt x="649" y="496"/>
                        <a:pt x="656" y="470"/>
                        <a:pt x="654" y="459"/>
                      </a:cubicBezTo>
                      <a:cubicBezTo>
                        <a:pt x="652" y="461"/>
                        <a:pt x="650" y="463"/>
                        <a:pt x="647" y="465"/>
                      </a:cubicBezTo>
                      <a:cubicBezTo>
                        <a:pt x="648" y="453"/>
                        <a:pt x="641" y="438"/>
                        <a:pt x="644" y="427"/>
                      </a:cubicBezTo>
                      <a:cubicBezTo>
                        <a:pt x="650" y="409"/>
                        <a:pt x="665" y="419"/>
                        <a:pt x="676" y="407"/>
                      </a:cubicBezTo>
                      <a:cubicBezTo>
                        <a:pt x="692" y="389"/>
                        <a:pt x="672" y="387"/>
                        <a:pt x="665" y="370"/>
                      </a:cubicBezTo>
                      <a:cubicBezTo>
                        <a:pt x="660" y="359"/>
                        <a:pt x="663" y="346"/>
                        <a:pt x="659" y="338"/>
                      </a:cubicBezTo>
                      <a:cubicBezTo>
                        <a:pt x="663" y="331"/>
                        <a:pt x="666" y="313"/>
                        <a:pt x="662" y="304"/>
                      </a:cubicBezTo>
                      <a:cubicBezTo>
                        <a:pt x="655" y="290"/>
                        <a:pt x="638" y="292"/>
                        <a:pt x="631" y="280"/>
                      </a:cubicBezTo>
                      <a:cubicBezTo>
                        <a:pt x="624" y="265"/>
                        <a:pt x="643" y="237"/>
                        <a:pt x="641" y="217"/>
                      </a:cubicBezTo>
                      <a:cubicBezTo>
                        <a:pt x="624" y="225"/>
                        <a:pt x="624" y="201"/>
                        <a:pt x="611" y="195"/>
                      </a:cubicBezTo>
                      <a:cubicBezTo>
                        <a:pt x="600" y="189"/>
                        <a:pt x="585" y="199"/>
                        <a:pt x="574" y="192"/>
                      </a:cubicBezTo>
                      <a:cubicBezTo>
                        <a:pt x="555" y="179"/>
                        <a:pt x="569" y="143"/>
                        <a:pt x="559" y="122"/>
                      </a:cubicBezTo>
                      <a:cubicBezTo>
                        <a:pt x="545" y="94"/>
                        <a:pt x="514" y="107"/>
                        <a:pt x="516" y="66"/>
                      </a:cubicBezTo>
                      <a:cubicBezTo>
                        <a:pt x="517" y="55"/>
                        <a:pt x="521" y="47"/>
                        <a:pt x="525" y="39"/>
                      </a:cubicBezTo>
                      <a:cubicBezTo>
                        <a:pt x="506" y="38"/>
                        <a:pt x="489" y="34"/>
                        <a:pt x="471" y="24"/>
                      </a:cubicBezTo>
                      <a:cubicBezTo>
                        <a:pt x="447" y="10"/>
                        <a:pt x="425" y="0"/>
                        <a:pt x="397" y="11"/>
                      </a:cubicBezTo>
                      <a:cubicBezTo>
                        <a:pt x="327" y="38"/>
                        <a:pt x="456" y="111"/>
                        <a:pt x="401" y="150"/>
                      </a:cubicBezTo>
                      <a:cubicBezTo>
                        <a:pt x="389" y="158"/>
                        <a:pt x="370" y="150"/>
                        <a:pt x="358" y="157"/>
                      </a:cubicBezTo>
                      <a:cubicBezTo>
                        <a:pt x="341" y="166"/>
                        <a:pt x="345" y="175"/>
                        <a:pt x="338" y="189"/>
                      </a:cubicBezTo>
                      <a:cubicBezTo>
                        <a:pt x="321" y="230"/>
                        <a:pt x="301" y="199"/>
                        <a:pt x="271" y="218"/>
                      </a:cubicBezTo>
                      <a:cubicBezTo>
                        <a:pt x="250" y="230"/>
                        <a:pt x="257" y="276"/>
                        <a:pt x="217" y="253"/>
                      </a:cubicBezTo>
                      <a:cubicBezTo>
                        <a:pt x="204" y="245"/>
                        <a:pt x="205" y="225"/>
                        <a:pt x="181" y="237"/>
                      </a:cubicBezTo>
                      <a:cubicBezTo>
                        <a:pt x="166" y="244"/>
                        <a:pt x="168" y="258"/>
                        <a:pt x="162" y="271"/>
                      </a:cubicBezTo>
                      <a:cubicBezTo>
                        <a:pt x="150" y="295"/>
                        <a:pt x="149" y="317"/>
                        <a:pt x="137" y="342"/>
                      </a:cubicBezTo>
                      <a:cubicBezTo>
                        <a:pt x="132" y="353"/>
                        <a:pt x="127" y="375"/>
                        <a:pt x="113" y="376"/>
                      </a:cubicBezTo>
                      <a:cubicBezTo>
                        <a:pt x="101" y="376"/>
                        <a:pt x="93" y="358"/>
                        <a:pt x="77" y="357"/>
                      </a:cubicBezTo>
                      <a:cubicBezTo>
                        <a:pt x="50" y="357"/>
                        <a:pt x="67" y="364"/>
                        <a:pt x="54" y="378"/>
                      </a:cubicBezTo>
                      <a:cubicBezTo>
                        <a:pt x="43" y="390"/>
                        <a:pt x="32" y="386"/>
                        <a:pt x="21" y="396"/>
                      </a:cubicBezTo>
                      <a:cubicBezTo>
                        <a:pt x="12" y="404"/>
                        <a:pt x="7" y="423"/>
                        <a:pt x="0" y="439"/>
                      </a:cubicBezTo>
                      <a:cubicBezTo>
                        <a:pt x="13" y="445"/>
                        <a:pt x="6" y="453"/>
                        <a:pt x="15" y="467"/>
                      </a:cubicBezTo>
                      <a:cubicBezTo>
                        <a:pt x="24" y="483"/>
                        <a:pt x="38" y="488"/>
                        <a:pt x="52" y="498"/>
                      </a:cubicBezTo>
                      <a:cubicBezTo>
                        <a:pt x="86" y="525"/>
                        <a:pt x="79" y="534"/>
                        <a:pt x="69" y="571"/>
                      </a:cubicBezTo>
                      <a:cubicBezTo>
                        <a:pt x="54" y="618"/>
                        <a:pt x="73" y="677"/>
                        <a:pt x="78" y="724"/>
                      </a:cubicBezTo>
                      <a:cubicBezTo>
                        <a:pt x="80" y="737"/>
                        <a:pt x="85" y="749"/>
                        <a:pt x="80" y="764"/>
                      </a:cubicBezTo>
                      <a:cubicBezTo>
                        <a:pt x="75" y="779"/>
                        <a:pt x="63" y="788"/>
                        <a:pt x="60" y="805"/>
                      </a:cubicBezTo>
                      <a:cubicBezTo>
                        <a:pt x="56" y="820"/>
                        <a:pt x="51" y="885"/>
                        <a:pt x="77" y="877"/>
                      </a:cubicBezTo>
                      <a:cubicBezTo>
                        <a:pt x="73" y="910"/>
                        <a:pt x="98" y="912"/>
                        <a:pt x="107" y="937"/>
                      </a:cubicBezTo>
                      <a:cubicBezTo>
                        <a:pt x="114" y="954"/>
                        <a:pt x="102" y="971"/>
                        <a:pt x="102" y="987"/>
                      </a:cubicBezTo>
                      <a:cubicBezTo>
                        <a:pt x="101" y="1004"/>
                        <a:pt x="106" y="1022"/>
                        <a:pt x="130" y="1024"/>
                      </a:cubicBezTo>
                      <a:cubicBezTo>
                        <a:pt x="149" y="1026"/>
                        <a:pt x="156" y="1006"/>
                        <a:pt x="175" y="1010"/>
                      </a:cubicBezTo>
                      <a:cubicBezTo>
                        <a:pt x="175" y="1015"/>
                        <a:pt x="172" y="1031"/>
                        <a:pt x="175" y="1035"/>
                      </a:cubicBezTo>
                      <a:cubicBezTo>
                        <a:pt x="184" y="1048"/>
                        <a:pt x="187" y="1041"/>
                        <a:pt x="197" y="1051"/>
                      </a:cubicBezTo>
                      <a:cubicBezTo>
                        <a:pt x="203" y="1056"/>
                        <a:pt x="209" y="1071"/>
                        <a:pt x="215" y="1074"/>
                      </a:cubicBezTo>
                      <a:cubicBezTo>
                        <a:pt x="223" y="1080"/>
                        <a:pt x="234" y="1073"/>
                        <a:pt x="241" y="1080"/>
                      </a:cubicBezTo>
                      <a:cubicBezTo>
                        <a:pt x="250" y="1088"/>
                        <a:pt x="257" y="1110"/>
                        <a:pt x="262" y="1126"/>
                      </a:cubicBezTo>
                      <a:cubicBezTo>
                        <a:pt x="280" y="1119"/>
                        <a:pt x="299" y="1109"/>
                        <a:pt x="310" y="1103"/>
                      </a:cubicBezTo>
                      <a:cubicBezTo>
                        <a:pt x="337" y="1085"/>
                        <a:pt x="347" y="1061"/>
                        <a:pt x="350" y="1032"/>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79" name="Freeform 33"/>
                <p:cNvSpPr>
                  <a:spLocks/>
                </p:cNvSpPr>
                <p:nvPr/>
              </p:nvSpPr>
              <p:spPr bwMode="auto">
                <a:xfrm>
                  <a:off x="3966344" y="8318342"/>
                  <a:ext cx="581226" cy="985382"/>
                </a:xfrm>
                <a:custGeom>
                  <a:avLst/>
                  <a:gdLst>
                    <a:gd name="T0" fmla="*/ 1069 w 1102"/>
                    <a:gd name="T1" fmla="*/ 930 h 1868"/>
                    <a:gd name="T2" fmla="*/ 998 w 1102"/>
                    <a:gd name="T3" fmla="*/ 908 h 1868"/>
                    <a:gd name="T4" fmla="*/ 830 w 1102"/>
                    <a:gd name="T5" fmla="*/ 848 h 1868"/>
                    <a:gd name="T6" fmla="*/ 743 w 1102"/>
                    <a:gd name="T7" fmla="*/ 794 h 1868"/>
                    <a:gd name="T8" fmla="*/ 700 w 1102"/>
                    <a:gd name="T9" fmla="*/ 705 h 1868"/>
                    <a:gd name="T10" fmla="*/ 709 w 1102"/>
                    <a:gd name="T11" fmla="*/ 582 h 1868"/>
                    <a:gd name="T12" fmla="*/ 808 w 1102"/>
                    <a:gd name="T13" fmla="*/ 415 h 1868"/>
                    <a:gd name="T14" fmla="*/ 896 w 1102"/>
                    <a:gd name="T15" fmla="*/ 274 h 1868"/>
                    <a:gd name="T16" fmla="*/ 908 w 1102"/>
                    <a:gd name="T17" fmla="*/ 229 h 1868"/>
                    <a:gd name="T18" fmla="*/ 865 w 1102"/>
                    <a:gd name="T19" fmla="*/ 163 h 1868"/>
                    <a:gd name="T20" fmla="*/ 806 w 1102"/>
                    <a:gd name="T21" fmla="*/ 131 h 1868"/>
                    <a:gd name="T22" fmla="*/ 744 w 1102"/>
                    <a:gd name="T23" fmla="*/ 98 h 1868"/>
                    <a:gd name="T24" fmla="*/ 670 w 1102"/>
                    <a:gd name="T25" fmla="*/ 8 h 1868"/>
                    <a:gd name="T26" fmla="*/ 568 w 1102"/>
                    <a:gd name="T27" fmla="*/ 35 h 1868"/>
                    <a:gd name="T28" fmla="*/ 611 w 1102"/>
                    <a:gd name="T29" fmla="*/ 96 h 1868"/>
                    <a:gd name="T30" fmla="*/ 604 w 1102"/>
                    <a:gd name="T31" fmla="*/ 201 h 1868"/>
                    <a:gd name="T32" fmla="*/ 552 w 1102"/>
                    <a:gd name="T33" fmla="*/ 354 h 1868"/>
                    <a:gd name="T34" fmla="*/ 420 w 1102"/>
                    <a:gd name="T35" fmla="*/ 472 h 1868"/>
                    <a:gd name="T36" fmla="*/ 290 w 1102"/>
                    <a:gd name="T37" fmla="*/ 446 h 1868"/>
                    <a:gd name="T38" fmla="*/ 234 w 1102"/>
                    <a:gd name="T39" fmla="*/ 545 h 1868"/>
                    <a:gd name="T40" fmla="*/ 190 w 1102"/>
                    <a:gd name="T41" fmla="*/ 577 h 1868"/>
                    <a:gd name="T42" fmla="*/ 213 w 1102"/>
                    <a:gd name="T43" fmla="*/ 633 h 1868"/>
                    <a:gd name="T44" fmla="*/ 210 w 1102"/>
                    <a:gd name="T45" fmla="*/ 821 h 1868"/>
                    <a:gd name="T46" fmla="*/ 330 w 1102"/>
                    <a:gd name="T47" fmla="*/ 877 h 1868"/>
                    <a:gd name="T48" fmla="*/ 382 w 1102"/>
                    <a:gd name="T49" fmla="*/ 892 h 1868"/>
                    <a:gd name="T50" fmla="*/ 277 w 1102"/>
                    <a:gd name="T51" fmla="*/ 1000 h 1868"/>
                    <a:gd name="T52" fmla="*/ 251 w 1102"/>
                    <a:gd name="T53" fmla="*/ 1116 h 1868"/>
                    <a:gd name="T54" fmla="*/ 271 w 1102"/>
                    <a:gd name="T55" fmla="*/ 1151 h 1868"/>
                    <a:gd name="T56" fmla="*/ 272 w 1102"/>
                    <a:gd name="T57" fmla="*/ 1233 h 1868"/>
                    <a:gd name="T58" fmla="*/ 254 w 1102"/>
                    <a:gd name="T59" fmla="*/ 1407 h 1868"/>
                    <a:gd name="T60" fmla="*/ 179 w 1102"/>
                    <a:gd name="T61" fmla="*/ 1499 h 1868"/>
                    <a:gd name="T62" fmla="*/ 93 w 1102"/>
                    <a:gd name="T63" fmla="*/ 1598 h 1868"/>
                    <a:gd name="T64" fmla="*/ 6 w 1102"/>
                    <a:gd name="T65" fmla="*/ 1741 h 1868"/>
                    <a:gd name="T66" fmla="*/ 149 w 1102"/>
                    <a:gd name="T67" fmla="*/ 1867 h 1868"/>
                    <a:gd name="T68" fmla="*/ 246 w 1102"/>
                    <a:gd name="T69" fmla="*/ 1688 h 1868"/>
                    <a:gd name="T70" fmla="*/ 366 w 1102"/>
                    <a:gd name="T71" fmla="*/ 1609 h 1868"/>
                    <a:gd name="T72" fmla="*/ 423 w 1102"/>
                    <a:gd name="T73" fmla="*/ 1496 h 1868"/>
                    <a:gd name="T74" fmla="*/ 437 w 1102"/>
                    <a:gd name="T75" fmla="*/ 1426 h 1868"/>
                    <a:gd name="T76" fmla="*/ 458 w 1102"/>
                    <a:gd name="T77" fmla="*/ 1352 h 1868"/>
                    <a:gd name="T78" fmla="*/ 515 w 1102"/>
                    <a:gd name="T79" fmla="*/ 1300 h 1868"/>
                    <a:gd name="T80" fmla="*/ 612 w 1102"/>
                    <a:gd name="T81" fmla="*/ 1258 h 1868"/>
                    <a:gd name="T82" fmla="*/ 706 w 1102"/>
                    <a:gd name="T83" fmla="*/ 1239 h 1868"/>
                    <a:gd name="T84" fmla="*/ 801 w 1102"/>
                    <a:gd name="T85" fmla="*/ 1178 h 1868"/>
                    <a:gd name="T86" fmla="*/ 967 w 1102"/>
                    <a:gd name="T87" fmla="*/ 1180 h 1868"/>
                    <a:gd name="T88" fmla="*/ 1051 w 1102"/>
                    <a:gd name="T89" fmla="*/ 1141 h 1868"/>
                    <a:gd name="T90" fmla="*/ 1090 w 1102"/>
                    <a:gd name="T91" fmla="*/ 1029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2" h="1868">
                      <a:moveTo>
                        <a:pt x="1074" y="969"/>
                      </a:moveTo>
                      <a:cubicBezTo>
                        <a:pt x="1058" y="958"/>
                        <a:pt x="1061" y="948"/>
                        <a:pt x="1069" y="930"/>
                      </a:cubicBezTo>
                      <a:cubicBezTo>
                        <a:pt x="1076" y="912"/>
                        <a:pt x="1090" y="901"/>
                        <a:pt x="1076" y="886"/>
                      </a:cubicBezTo>
                      <a:cubicBezTo>
                        <a:pt x="1063" y="871"/>
                        <a:pt x="1023" y="900"/>
                        <a:pt x="998" y="908"/>
                      </a:cubicBezTo>
                      <a:cubicBezTo>
                        <a:pt x="973" y="916"/>
                        <a:pt x="939" y="911"/>
                        <a:pt x="915" y="893"/>
                      </a:cubicBezTo>
                      <a:cubicBezTo>
                        <a:pt x="891" y="874"/>
                        <a:pt x="844" y="858"/>
                        <a:pt x="830" y="848"/>
                      </a:cubicBezTo>
                      <a:cubicBezTo>
                        <a:pt x="815" y="837"/>
                        <a:pt x="813" y="818"/>
                        <a:pt x="794" y="803"/>
                      </a:cubicBezTo>
                      <a:cubicBezTo>
                        <a:pt x="776" y="787"/>
                        <a:pt x="771" y="800"/>
                        <a:pt x="743" y="794"/>
                      </a:cubicBezTo>
                      <a:cubicBezTo>
                        <a:pt x="715" y="787"/>
                        <a:pt x="706" y="783"/>
                        <a:pt x="714" y="763"/>
                      </a:cubicBezTo>
                      <a:cubicBezTo>
                        <a:pt x="722" y="743"/>
                        <a:pt x="724" y="714"/>
                        <a:pt x="700" y="705"/>
                      </a:cubicBezTo>
                      <a:cubicBezTo>
                        <a:pt x="676" y="696"/>
                        <a:pt x="681" y="681"/>
                        <a:pt x="687" y="657"/>
                      </a:cubicBezTo>
                      <a:cubicBezTo>
                        <a:pt x="693" y="633"/>
                        <a:pt x="699" y="611"/>
                        <a:pt x="709" y="582"/>
                      </a:cubicBezTo>
                      <a:cubicBezTo>
                        <a:pt x="719" y="552"/>
                        <a:pt x="757" y="513"/>
                        <a:pt x="784" y="479"/>
                      </a:cubicBezTo>
                      <a:cubicBezTo>
                        <a:pt x="798" y="462"/>
                        <a:pt x="806" y="446"/>
                        <a:pt x="808" y="415"/>
                      </a:cubicBezTo>
                      <a:cubicBezTo>
                        <a:pt x="810" y="384"/>
                        <a:pt x="809" y="349"/>
                        <a:pt x="817" y="328"/>
                      </a:cubicBezTo>
                      <a:cubicBezTo>
                        <a:pt x="825" y="307"/>
                        <a:pt x="873" y="281"/>
                        <a:pt x="896" y="274"/>
                      </a:cubicBezTo>
                      <a:cubicBezTo>
                        <a:pt x="906" y="271"/>
                        <a:pt x="913" y="270"/>
                        <a:pt x="919" y="270"/>
                      </a:cubicBezTo>
                      <a:cubicBezTo>
                        <a:pt x="917" y="255"/>
                        <a:pt x="911" y="239"/>
                        <a:pt x="908" y="229"/>
                      </a:cubicBezTo>
                      <a:cubicBezTo>
                        <a:pt x="905" y="215"/>
                        <a:pt x="906" y="197"/>
                        <a:pt x="897" y="184"/>
                      </a:cubicBezTo>
                      <a:cubicBezTo>
                        <a:pt x="886" y="168"/>
                        <a:pt x="878" y="174"/>
                        <a:pt x="865" y="163"/>
                      </a:cubicBezTo>
                      <a:cubicBezTo>
                        <a:pt x="849" y="150"/>
                        <a:pt x="852" y="139"/>
                        <a:pt x="831" y="132"/>
                      </a:cubicBezTo>
                      <a:cubicBezTo>
                        <a:pt x="823" y="129"/>
                        <a:pt x="814" y="134"/>
                        <a:pt x="806" y="131"/>
                      </a:cubicBezTo>
                      <a:cubicBezTo>
                        <a:pt x="799" y="128"/>
                        <a:pt x="795" y="120"/>
                        <a:pt x="788" y="116"/>
                      </a:cubicBezTo>
                      <a:cubicBezTo>
                        <a:pt x="776" y="110"/>
                        <a:pt x="754" y="109"/>
                        <a:pt x="744" y="98"/>
                      </a:cubicBezTo>
                      <a:cubicBezTo>
                        <a:pt x="737" y="90"/>
                        <a:pt x="734" y="68"/>
                        <a:pt x="729" y="57"/>
                      </a:cubicBezTo>
                      <a:cubicBezTo>
                        <a:pt x="716" y="32"/>
                        <a:pt x="705" y="0"/>
                        <a:pt x="670" y="8"/>
                      </a:cubicBezTo>
                      <a:cubicBezTo>
                        <a:pt x="636" y="17"/>
                        <a:pt x="622" y="43"/>
                        <a:pt x="581" y="37"/>
                      </a:cubicBezTo>
                      <a:cubicBezTo>
                        <a:pt x="575" y="36"/>
                        <a:pt x="571" y="36"/>
                        <a:pt x="568" y="35"/>
                      </a:cubicBezTo>
                      <a:cubicBezTo>
                        <a:pt x="562" y="43"/>
                        <a:pt x="557" y="50"/>
                        <a:pt x="558" y="57"/>
                      </a:cubicBezTo>
                      <a:cubicBezTo>
                        <a:pt x="560" y="80"/>
                        <a:pt x="602" y="78"/>
                        <a:pt x="611" y="96"/>
                      </a:cubicBezTo>
                      <a:cubicBezTo>
                        <a:pt x="616" y="106"/>
                        <a:pt x="607" y="133"/>
                        <a:pt x="607" y="150"/>
                      </a:cubicBezTo>
                      <a:cubicBezTo>
                        <a:pt x="607" y="167"/>
                        <a:pt x="608" y="184"/>
                        <a:pt x="604" y="201"/>
                      </a:cubicBezTo>
                      <a:cubicBezTo>
                        <a:pt x="598" y="226"/>
                        <a:pt x="580" y="246"/>
                        <a:pt x="576" y="272"/>
                      </a:cubicBezTo>
                      <a:cubicBezTo>
                        <a:pt x="571" y="306"/>
                        <a:pt x="575" y="327"/>
                        <a:pt x="552" y="354"/>
                      </a:cubicBezTo>
                      <a:cubicBezTo>
                        <a:pt x="530" y="381"/>
                        <a:pt x="525" y="408"/>
                        <a:pt x="499" y="431"/>
                      </a:cubicBezTo>
                      <a:cubicBezTo>
                        <a:pt x="471" y="456"/>
                        <a:pt x="459" y="472"/>
                        <a:pt x="420" y="472"/>
                      </a:cubicBezTo>
                      <a:cubicBezTo>
                        <a:pt x="385" y="471"/>
                        <a:pt x="365" y="449"/>
                        <a:pt x="332" y="446"/>
                      </a:cubicBezTo>
                      <a:cubicBezTo>
                        <a:pt x="321" y="445"/>
                        <a:pt x="300" y="442"/>
                        <a:pt x="290" y="446"/>
                      </a:cubicBezTo>
                      <a:cubicBezTo>
                        <a:pt x="271" y="453"/>
                        <a:pt x="277" y="454"/>
                        <a:pt x="274" y="474"/>
                      </a:cubicBezTo>
                      <a:cubicBezTo>
                        <a:pt x="271" y="503"/>
                        <a:pt x="261" y="527"/>
                        <a:pt x="234" y="545"/>
                      </a:cubicBezTo>
                      <a:cubicBezTo>
                        <a:pt x="223" y="551"/>
                        <a:pt x="204" y="561"/>
                        <a:pt x="186" y="568"/>
                      </a:cubicBezTo>
                      <a:cubicBezTo>
                        <a:pt x="187" y="571"/>
                        <a:pt x="189" y="575"/>
                        <a:pt x="190" y="577"/>
                      </a:cubicBezTo>
                      <a:cubicBezTo>
                        <a:pt x="198" y="596"/>
                        <a:pt x="205" y="612"/>
                        <a:pt x="203" y="633"/>
                      </a:cubicBezTo>
                      <a:cubicBezTo>
                        <a:pt x="206" y="633"/>
                        <a:pt x="210" y="633"/>
                        <a:pt x="213" y="633"/>
                      </a:cubicBezTo>
                      <a:cubicBezTo>
                        <a:pt x="213" y="665"/>
                        <a:pt x="242" y="683"/>
                        <a:pt x="236" y="718"/>
                      </a:cubicBezTo>
                      <a:cubicBezTo>
                        <a:pt x="230" y="752"/>
                        <a:pt x="196" y="786"/>
                        <a:pt x="210" y="821"/>
                      </a:cubicBezTo>
                      <a:cubicBezTo>
                        <a:pt x="222" y="850"/>
                        <a:pt x="254" y="857"/>
                        <a:pt x="282" y="860"/>
                      </a:cubicBezTo>
                      <a:cubicBezTo>
                        <a:pt x="308" y="863"/>
                        <a:pt x="309" y="862"/>
                        <a:pt x="330" y="877"/>
                      </a:cubicBezTo>
                      <a:cubicBezTo>
                        <a:pt x="340" y="885"/>
                        <a:pt x="335" y="887"/>
                        <a:pt x="348" y="891"/>
                      </a:cubicBezTo>
                      <a:cubicBezTo>
                        <a:pt x="357" y="894"/>
                        <a:pt x="372" y="890"/>
                        <a:pt x="382" y="892"/>
                      </a:cubicBezTo>
                      <a:cubicBezTo>
                        <a:pt x="389" y="919"/>
                        <a:pt x="381" y="949"/>
                        <a:pt x="365" y="972"/>
                      </a:cubicBezTo>
                      <a:cubicBezTo>
                        <a:pt x="341" y="1006"/>
                        <a:pt x="308" y="982"/>
                        <a:pt x="277" y="1000"/>
                      </a:cubicBezTo>
                      <a:cubicBezTo>
                        <a:pt x="249" y="1015"/>
                        <a:pt x="224" y="1037"/>
                        <a:pt x="233" y="1071"/>
                      </a:cubicBezTo>
                      <a:cubicBezTo>
                        <a:pt x="237" y="1085"/>
                        <a:pt x="247" y="1102"/>
                        <a:pt x="251" y="1116"/>
                      </a:cubicBezTo>
                      <a:cubicBezTo>
                        <a:pt x="253" y="1121"/>
                        <a:pt x="252" y="1129"/>
                        <a:pt x="254" y="1134"/>
                      </a:cubicBezTo>
                      <a:cubicBezTo>
                        <a:pt x="258" y="1141"/>
                        <a:pt x="269" y="1145"/>
                        <a:pt x="271" y="1151"/>
                      </a:cubicBezTo>
                      <a:cubicBezTo>
                        <a:pt x="275" y="1165"/>
                        <a:pt x="269" y="1173"/>
                        <a:pt x="267" y="1187"/>
                      </a:cubicBezTo>
                      <a:cubicBezTo>
                        <a:pt x="264" y="1203"/>
                        <a:pt x="271" y="1218"/>
                        <a:pt x="272" y="1233"/>
                      </a:cubicBezTo>
                      <a:cubicBezTo>
                        <a:pt x="274" y="1262"/>
                        <a:pt x="260" y="1286"/>
                        <a:pt x="259" y="1315"/>
                      </a:cubicBezTo>
                      <a:cubicBezTo>
                        <a:pt x="258" y="1346"/>
                        <a:pt x="255" y="1376"/>
                        <a:pt x="254" y="1407"/>
                      </a:cubicBezTo>
                      <a:cubicBezTo>
                        <a:pt x="253" y="1436"/>
                        <a:pt x="261" y="1463"/>
                        <a:pt x="241" y="1483"/>
                      </a:cubicBezTo>
                      <a:cubicBezTo>
                        <a:pt x="220" y="1504"/>
                        <a:pt x="203" y="1490"/>
                        <a:pt x="179" y="1499"/>
                      </a:cubicBezTo>
                      <a:cubicBezTo>
                        <a:pt x="154" y="1509"/>
                        <a:pt x="159" y="1532"/>
                        <a:pt x="154" y="1553"/>
                      </a:cubicBezTo>
                      <a:cubicBezTo>
                        <a:pt x="145" y="1590"/>
                        <a:pt x="117" y="1577"/>
                        <a:pt x="93" y="1598"/>
                      </a:cubicBezTo>
                      <a:cubicBezTo>
                        <a:pt x="74" y="1614"/>
                        <a:pt x="73" y="1634"/>
                        <a:pt x="45" y="1643"/>
                      </a:cubicBezTo>
                      <a:cubicBezTo>
                        <a:pt x="44" y="1680"/>
                        <a:pt x="0" y="1702"/>
                        <a:pt x="6" y="1741"/>
                      </a:cubicBezTo>
                      <a:cubicBezTo>
                        <a:pt x="10" y="1770"/>
                        <a:pt x="54" y="1776"/>
                        <a:pt x="75" y="1801"/>
                      </a:cubicBezTo>
                      <a:cubicBezTo>
                        <a:pt x="99" y="1829"/>
                        <a:pt x="107" y="1861"/>
                        <a:pt x="149" y="1867"/>
                      </a:cubicBezTo>
                      <a:cubicBezTo>
                        <a:pt x="157" y="1868"/>
                        <a:pt x="166" y="1867"/>
                        <a:pt x="174" y="1867"/>
                      </a:cubicBezTo>
                      <a:cubicBezTo>
                        <a:pt x="198" y="1810"/>
                        <a:pt x="234" y="1711"/>
                        <a:pt x="246" y="1688"/>
                      </a:cubicBezTo>
                      <a:cubicBezTo>
                        <a:pt x="262" y="1659"/>
                        <a:pt x="287" y="1650"/>
                        <a:pt x="313" y="1640"/>
                      </a:cubicBezTo>
                      <a:cubicBezTo>
                        <a:pt x="338" y="1629"/>
                        <a:pt x="354" y="1629"/>
                        <a:pt x="366" y="1609"/>
                      </a:cubicBezTo>
                      <a:cubicBezTo>
                        <a:pt x="379" y="1588"/>
                        <a:pt x="398" y="1576"/>
                        <a:pt x="420" y="1558"/>
                      </a:cubicBezTo>
                      <a:cubicBezTo>
                        <a:pt x="442" y="1540"/>
                        <a:pt x="433" y="1512"/>
                        <a:pt x="423" y="1496"/>
                      </a:cubicBezTo>
                      <a:cubicBezTo>
                        <a:pt x="412" y="1481"/>
                        <a:pt x="414" y="1464"/>
                        <a:pt x="417" y="1451"/>
                      </a:cubicBezTo>
                      <a:cubicBezTo>
                        <a:pt x="420" y="1436"/>
                        <a:pt x="416" y="1430"/>
                        <a:pt x="437" y="1426"/>
                      </a:cubicBezTo>
                      <a:cubicBezTo>
                        <a:pt x="458" y="1422"/>
                        <a:pt x="465" y="1411"/>
                        <a:pt x="471" y="1391"/>
                      </a:cubicBezTo>
                      <a:cubicBezTo>
                        <a:pt x="476" y="1371"/>
                        <a:pt x="460" y="1365"/>
                        <a:pt x="458" y="1352"/>
                      </a:cubicBezTo>
                      <a:cubicBezTo>
                        <a:pt x="456" y="1339"/>
                        <a:pt x="467" y="1332"/>
                        <a:pt x="482" y="1317"/>
                      </a:cubicBezTo>
                      <a:cubicBezTo>
                        <a:pt x="497" y="1302"/>
                        <a:pt x="488" y="1305"/>
                        <a:pt x="515" y="1300"/>
                      </a:cubicBezTo>
                      <a:cubicBezTo>
                        <a:pt x="543" y="1296"/>
                        <a:pt x="553" y="1289"/>
                        <a:pt x="573" y="1275"/>
                      </a:cubicBezTo>
                      <a:cubicBezTo>
                        <a:pt x="594" y="1260"/>
                        <a:pt x="590" y="1263"/>
                        <a:pt x="612" y="1258"/>
                      </a:cubicBezTo>
                      <a:cubicBezTo>
                        <a:pt x="635" y="1253"/>
                        <a:pt x="651" y="1264"/>
                        <a:pt x="674" y="1254"/>
                      </a:cubicBezTo>
                      <a:cubicBezTo>
                        <a:pt x="697" y="1244"/>
                        <a:pt x="688" y="1238"/>
                        <a:pt x="706" y="1239"/>
                      </a:cubicBezTo>
                      <a:cubicBezTo>
                        <a:pt x="724" y="1239"/>
                        <a:pt x="698" y="1212"/>
                        <a:pt x="731" y="1212"/>
                      </a:cubicBezTo>
                      <a:cubicBezTo>
                        <a:pt x="765" y="1212"/>
                        <a:pt x="760" y="1214"/>
                        <a:pt x="801" y="1178"/>
                      </a:cubicBezTo>
                      <a:cubicBezTo>
                        <a:pt x="842" y="1143"/>
                        <a:pt x="865" y="1165"/>
                        <a:pt x="894" y="1159"/>
                      </a:cubicBezTo>
                      <a:cubicBezTo>
                        <a:pt x="923" y="1153"/>
                        <a:pt x="945" y="1166"/>
                        <a:pt x="967" y="1180"/>
                      </a:cubicBezTo>
                      <a:cubicBezTo>
                        <a:pt x="989" y="1195"/>
                        <a:pt x="1005" y="1214"/>
                        <a:pt x="1045" y="1208"/>
                      </a:cubicBezTo>
                      <a:cubicBezTo>
                        <a:pt x="1084" y="1202"/>
                        <a:pt x="1064" y="1166"/>
                        <a:pt x="1051" y="1141"/>
                      </a:cubicBezTo>
                      <a:cubicBezTo>
                        <a:pt x="1039" y="1116"/>
                        <a:pt x="1050" y="1116"/>
                        <a:pt x="1070" y="1095"/>
                      </a:cubicBezTo>
                      <a:cubicBezTo>
                        <a:pt x="1091" y="1074"/>
                        <a:pt x="1077" y="1058"/>
                        <a:pt x="1090" y="1029"/>
                      </a:cubicBezTo>
                      <a:cubicBezTo>
                        <a:pt x="1102" y="999"/>
                        <a:pt x="1091" y="981"/>
                        <a:pt x="1074" y="969"/>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0" name="Freeform 34"/>
                <p:cNvSpPr>
                  <a:spLocks/>
                </p:cNvSpPr>
                <p:nvPr/>
              </p:nvSpPr>
              <p:spPr bwMode="auto">
                <a:xfrm>
                  <a:off x="3111363" y="8047267"/>
                  <a:ext cx="669426" cy="681484"/>
                </a:xfrm>
                <a:custGeom>
                  <a:avLst/>
                  <a:gdLst>
                    <a:gd name="T0" fmla="*/ 1198 w 1269"/>
                    <a:gd name="T1" fmla="*/ 1053 h 1292"/>
                    <a:gd name="T2" fmla="*/ 1211 w 1269"/>
                    <a:gd name="T3" fmla="*/ 962 h 1292"/>
                    <a:gd name="T4" fmla="*/ 1180 w 1269"/>
                    <a:gd name="T5" fmla="*/ 899 h 1292"/>
                    <a:gd name="T6" fmla="*/ 1131 w 1269"/>
                    <a:gd name="T7" fmla="*/ 830 h 1292"/>
                    <a:gd name="T8" fmla="*/ 1169 w 1269"/>
                    <a:gd name="T9" fmla="*/ 729 h 1292"/>
                    <a:gd name="T10" fmla="*/ 1019 w 1269"/>
                    <a:gd name="T11" fmla="*/ 612 h 1292"/>
                    <a:gd name="T12" fmla="*/ 965 w 1269"/>
                    <a:gd name="T13" fmla="*/ 600 h 1292"/>
                    <a:gd name="T14" fmla="*/ 934 w 1269"/>
                    <a:gd name="T15" fmla="*/ 536 h 1292"/>
                    <a:gd name="T16" fmla="*/ 888 w 1269"/>
                    <a:gd name="T17" fmla="*/ 496 h 1292"/>
                    <a:gd name="T18" fmla="*/ 811 w 1269"/>
                    <a:gd name="T19" fmla="*/ 485 h 1292"/>
                    <a:gd name="T20" fmla="*/ 704 w 1269"/>
                    <a:gd name="T21" fmla="*/ 431 h 1292"/>
                    <a:gd name="T22" fmla="*/ 755 w 1269"/>
                    <a:gd name="T23" fmla="*/ 347 h 1292"/>
                    <a:gd name="T24" fmla="*/ 822 w 1269"/>
                    <a:gd name="T25" fmla="*/ 308 h 1292"/>
                    <a:gd name="T26" fmla="*/ 800 w 1269"/>
                    <a:gd name="T27" fmla="*/ 165 h 1292"/>
                    <a:gd name="T28" fmla="*/ 741 w 1269"/>
                    <a:gd name="T29" fmla="*/ 178 h 1292"/>
                    <a:gd name="T30" fmla="*/ 681 w 1269"/>
                    <a:gd name="T31" fmla="*/ 144 h 1292"/>
                    <a:gd name="T32" fmla="*/ 643 w 1269"/>
                    <a:gd name="T33" fmla="*/ 74 h 1292"/>
                    <a:gd name="T34" fmla="*/ 506 w 1269"/>
                    <a:gd name="T35" fmla="*/ 4 h 1292"/>
                    <a:gd name="T36" fmla="*/ 232 w 1269"/>
                    <a:gd name="T37" fmla="*/ 38 h 1292"/>
                    <a:gd name="T38" fmla="*/ 174 w 1269"/>
                    <a:gd name="T39" fmla="*/ 101 h 1292"/>
                    <a:gd name="T40" fmla="*/ 189 w 1269"/>
                    <a:gd name="T41" fmla="*/ 137 h 1292"/>
                    <a:gd name="T42" fmla="*/ 232 w 1269"/>
                    <a:gd name="T43" fmla="*/ 283 h 1292"/>
                    <a:gd name="T44" fmla="*/ 275 w 1269"/>
                    <a:gd name="T45" fmla="*/ 391 h 1292"/>
                    <a:gd name="T46" fmla="*/ 253 w 1269"/>
                    <a:gd name="T47" fmla="*/ 510 h 1292"/>
                    <a:gd name="T48" fmla="*/ 180 w 1269"/>
                    <a:gd name="T49" fmla="*/ 538 h 1292"/>
                    <a:gd name="T50" fmla="*/ 173 w 1269"/>
                    <a:gd name="T51" fmla="*/ 623 h 1292"/>
                    <a:gd name="T52" fmla="*/ 129 w 1269"/>
                    <a:gd name="T53" fmla="*/ 656 h 1292"/>
                    <a:gd name="T54" fmla="*/ 89 w 1269"/>
                    <a:gd name="T55" fmla="*/ 718 h 1292"/>
                    <a:gd name="T56" fmla="*/ 37 w 1269"/>
                    <a:gd name="T57" fmla="*/ 810 h 1292"/>
                    <a:gd name="T58" fmla="*/ 20 w 1269"/>
                    <a:gd name="T59" fmla="*/ 904 h 1292"/>
                    <a:gd name="T60" fmla="*/ 45 w 1269"/>
                    <a:gd name="T61" fmla="*/ 952 h 1292"/>
                    <a:gd name="T62" fmla="*/ 89 w 1269"/>
                    <a:gd name="T63" fmla="*/ 1067 h 1292"/>
                    <a:gd name="T64" fmla="*/ 81 w 1269"/>
                    <a:gd name="T65" fmla="*/ 1170 h 1292"/>
                    <a:gd name="T66" fmla="*/ 93 w 1269"/>
                    <a:gd name="T67" fmla="*/ 1190 h 1292"/>
                    <a:gd name="T68" fmla="*/ 181 w 1269"/>
                    <a:gd name="T69" fmla="*/ 1153 h 1292"/>
                    <a:gd name="T70" fmla="*/ 411 w 1269"/>
                    <a:gd name="T71" fmla="*/ 1104 h 1292"/>
                    <a:gd name="T72" fmla="*/ 800 w 1269"/>
                    <a:gd name="T73" fmla="*/ 1270 h 1292"/>
                    <a:gd name="T74" fmla="*/ 987 w 1269"/>
                    <a:gd name="T75" fmla="*/ 1212 h 1292"/>
                    <a:gd name="T76" fmla="*/ 1159 w 1269"/>
                    <a:gd name="T77" fmla="*/ 121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9" h="1292">
                      <a:moveTo>
                        <a:pt x="1234" y="1099"/>
                      </a:moveTo>
                      <a:cubicBezTo>
                        <a:pt x="1225" y="1080"/>
                        <a:pt x="1204" y="1076"/>
                        <a:pt x="1198" y="1053"/>
                      </a:cubicBezTo>
                      <a:cubicBezTo>
                        <a:pt x="1195" y="1041"/>
                        <a:pt x="1195" y="1018"/>
                        <a:pt x="1198" y="1006"/>
                      </a:cubicBezTo>
                      <a:cubicBezTo>
                        <a:pt x="1201" y="988"/>
                        <a:pt x="1209" y="978"/>
                        <a:pt x="1211" y="962"/>
                      </a:cubicBezTo>
                      <a:cubicBezTo>
                        <a:pt x="1213" y="940"/>
                        <a:pt x="1205" y="939"/>
                        <a:pt x="1228" y="926"/>
                      </a:cubicBezTo>
                      <a:cubicBezTo>
                        <a:pt x="1218" y="907"/>
                        <a:pt x="1198" y="905"/>
                        <a:pt x="1180" y="899"/>
                      </a:cubicBezTo>
                      <a:cubicBezTo>
                        <a:pt x="1160" y="893"/>
                        <a:pt x="1148" y="884"/>
                        <a:pt x="1129" y="875"/>
                      </a:cubicBezTo>
                      <a:cubicBezTo>
                        <a:pt x="1127" y="860"/>
                        <a:pt x="1133" y="845"/>
                        <a:pt x="1131" y="830"/>
                      </a:cubicBezTo>
                      <a:cubicBezTo>
                        <a:pt x="1129" y="815"/>
                        <a:pt x="1123" y="806"/>
                        <a:pt x="1121" y="791"/>
                      </a:cubicBezTo>
                      <a:cubicBezTo>
                        <a:pt x="1116" y="751"/>
                        <a:pt x="1151" y="752"/>
                        <a:pt x="1169" y="729"/>
                      </a:cubicBezTo>
                      <a:cubicBezTo>
                        <a:pt x="1219" y="668"/>
                        <a:pt x="1101" y="644"/>
                        <a:pt x="1063" y="642"/>
                      </a:cubicBezTo>
                      <a:cubicBezTo>
                        <a:pt x="1061" y="610"/>
                        <a:pt x="1053" y="595"/>
                        <a:pt x="1019" y="612"/>
                      </a:cubicBezTo>
                      <a:cubicBezTo>
                        <a:pt x="1004" y="620"/>
                        <a:pt x="1006" y="633"/>
                        <a:pt x="986" y="627"/>
                      </a:cubicBezTo>
                      <a:cubicBezTo>
                        <a:pt x="967" y="622"/>
                        <a:pt x="972" y="613"/>
                        <a:pt x="965" y="600"/>
                      </a:cubicBezTo>
                      <a:cubicBezTo>
                        <a:pt x="961" y="590"/>
                        <a:pt x="959" y="571"/>
                        <a:pt x="955" y="564"/>
                      </a:cubicBezTo>
                      <a:cubicBezTo>
                        <a:pt x="946" y="550"/>
                        <a:pt x="938" y="548"/>
                        <a:pt x="934" y="536"/>
                      </a:cubicBezTo>
                      <a:cubicBezTo>
                        <a:pt x="929" y="521"/>
                        <a:pt x="938" y="515"/>
                        <a:pt x="924" y="503"/>
                      </a:cubicBezTo>
                      <a:cubicBezTo>
                        <a:pt x="914" y="495"/>
                        <a:pt x="900" y="492"/>
                        <a:pt x="888" y="496"/>
                      </a:cubicBezTo>
                      <a:cubicBezTo>
                        <a:pt x="856" y="506"/>
                        <a:pt x="864" y="559"/>
                        <a:pt x="833" y="517"/>
                      </a:cubicBezTo>
                      <a:cubicBezTo>
                        <a:pt x="826" y="508"/>
                        <a:pt x="822" y="492"/>
                        <a:pt x="811" y="485"/>
                      </a:cubicBezTo>
                      <a:cubicBezTo>
                        <a:pt x="799" y="476"/>
                        <a:pt x="787" y="478"/>
                        <a:pt x="774" y="471"/>
                      </a:cubicBezTo>
                      <a:cubicBezTo>
                        <a:pt x="759" y="465"/>
                        <a:pt x="710" y="442"/>
                        <a:pt x="704" y="431"/>
                      </a:cubicBezTo>
                      <a:cubicBezTo>
                        <a:pt x="697" y="416"/>
                        <a:pt x="703" y="371"/>
                        <a:pt x="704" y="355"/>
                      </a:cubicBezTo>
                      <a:cubicBezTo>
                        <a:pt x="709" y="299"/>
                        <a:pt x="729" y="340"/>
                        <a:pt x="755" y="347"/>
                      </a:cubicBezTo>
                      <a:cubicBezTo>
                        <a:pt x="777" y="352"/>
                        <a:pt x="778" y="339"/>
                        <a:pt x="792" y="329"/>
                      </a:cubicBezTo>
                      <a:cubicBezTo>
                        <a:pt x="801" y="323"/>
                        <a:pt x="817" y="319"/>
                        <a:pt x="822" y="308"/>
                      </a:cubicBezTo>
                      <a:cubicBezTo>
                        <a:pt x="830" y="289"/>
                        <a:pt x="807" y="254"/>
                        <a:pt x="809" y="232"/>
                      </a:cubicBezTo>
                      <a:cubicBezTo>
                        <a:pt x="810" y="211"/>
                        <a:pt x="821" y="175"/>
                        <a:pt x="800" y="165"/>
                      </a:cubicBezTo>
                      <a:cubicBezTo>
                        <a:pt x="787" y="159"/>
                        <a:pt x="771" y="169"/>
                        <a:pt x="761" y="173"/>
                      </a:cubicBezTo>
                      <a:cubicBezTo>
                        <a:pt x="754" y="176"/>
                        <a:pt x="747" y="174"/>
                        <a:pt x="741" y="178"/>
                      </a:cubicBezTo>
                      <a:cubicBezTo>
                        <a:pt x="735" y="181"/>
                        <a:pt x="734" y="192"/>
                        <a:pt x="725" y="196"/>
                      </a:cubicBezTo>
                      <a:cubicBezTo>
                        <a:pt x="688" y="208"/>
                        <a:pt x="688" y="164"/>
                        <a:pt x="681" y="144"/>
                      </a:cubicBezTo>
                      <a:cubicBezTo>
                        <a:pt x="675" y="127"/>
                        <a:pt x="659" y="121"/>
                        <a:pt x="648" y="108"/>
                      </a:cubicBezTo>
                      <a:cubicBezTo>
                        <a:pt x="635" y="92"/>
                        <a:pt x="640" y="94"/>
                        <a:pt x="643" y="74"/>
                      </a:cubicBezTo>
                      <a:cubicBezTo>
                        <a:pt x="647" y="53"/>
                        <a:pt x="640" y="35"/>
                        <a:pt x="637" y="16"/>
                      </a:cubicBezTo>
                      <a:cubicBezTo>
                        <a:pt x="594" y="8"/>
                        <a:pt x="541" y="0"/>
                        <a:pt x="506" y="4"/>
                      </a:cubicBezTo>
                      <a:cubicBezTo>
                        <a:pt x="470" y="7"/>
                        <a:pt x="422" y="11"/>
                        <a:pt x="345" y="7"/>
                      </a:cubicBezTo>
                      <a:cubicBezTo>
                        <a:pt x="269" y="4"/>
                        <a:pt x="252" y="21"/>
                        <a:pt x="232" y="38"/>
                      </a:cubicBezTo>
                      <a:cubicBezTo>
                        <a:pt x="215" y="54"/>
                        <a:pt x="181" y="64"/>
                        <a:pt x="147" y="72"/>
                      </a:cubicBezTo>
                      <a:cubicBezTo>
                        <a:pt x="158" y="81"/>
                        <a:pt x="169" y="90"/>
                        <a:pt x="174" y="101"/>
                      </a:cubicBezTo>
                      <a:cubicBezTo>
                        <a:pt x="176" y="107"/>
                        <a:pt x="173" y="114"/>
                        <a:pt x="175" y="119"/>
                      </a:cubicBezTo>
                      <a:cubicBezTo>
                        <a:pt x="178" y="125"/>
                        <a:pt x="187" y="132"/>
                        <a:pt x="189" y="137"/>
                      </a:cubicBezTo>
                      <a:cubicBezTo>
                        <a:pt x="200" y="166"/>
                        <a:pt x="178" y="183"/>
                        <a:pt x="188" y="212"/>
                      </a:cubicBezTo>
                      <a:cubicBezTo>
                        <a:pt x="197" y="242"/>
                        <a:pt x="213" y="261"/>
                        <a:pt x="232" y="283"/>
                      </a:cubicBezTo>
                      <a:cubicBezTo>
                        <a:pt x="253" y="309"/>
                        <a:pt x="238" y="330"/>
                        <a:pt x="247" y="359"/>
                      </a:cubicBezTo>
                      <a:cubicBezTo>
                        <a:pt x="252" y="372"/>
                        <a:pt x="269" y="379"/>
                        <a:pt x="275" y="391"/>
                      </a:cubicBezTo>
                      <a:cubicBezTo>
                        <a:pt x="282" y="405"/>
                        <a:pt x="280" y="418"/>
                        <a:pt x="280" y="434"/>
                      </a:cubicBezTo>
                      <a:cubicBezTo>
                        <a:pt x="280" y="468"/>
                        <a:pt x="276" y="485"/>
                        <a:pt x="253" y="510"/>
                      </a:cubicBezTo>
                      <a:cubicBezTo>
                        <a:pt x="242" y="521"/>
                        <a:pt x="235" y="534"/>
                        <a:pt x="219" y="539"/>
                      </a:cubicBezTo>
                      <a:cubicBezTo>
                        <a:pt x="207" y="542"/>
                        <a:pt x="193" y="536"/>
                        <a:pt x="180" y="538"/>
                      </a:cubicBezTo>
                      <a:cubicBezTo>
                        <a:pt x="154" y="544"/>
                        <a:pt x="137" y="574"/>
                        <a:pt x="152" y="599"/>
                      </a:cubicBezTo>
                      <a:cubicBezTo>
                        <a:pt x="159" y="610"/>
                        <a:pt x="173" y="605"/>
                        <a:pt x="173" y="623"/>
                      </a:cubicBezTo>
                      <a:cubicBezTo>
                        <a:pt x="173" y="641"/>
                        <a:pt x="166" y="634"/>
                        <a:pt x="154" y="641"/>
                      </a:cubicBezTo>
                      <a:cubicBezTo>
                        <a:pt x="139" y="650"/>
                        <a:pt x="139" y="640"/>
                        <a:pt x="129" y="656"/>
                      </a:cubicBezTo>
                      <a:cubicBezTo>
                        <a:pt x="125" y="663"/>
                        <a:pt x="126" y="674"/>
                        <a:pt x="124" y="681"/>
                      </a:cubicBezTo>
                      <a:cubicBezTo>
                        <a:pt x="118" y="713"/>
                        <a:pt x="107" y="700"/>
                        <a:pt x="89" y="718"/>
                      </a:cubicBezTo>
                      <a:cubicBezTo>
                        <a:pt x="73" y="733"/>
                        <a:pt x="86" y="755"/>
                        <a:pt x="76" y="771"/>
                      </a:cubicBezTo>
                      <a:cubicBezTo>
                        <a:pt x="64" y="790"/>
                        <a:pt x="44" y="783"/>
                        <a:pt x="37" y="810"/>
                      </a:cubicBezTo>
                      <a:cubicBezTo>
                        <a:pt x="32" y="827"/>
                        <a:pt x="36" y="844"/>
                        <a:pt x="32" y="862"/>
                      </a:cubicBezTo>
                      <a:cubicBezTo>
                        <a:pt x="30" y="874"/>
                        <a:pt x="17" y="891"/>
                        <a:pt x="20" y="904"/>
                      </a:cubicBezTo>
                      <a:cubicBezTo>
                        <a:pt x="22" y="912"/>
                        <a:pt x="39" y="913"/>
                        <a:pt x="43" y="922"/>
                      </a:cubicBezTo>
                      <a:cubicBezTo>
                        <a:pt x="47" y="929"/>
                        <a:pt x="46" y="943"/>
                        <a:pt x="45" y="952"/>
                      </a:cubicBezTo>
                      <a:cubicBezTo>
                        <a:pt x="42" y="982"/>
                        <a:pt x="0" y="1023"/>
                        <a:pt x="45" y="1041"/>
                      </a:cubicBezTo>
                      <a:cubicBezTo>
                        <a:pt x="65" y="1049"/>
                        <a:pt x="80" y="1042"/>
                        <a:pt x="89" y="1067"/>
                      </a:cubicBezTo>
                      <a:cubicBezTo>
                        <a:pt x="94" y="1080"/>
                        <a:pt x="93" y="1105"/>
                        <a:pt x="91" y="1119"/>
                      </a:cubicBezTo>
                      <a:cubicBezTo>
                        <a:pt x="89" y="1136"/>
                        <a:pt x="81" y="1151"/>
                        <a:pt x="81" y="1170"/>
                      </a:cubicBezTo>
                      <a:cubicBezTo>
                        <a:pt x="81" y="1179"/>
                        <a:pt x="83" y="1186"/>
                        <a:pt x="85" y="1193"/>
                      </a:cubicBezTo>
                      <a:cubicBezTo>
                        <a:pt x="88" y="1192"/>
                        <a:pt x="90" y="1191"/>
                        <a:pt x="93" y="1190"/>
                      </a:cubicBezTo>
                      <a:cubicBezTo>
                        <a:pt x="116" y="1184"/>
                        <a:pt x="90" y="1164"/>
                        <a:pt x="113" y="1146"/>
                      </a:cubicBezTo>
                      <a:cubicBezTo>
                        <a:pt x="136" y="1128"/>
                        <a:pt x="149" y="1159"/>
                        <a:pt x="181" y="1153"/>
                      </a:cubicBezTo>
                      <a:cubicBezTo>
                        <a:pt x="212" y="1146"/>
                        <a:pt x="204" y="1126"/>
                        <a:pt x="251" y="1110"/>
                      </a:cubicBezTo>
                      <a:cubicBezTo>
                        <a:pt x="298" y="1095"/>
                        <a:pt x="341" y="1108"/>
                        <a:pt x="411" y="1104"/>
                      </a:cubicBezTo>
                      <a:cubicBezTo>
                        <a:pt x="548" y="1098"/>
                        <a:pt x="598" y="1168"/>
                        <a:pt x="629" y="1185"/>
                      </a:cubicBezTo>
                      <a:cubicBezTo>
                        <a:pt x="660" y="1202"/>
                        <a:pt x="732" y="1248"/>
                        <a:pt x="800" y="1270"/>
                      </a:cubicBezTo>
                      <a:cubicBezTo>
                        <a:pt x="867" y="1292"/>
                        <a:pt x="879" y="1267"/>
                        <a:pt x="909" y="1255"/>
                      </a:cubicBezTo>
                      <a:cubicBezTo>
                        <a:pt x="939" y="1242"/>
                        <a:pt x="973" y="1233"/>
                        <a:pt x="987" y="1212"/>
                      </a:cubicBezTo>
                      <a:cubicBezTo>
                        <a:pt x="1002" y="1191"/>
                        <a:pt x="1051" y="1186"/>
                        <a:pt x="1097" y="1179"/>
                      </a:cubicBezTo>
                      <a:cubicBezTo>
                        <a:pt x="1126" y="1174"/>
                        <a:pt x="1144" y="1187"/>
                        <a:pt x="1159" y="1214"/>
                      </a:cubicBezTo>
                      <a:cubicBezTo>
                        <a:pt x="1203" y="1184"/>
                        <a:pt x="1269" y="1167"/>
                        <a:pt x="1234" y="1099"/>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1" name="Freeform 35"/>
                <p:cNvSpPr>
                  <a:spLocks/>
                </p:cNvSpPr>
                <p:nvPr/>
              </p:nvSpPr>
              <p:spPr bwMode="auto">
                <a:xfrm>
                  <a:off x="3545441" y="8877462"/>
                  <a:ext cx="512676" cy="595963"/>
                </a:xfrm>
                <a:custGeom>
                  <a:avLst/>
                  <a:gdLst>
                    <a:gd name="T0" fmla="*/ 755 w 972"/>
                    <a:gd name="T1" fmla="*/ 592 h 1130"/>
                    <a:gd name="T2" fmla="*/ 635 w 972"/>
                    <a:gd name="T3" fmla="*/ 594 h 1130"/>
                    <a:gd name="T4" fmla="*/ 574 w 972"/>
                    <a:gd name="T5" fmla="*/ 623 h 1130"/>
                    <a:gd name="T6" fmla="*/ 559 w 972"/>
                    <a:gd name="T7" fmla="*/ 554 h 1130"/>
                    <a:gd name="T8" fmla="*/ 600 w 972"/>
                    <a:gd name="T9" fmla="*/ 533 h 1130"/>
                    <a:gd name="T10" fmla="*/ 602 w 972"/>
                    <a:gd name="T11" fmla="*/ 501 h 1130"/>
                    <a:gd name="T12" fmla="*/ 566 w 972"/>
                    <a:gd name="T13" fmla="*/ 459 h 1130"/>
                    <a:gd name="T14" fmla="*/ 518 w 972"/>
                    <a:gd name="T15" fmla="*/ 400 h 1130"/>
                    <a:gd name="T16" fmla="*/ 495 w 972"/>
                    <a:gd name="T17" fmla="*/ 370 h 1130"/>
                    <a:gd name="T18" fmla="*/ 525 w 972"/>
                    <a:gd name="T19" fmla="*/ 344 h 1130"/>
                    <a:gd name="T20" fmla="*/ 541 w 972"/>
                    <a:gd name="T21" fmla="*/ 304 h 1130"/>
                    <a:gd name="T22" fmla="*/ 574 w 972"/>
                    <a:gd name="T23" fmla="*/ 276 h 1130"/>
                    <a:gd name="T24" fmla="*/ 615 w 972"/>
                    <a:gd name="T25" fmla="*/ 209 h 1130"/>
                    <a:gd name="T26" fmla="*/ 676 w 972"/>
                    <a:gd name="T27" fmla="*/ 186 h 1130"/>
                    <a:gd name="T28" fmla="*/ 661 w 972"/>
                    <a:gd name="T29" fmla="*/ 148 h 1130"/>
                    <a:gd name="T30" fmla="*/ 625 w 972"/>
                    <a:gd name="T31" fmla="*/ 127 h 1130"/>
                    <a:gd name="T32" fmla="*/ 612 w 972"/>
                    <a:gd name="T33" fmla="*/ 51 h 1130"/>
                    <a:gd name="T34" fmla="*/ 597 w 972"/>
                    <a:gd name="T35" fmla="*/ 0 h 1130"/>
                    <a:gd name="T36" fmla="*/ 539 w 972"/>
                    <a:gd name="T37" fmla="*/ 13 h 1130"/>
                    <a:gd name="T38" fmla="*/ 464 w 972"/>
                    <a:gd name="T39" fmla="*/ 56 h 1130"/>
                    <a:gd name="T40" fmla="*/ 428 w 972"/>
                    <a:gd name="T41" fmla="*/ 40 h 1130"/>
                    <a:gd name="T42" fmla="*/ 392 w 972"/>
                    <a:gd name="T43" fmla="*/ 47 h 1130"/>
                    <a:gd name="T44" fmla="*/ 305 w 972"/>
                    <a:gd name="T45" fmla="*/ 66 h 1130"/>
                    <a:gd name="T46" fmla="*/ 230 w 972"/>
                    <a:gd name="T47" fmla="*/ 86 h 1130"/>
                    <a:gd name="T48" fmla="*/ 145 w 972"/>
                    <a:gd name="T49" fmla="*/ 118 h 1130"/>
                    <a:gd name="T50" fmla="*/ 74 w 972"/>
                    <a:gd name="T51" fmla="*/ 134 h 1130"/>
                    <a:gd name="T52" fmla="*/ 60 w 972"/>
                    <a:gd name="T53" fmla="*/ 89 h 1130"/>
                    <a:gd name="T54" fmla="*/ 15 w 972"/>
                    <a:gd name="T55" fmla="*/ 122 h 1130"/>
                    <a:gd name="T56" fmla="*/ 57 w 972"/>
                    <a:gd name="T57" fmla="*/ 171 h 1130"/>
                    <a:gd name="T58" fmla="*/ 97 w 972"/>
                    <a:gd name="T59" fmla="*/ 240 h 1130"/>
                    <a:gd name="T60" fmla="*/ 140 w 972"/>
                    <a:gd name="T61" fmla="*/ 289 h 1130"/>
                    <a:gd name="T62" fmla="*/ 88 w 972"/>
                    <a:gd name="T63" fmla="*/ 304 h 1130"/>
                    <a:gd name="T64" fmla="*/ 48 w 972"/>
                    <a:gd name="T65" fmla="*/ 357 h 1130"/>
                    <a:gd name="T66" fmla="*/ 60 w 972"/>
                    <a:gd name="T67" fmla="*/ 390 h 1130"/>
                    <a:gd name="T68" fmla="*/ 111 w 972"/>
                    <a:gd name="T69" fmla="*/ 417 h 1130"/>
                    <a:gd name="T70" fmla="*/ 63 w 972"/>
                    <a:gd name="T71" fmla="*/ 463 h 1130"/>
                    <a:gd name="T72" fmla="*/ 19 w 972"/>
                    <a:gd name="T73" fmla="*/ 505 h 1130"/>
                    <a:gd name="T74" fmla="*/ 12 w 972"/>
                    <a:gd name="T75" fmla="*/ 578 h 1130"/>
                    <a:gd name="T76" fmla="*/ 58 w 972"/>
                    <a:gd name="T77" fmla="*/ 604 h 1130"/>
                    <a:gd name="T78" fmla="*/ 110 w 972"/>
                    <a:gd name="T79" fmla="*/ 638 h 1130"/>
                    <a:gd name="T80" fmla="*/ 145 w 972"/>
                    <a:gd name="T81" fmla="*/ 691 h 1130"/>
                    <a:gd name="T82" fmla="*/ 212 w 972"/>
                    <a:gd name="T83" fmla="*/ 739 h 1130"/>
                    <a:gd name="T84" fmla="*/ 310 w 972"/>
                    <a:gd name="T85" fmla="*/ 794 h 1130"/>
                    <a:gd name="T86" fmla="*/ 301 w 972"/>
                    <a:gd name="T87" fmla="*/ 855 h 1130"/>
                    <a:gd name="T88" fmla="*/ 316 w 972"/>
                    <a:gd name="T89" fmla="*/ 886 h 1130"/>
                    <a:gd name="T90" fmla="*/ 347 w 972"/>
                    <a:gd name="T91" fmla="*/ 930 h 1130"/>
                    <a:gd name="T92" fmla="*/ 363 w 972"/>
                    <a:gd name="T93" fmla="*/ 979 h 1130"/>
                    <a:gd name="T94" fmla="*/ 460 w 972"/>
                    <a:gd name="T95" fmla="*/ 1034 h 1130"/>
                    <a:gd name="T96" fmla="*/ 625 w 972"/>
                    <a:gd name="T97" fmla="*/ 1084 h 1130"/>
                    <a:gd name="T98" fmla="*/ 704 w 972"/>
                    <a:gd name="T99" fmla="*/ 1106 h 1130"/>
                    <a:gd name="T100" fmla="*/ 748 w 972"/>
                    <a:gd name="T101" fmla="*/ 1123 h 1130"/>
                    <a:gd name="T102" fmla="*/ 776 w 972"/>
                    <a:gd name="T103" fmla="*/ 1087 h 1130"/>
                    <a:gd name="T104" fmla="*/ 819 w 972"/>
                    <a:gd name="T105" fmla="*/ 1042 h 1130"/>
                    <a:gd name="T106" fmla="*/ 895 w 972"/>
                    <a:gd name="T107" fmla="*/ 987 h 1130"/>
                    <a:gd name="T108" fmla="*/ 914 w 972"/>
                    <a:gd name="T109" fmla="*/ 922 h 1130"/>
                    <a:gd name="T110" fmla="*/ 955 w 972"/>
                    <a:gd name="T111" fmla="*/ 843 h 1130"/>
                    <a:gd name="T112" fmla="*/ 972 w 972"/>
                    <a:gd name="T113" fmla="*/ 807 h 1130"/>
                    <a:gd name="T114" fmla="*/ 947 w 972"/>
                    <a:gd name="T115" fmla="*/ 807 h 1130"/>
                    <a:gd name="T116" fmla="*/ 873 w 972"/>
                    <a:gd name="T117" fmla="*/ 741 h 1130"/>
                    <a:gd name="T118" fmla="*/ 804 w 972"/>
                    <a:gd name="T119" fmla="*/ 681 h 1130"/>
                    <a:gd name="T120" fmla="*/ 836 w 972"/>
                    <a:gd name="T121" fmla="*/ 608 h 1130"/>
                    <a:gd name="T122" fmla="*/ 822 w 972"/>
                    <a:gd name="T123" fmla="*/ 601 h 1130"/>
                    <a:gd name="T124" fmla="*/ 755 w 972"/>
                    <a:gd name="T125" fmla="*/ 592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2" h="1130">
                      <a:moveTo>
                        <a:pt x="755" y="592"/>
                      </a:moveTo>
                      <a:cubicBezTo>
                        <a:pt x="720" y="596"/>
                        <a:pt x="666" y="578"/>
                        <a:pt x="635" y="594"/>
                      </a:cubicBezTo>
                      <a:cubicBezTo>
                        <a:pt x="615" y="605"/>
                        <a:pt x="604" y="640"/>
                        <a:pt x="574" y="623"/>
                      </a:cubicBezTo>
                      <a:cubicBezTo>
                        <a:pt x="557" y="614"/>
                        <a:pt x="548" y="571"/>
                        <a:pt x="559" y="554"/>
                      </a:cubicBezTo>
                      <a:cubicBezTo>
                        <a:pt x="569" y="539"/>
                        <a:pt x="589" y="546"/>
                        <a:pt x="600" y="533"/>
                      </a:cubicBezTo>
                      <a:cubicBezTo>
                        <a:pt x="608" y="522"/>
                        <a:pt x="603" y="514"/>
                        <a:pt x="602" y="501"/>
                      </a:cubicBezTo>
                      <a:cubicBezTo>
                        <a:pt x="599" y="465"/>
                        <a:pt x="595" y="472"/>
                        <a:pt x="566" y="459"/>
                      </a:cubicBezTo>
                      <a:cubicBezTo>
                        <a:pt x="540" y="447"/>
                        <a:pt x="543" y="418"/>
                        <a:pt x="518" y="400"/>
                      </a:cubicBezTo>
                      <a:cubicBezTo>
                        <a:pt x="507" y="391"/>
                        <a:pt x="489" y="389"/>
                        <a:pt x="495" y="370"/>
                      </a:cubicBezTo>
                      <a:cubicBezTo>
                        <a:pt x="498" y="357"/>
                        <a:pt x="517" y="357"/>
                        <a:pt x="525" y="344"/>
                      </a:cubicBezTo>
                      <a:cubicBezTo>
                        <a:pt x="532" y="332"/>
                        <a:pt x="531" y="317"/>
                        <a:pt x="541" y="304"/>
                      </a:cubicBezTo>
                      <a:cubicBezTo>
                        <a:pt x="549" y="293"/>
                        <a:pt x="568" y="286"/>
                        <a:pt x="574" y="276"/>
                      </a:cubicBezTo>
                      <a:cubicBezTo>
                        <a:pt x="589" y="253"/>
                        <a:pt x="581" y="217"/>
                        <a:pt x="615" y="209"/>
                      </a:cubicBezTo>
                      <a:cubicBezTo>
                        <a:pt x="642" y="202"/>
                        <a:pt x="679" y="229"/>
                        <a:pt x="676" y="186"/>
                      </a:cubicBezTo>
                      <a:cubicBezTo>
                        <a:pt x="675" y="174"/>
                        <a:pt x="669" y="157"/>
                        <a:pt x="661" y="148"/>
                      </a:cubicBezTo>
                      <a:cubicBezTo>
                        <a:pt x="651" y="137"/>
                        <a:pt x="633" y="137"/>
                        <a:pt x="625" y="127"/>
                      </a:cubicBezTo>
                      <a:cubicBezTo>
                        <a:pt x="613" y="112"/>
                        <a:pt x="614" y="69"/>
                        <a:pt x="612" y="51"/>
                      </a:cubicBezTo>
                      <a:cubicBezTo>
                        <a:pt x="609" y="30"/>
                        <a:pt x="605" y="15"/>
                        <a:pt x="597" y="0"/>
                      </a:cubicBezTo>
                      <a:cubicBezTo>
                        <a:pt x="579" y="11"/>
                        <a:pt x="562" y="3"/>
                        <a:pt x="539" y="13"/>
                      </a:cubicBezTo>
                      <a:cubicBezTo>
                        <a:pt x="512" y="24"/>
                        <a:pt x="496" y="63"/>
                        <a:pt x="464" y="56"/>
                      </a:cubicBezTo>
                      <a:cubicBezTo>
                        <a:pt x="449" y="52"/>
                        <a:pt x="444" y="43"/>
                        <a:pt x="428" y="40"/>
                      </a:cubicBezTo>
                      <a:cubicBezTo>
                        <a:pt x="414" y="38"/>
                        <a:pt x="405" y="43"/>
                        <a:pt x="392" y="47"/>
                      </a:cubicBezTo>
                      <a:cubicBezTo>
                        <a:pt x="362" y="57"/>
                        <a:pt x="337" y="63"/>
                        <a:pt x="305" y="66"/>
                      </a:cubicBezTo>
                      <a:cubicBezTo>
                        <a:pt x="278" y="68"/>
                        <a:pt x="256" y="80"/>
                        <a:pt x="230" y="86"/>
                      </a:cubicBezTo>
                      <a:cubicBezTo>
                        <a:pt x="199" y="94"/>
                        <a:pt x="171" y="98"/>
                        <a:pt x="145" y="118"/>
                      </a:cubicBezTo>
                      <a:cubicBezTo>
                        <a:pt x="129" y="130"/>
                        <a:pt x="97" y="151"/>
                        <a:pt x="74" y="134"/>
                      </a:cubicBezTo>
                      <a:cubicBezTo>
                        <a:pt x="60" y="125"/>
                        <a:pt x="62" y="105"/>
                        <a:pt x="60" y="89"/>
                      </a:cubicBezTo>
                      <a:cubicBezTo>
                        <a:pt x="39" y="99"/>
                        <a:pt x="26" y="110"/>
                        <a:pt x="15" y="122"/>
                      </a:cubicBezTo>
                      <a:cubicBezTo>
                        <a:pt x="24" y="137"/>
                        <a:pt x="41" y="156"/>
                        <a:pt x="57" y="171"/>
                      </a:cubicBezTo>
                      <a:cubicBezTo>
                        <a:pt x="86" y="198"/>
                        <a:pt x="83" y="222"/>
                        <a:pt x="97" y="240"/>
                      </a:cubicBezTo>
                      <a:cubicBezTo>
                        <a:pt x="111" y="257"/>
                        <a:pt x="147" y="268"/>
                        <a:pt x="140" y="289"/>
                      </a:cubicBezTo>
                      <a:cubicBezTo>
                        <a:pt x="132" y="311"/>
                        <a:pt x="111" y="301"/>
                        <a:pt x="88" y="304"/>
                      </a:cubicBezTo>
                      <a:cubicBezTo>
                        <a:pt x="65" y="306"/>
                        <a:pt x="62" y="339"/>
                        <a:pt x="48" y="357"/>
                      </a:cubicBezTo>
                      <a:cubicBezTo>
                        <a:pt x="34" y="375"/>
                        <a:pt x="36" y="390"/>
                        <a:pt x="60" y="390"/>
                      </a:cubicBezTo>
                      <a:cubicBezTo>
                        <a:pt x="85" y="390"/>
                        <a:pt x="80" y="394"/>
                        <a:pt x="111" y="417"/>
                      </a:cubicBezTo>
                      <a:cubicBezTo>
                        <a:pt x="143" y="440"/>
                        <a:pt x="92" y="452"/>
                        <a:pt x="63" y="463"/>
                      </a:cubicBezTo>
                      <a:cubicBezTo>
                        <a:pt x="34" y="475"/>
                        <a:pt x="28" y="485"/>
                        <a:pt x="19" y="505"/>
                      </a:cubicBezTo>
                      <a:cubicBezTo>
                        <a:pt x="11" y="526"/>
                        <a:pt x="23" y="549"/>
                        <a:pt x="12" y="578"/>
                      </a:cubicBezTo>
                      <a:cubicBezTo>
                        <a:pt x="0" y="608"/>
                        <a:pt x="23" y="610"/>
                        <a:pt x="58" y="604"/>
                      </a:cubicBezTo>
                      <a:cubicBezTo>
                        <a:pt x="92" y="597"/>
                        <a:pt x="96" y="615"/>
                        <a:pt x="110" y="638"/>
                      </a:cubicBezTo>
                      <a:cubicBezTo>
                        <a:pt x="124" y="661"/>
                        <a:pt x="129" y="669"/>
                        <a:pt x="145" y="691"/>
                      </a:cubicBezTo>
                      <a:cubicBezTo>
                        <a:pt x="160" y="712"/>
                        <a:pt x="179" y="719"/>
                        <a:pt x="212" y="739"/>
                      </a:cubicBezTo>
                      <a:cubicBezTo>
                        <a:pt x="246" y="760"/>
                        <a:pt x="258" y="763"/>
                        <a:pt x="310" y="794"/>
                      </a:cubicBezTo>
                      <a:cubicBezTo>
                        <a:pt x="361" y="825"/>
                        <a:pt x="326" y="832"/>
                        <a:pt x="301" y="855"/>
                      </a:cubicBezTo>
                      <a:cubicBezTo>
                        <a:pt x="275" y="879"/>
                        <a:pt x="288" y="879"/>
                        <a:pt x="316" y="886"/>
                      </a:cubicBezTo>
                      <a:cubicBezTo>
                        <a:pt x="344" y="894"/>
                        <a:pt x="341" y="896"/>
                        <a:pt x="347" y="930"/>
                      </a:cubicBezTo>
                      <a:cubicBezTo>
                        <a:pt x="352" y="963"/>
                        <a:pt x="343" y="963"/>
                        <a:pt x="363" y="979"/>
                      </a:cubicBezTo>
                      <a:cubicBezTo>
                        <a:pt x="383" y="996"/>
                        <a:pt x="408" y="999"/>
                        <a:pt x="460" y="1034"/>
                      </a:cubicBezTo>
                      <a:cubicBezTo>
                        <a:pt x="513" y="1070"/>
                        <a:pt x="594" y="1079"/>
                        <a:pt x="625" y="1084"/>
                      </a:cubicBezTo>
                      <a:cubicBezTo>
                        <a:pt x="656" y="1089"/>
                        <a:pt x="681" y="1106"/>
                        <a:pt x="704" y="1106"/>
                      </a:cubicBezTo>
                      <a:cubicBezTo>
                        <a:pt x="727" y="1106"/>
                        <a:pt x="726" y="1115"/>
                        <a:pt x="748" y="1123"/>
                      </a:cubicBezTo>
                      <a:cubicBezTo>
                        <a:pt x="770" y="1130"/>
                        <a:pt x="775" y="1110"/>
                        <a:pt x="776" y="1087"/>
                      </a:cubicBezTo>
                      <a:cubicBezTo>
                        <a:pt x="777" y="1064"/>
                        <a:pt x="790" y="1062"/>
                        <a:pt x="819" y="1042"/>
                      </a:cubicBezTo>
                      <a:cubicBezTo>
                        <a:pt x="849" y="1022"/>
                        <a:pt x="872" y="1006"/>
                        <a:pt x="895" y="987"/>
                      </a:cubicBezTo>
                      <a:cubicBezTo>
                        <a:pt x="918" y="968"/>
                        <a:pt x="911" y="941"/>
                        <a:pt x="914" y="922"/>
                      </a:cubicBezTo>
                      <a:cubicBezTo>
                        <a:pt x="916" y="903"/>
                        <a:pt x="936" y="875"/>
                        <a:pt x="955" y="843"/>
                      </a:cubicBezTo>
                      <a:cubicBezTo>
                        <a:pt x="959" y="836"/>
                        <a:pt x="965" y="823"/>
                        <a:pt x="972" y="807"/>
                      </a:cubicBezTo>
                      <a:cubicBezTo>
                        <a:pt x="964" y="807"/>
                        <a:pt x="955" y="808"/>
                        <a:pt x="947" y="807"/>
                      </a:cubicBezTo>
                      <a:cubicBezTo>
                        <a:pt x="905" y="801"/>
                        <a:pt x="897" y="769"/>
                        <a:pt x="873" y="741"/>
                      </a:cubicBezTo>
                      <a:cubicBezTo>
                        <a:pt x="852" y="716"/>
                        <a:pt x="808" y="710"/>
                        <a:pt x="804" y="681"/>
                      </a:cubicBezTo>
                      <a:cubicBezTo>
                        <a:pt x="800" y="651"/>
                        <a:pt x="824" y="631"/>
                        <a:pt x="836" y="608"/>
                      </a:cubicBezTo>
                      <a:cubicBezTo>
                        <a:pt x="831" y="605"/>
                        <a:pt x="826" y="603"/>
                        <a:pt x="822" y="601"/>
                      </a:cubicBezTo>
                      <a:cubicBezTo>
                        <a:pt x="798" y="588"/>
                        <a:pt x="782" y="590"/>
                        <a:pt x="755" y="592"/>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2" name="Freeform 36"/>
                <p:cNvSpPr>
                  <a:spLocks/>
                </p:cNvSpPr>
                <p:nvPr/>
              </p:nvSpPr>
              <p:spPr bwMode="auto">
                <a:xfrm>
                  <a:off x="3803341" y="8628046"/>
                  <a:ext cx="368206" cy="587032"/>
                </a:xfrm>
                <a:custGeom>
                  <a:avLst/>
                  <a:gdLst>
                    <a:gd name="T0" fmla="*/ 691 w 698"/>
                    <a:gd name="T1" fmla="*/ 305 h 1113"/>
                    <a:gd name="T2" fmla="*/ 657 w 698"/>
                    <a:gd name="T3" fmla="*/ 304 h 1113"/>
                    <a:gd name="T4" fmla="*/ 639 w 698"/>
                    <a:gd name="T5" fmla="*/ 290 h 1113"/>
                    <a:gd name="T6" fmla="*/ 591 w 698"/>
                    <a:gd name="T7" fmla="*/ 273 h 1113"/>
                    <a:gd name="T8" fmla="*/ 519 w 698"/>
                    <a:gd name="T9" fmla="*/ 234 h 1113"/>
                    <a:gd name="T10" fmla="*/ 545 w 698"/>
                    <a:gd name="T11" fmla="*/ 131 h 1113"/>
                    <a:gd name="T12" fmla="*/ 523 w 698"/>
                    <a:gd name="T13" fmla="*/ 53 h 1113"/>
                    <a:gd name="T14" fmla="*/ 515 w 698"/>
                    <a:gd name="T15" fmla="*/ 61 h 1113"/>
                    <a:gd name="T16" fmla="*/ 493 w 698"/>
                    <a:gd name="T17" fmla="*/ 79 h 1113"/>
                    <a:gd name="T18" fmla="*/ 440 w 698"/>
                    <a:gd name="T19" fmla="*/ 53 h 1113"/>
                    <a:gd name="T20" fmla="*/ 333 w 698"/>
                    <a:gd name="T21" fmla="*/ 81 h 1113"/>
                    <a:gd name="T22" fmla="*/ 288 w 698"/>
                    <a:gd name="T23" fmla="*/ 75 h 1113"/>
                    <a:gd name="T24" fmla="*/ 270 w 698"/>
                    <a:gd name="T25" fmla="*/ 61 h 1113"/>
                    <a:gd name="T26" fmla="*/ 247 w 698"/>
                    <a:gd name="T27" fmla="*/ 61 h 1113"/>
                    <a:gd name="T28" fmla="*/ 213 w 698"/>
                    <a:gd name="T29" fmla="*/ 34 h 1113"/>
                    <a:gd name="T30" fmla="*/ 192 w 698"/>
                    <a:gd name="T31" fmla="*/ 3 h 1113"/>
                    <a:gd name="T32" fmla="*/ 161 w 698"/>
                    <a:gd name="T33" fmla="*/ 84 h 1113"/>
                    <a:gd name="T34" fmla="*/ 118 w 698"/>
                    <a:gd name="T35" fmla="*/ 173 h 1113"/>
                    <a:gd name="T36" fmla="*/ 123 w 698"/>
                    <a:gd name="T37" fmla="*/ 207 h 1113"/>
                    <a:gd name="T38" fmla="*/ 138 w 698"/>
                    <a:gd name="T39" fmla="*/ 234 h 1113"/>
                    <a:gd name="T40" fmla="*/ 141 w 698"/>
                    <a:gd name="T41" fmla="*/ 304 h 1113"/>
                    <a:gd name="T42" fmla="*/ 154 w 698"/>
                    <a:gd name="T43" fmla="*/ 383 h 1113"/>
                    <a:gd name="T44" fmla="*/ 138 w 698"/>
                    <a:gd name="T45" fmla="*/ 421 h 1113"/>
                    <a:gd name="T46" fmla="*/ 122 w 698"/>
                    <a:gd name="T47" fmla="*/ 460 h 1113"/>
                    <a:gd name="T48" fmla="*/ 108 w 698"/>
                    <a:gd name="T49" fmla="*/ 473 h 1113"/>
                    <a:gd name="T50" fmla="*/ 123 w 698"/>
                    <a:gd name="T51" fmla="*/ 524 h 1113"/>
                    <a:gd name="T52" fmla="*/ 136 w 698"/>
                    <a:gd name="T53" fmla="*/ 600 h 1113"/>
                    <a:gd name="T54" fmla="*/ 172 w 698"/>
                    <a:gd name="T55" fmla="*/ 621 h 1113"/>
                    <a:gd name="T56" fmla="*/ 187 w 698"/>
                    <a:gd name="T57" fmla="*/ 659 h 1113"/>
                    <a:gd name="T58" fmla="*/ 126 w 698"/>
                    <a:gd name="T59" fmla="*/ 682 h 1113"/>
                    <a:gd name="T60" fmla="*/ 85 w 698"/>
                    <a:gd name="T61" fmla="*/ 749 h 1113"/>
                    <a:gd name="T62" fmla="*/ 52 w 698"/>
                    <a:gd name="T63" fmla="*/ 777 h 1113"/>
                    <a:gd name="T64" fmla="*/ 36 w 698"/>
                    <a:gd name="T65" fmla="*/ 817 h 1113"/>
                    <a:gd name="T66" fmla="*/ 6 w 698"/>
                    <a:gd name="T67" fmla="*/ 843 h 1113"/>
                    <a:gd name="T68" fmla="*/ 29 w 698"/>
                    <a:gd name="T69" fmla="*/ 873 h 1113"/>
                    <a:gd name="T70" fmla="*/ 77 w 698"/>
                    <a:gd name="T71" fmla="*/ 932 h 1113"/>
                    <a:gd name="T72" fmla="*/ 113 w 698"/>
                    <a:gd name="T73" fmla="*/ 974 h 1113"/>
                    <a:gd name="T74" fmla="*/ 111 w 698"/>
                    <a:gd name="T75" fmla="*/ 1006 h 1113"/>
                    <a:gd name="T76" fmla="*/ 70 w 698"/>
                    <a:gd name="T77" fmla="*/ 1027 h 1113"/>
                    <a:gd name="T78" fmla="*/ 85 w 698"/>
                    <a:gd name="T79" fmla="*/ 1096 h 1113"/>
                    <a:gd name="T80" fmla="*/ 146 w 698"/>
                    <a:gd name="T81" fmla="*/ 1067 h 1113"/>
                    <a:gd name="T82" fmla="*/ 266 w 698"/>
                    <a:gd name="T83" fmla="*/ 1065 h 1113"/>
                    <a:gd name="T84" fmla="*/ 333 w 698"/>
                    <a:gd name="T85" fmla="*/ 1074 h 1113"/>
                    <a:gd name="T86" fmla="*/ 347 w 698"/>
                    <a:gd name="T87" fmla="*/ 1081 h 1113"/>
                    <a:gd name="T88" fmla="*/ 354 w 698"/>
                    <a:gd name="T89" fmla="*/ 1056 h 1113"/>
                    <a:gd name="T90" fmla="*/ 402 w 698"/>
                    <a:gd name="T91" fmla="*/ 1011 h 1113"/>
                    <a:gd name="T92" fmla="*/ 463 w 698"/>
                    <a:gd name="T93" fmla="*/ 966 h 1113"/>
                    <a:gd name="T94" fmla="*/ 488 w 698"/>
                    <a:gd name="T95" fmla="*/ 912 h 1113"/>
                    <a:gd name="T96" fmla="*/ 550 w 698"/>
                    <a:gd name="T97" fmla="*/ 896 h 1113"/>
                    <a:gd name="T98" fmla="*/ 563 w 698"/>
                    <a:gd name="T99" fmla="*/ 820 h 1113"/>
                    <a:gd name="T100" fmla="*/ 568 w 698"/>
                    <a:gd name="T101" fmla="*/ 728 h 1113"/>
                    <a:gd name="T102" fmla="*/ 581 w 698"/>
                    <a:gd name="T103" fmla="*/ 646 h 1113"/>
                    <a:gd name="T104" fmla="*/ 576 w 698"/>
                    <a:gd name="T105" fmla="*/ 600 h 1113"/>
                    <a:gd name="T106" fmla="*/ 580 w 698"/>
                    <a:gd name="T107" fmla="*/ 564 h 1113"/>
                    <a:gd name="T108" fmla="*/ 563 w 698"/>
                    <a:gd name="T109" fmla="*/ 547 h 1113"/>
                    <a:gd name="T110" fmla="*/ 560 w 698"/>
                    <a:gd name="T111" fmla="*/ 529 h 1113"/>
                    <a:gd name="T112" fmla="*/ 542 w 698"/>
                    <a:gd name="T113" fmla="*/ 484 h 1113"/>
                    <a:gd name="T114" fmla="*/ 586 w 698"/>
                    <a:gd name="T115" fmla="*/ 413 h 1113"/>
                    <a:gd name="T116" fmla="*/ 674 w 698"/>
                    <a:gd name="T117" fmla="*/ 385 h 1113"/>
                    <a:gd name="T118" fmla="*/ 691 w 698"/>
                    <a:gd name="T119" fmla="*/ 30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1113">
                      <a:moveTo>
                        <a:pt x="691" y="305"/>
                      </a:moveTo>
                      <a:cubicBezTo>
                        <a:pt x="681" y="303"/>
                        <a:pt x="666" y="307"/>
                        <a:pt x="657" y="304"/>
                      </a:cubicBezTo>
                      <a:cubicBezTo>
                        <a:pt x="644" y="300"/>
                        <a:pt x="649" y="298"/>
                        <a:pt x="639" y="290"/>
                      </a:cubicBezTo>
                      <a:cubicBezTo>
                        <a:pt x="618" y="275"/>
                        <a:pt x="617" y="276"/>
                        <a:pt x="591" y="273"/>
                      </a:cubicBezTo>
                      <a:cubicBezTo>
                        <a:pt x="563" y="270"/>
                        <a:pt x="531" y="263"/>
                        <a:pt x="519" y="234"/>
                      </a:cubicBezTo>
                      <a:cubicBezTo>
                        <a:pt x="505" y="199"/>
                        <a:pt x="539" y="165"/>
                        <a:pt x="545" y="131"/>
                      </a:cubicBezTo>
                      <a:cubicBezTo>
                        <a:pt x="551" y="98"/>
                        <a:pt x="527" y="81"/>
                        <a:pt x="523" y="53"/>
                      </a:cubicBezTo>
                      <a:cubicBezTo>
                        <a:pt x="521" y="56"/>
                        <a:pt x="518" y="58"/>
                        <a:pt x="515" y="61"/>
                      </a:cubicBezTo>
                      <a:cubicBezTo>
                        <a:pt x="505" y="70"/>
                        <a:pt x="507" y="75"/>
                        <a:pt x="493" y="79"/>
                      </a:cubicBezTo>
                      <a:cubicBezTo>
                        <a:pt x="469" y="85"/>
                        <a:pt x="456" y="66"/>
                        <a:pt x="440" y="53"/>
                      </a:cubicBezTo>
                      <a:cubicBezTo>
                        <a:pt x="396" y="20"/>
                        <a:pt x="378" y="73"/>
                        <a:pt x="333" y="81"/>
                      </a:cubicBezTo>
                      <a:cubicBezTo>
                        <a:pt x="316" y="85"/>
                        <a:pt x="303" y="83"/>
                        <a:pt x="288" y="75"/>
                      </a:cubicBezTo>
                      <a:cubicBezTo>
                        <a:pt x="279" y="71"/>
                        <a:pt x="280" y="64"/>
                        <a:pt x="270" y="61"/>
                      </a:cubicBezTo>
                      <a:cubicBezTo>
                        <a:pt x="263" y="59"/>
                        <a:pt x="254" y="62"/>
                        <a:pt x="247" y="61"/>
                      </a:cubicBezTo>
                      <a:cubicBezTo>
                        <a:pt x="221" y="59"/>
                        <a:pt x="222" y="57"/>
                        <a:pt x="213" y="34"/>
                      </a:cubicBezTo>
                      <a:cubicBezTo>
                        <a:pt x="208" y="23"/>
                        <a:pt x="208" y="0"/>
                        <a:pt x="192" y="3"/>
                      </a:cubicBezTo>
                      <a:cubicBezTo>
                        <a:pt x="168" y="6"/>
                        <a:pt x="166" y="67"/>
                        <a:pt x="161" y="84"/>
                      </a:cubicBezTo>
                      <a:cubicBezTo>
                        <a:pt x="152" y="117"/>
                        <a:pt x="133" y="144"/>
                        <a:pt x="118" y="173"/>
                      </a:cubicBezTo>
                      <a:cubicBezTo>
                        <a:pt x="108" y="193"/>
                        <a:pt x="109" y="194"/>
                        <a:pt x="123" y="207"/>
                      </a:cubicBezTo>
                      <a:cubicBezTo>
                        <a:pt x="141" y="224"/>
                        <a:pt x="144" y="208"/>
                        <a:pt x="138" y="234"/>
                      </a:cubicBezTo>
                      <a:cubicBezTo>
                        <a:pt x="132" y="262"/>
                        <a:pt x="128" y="277"/>
                        <a:pt x="141" y="304"/>
                      </a:cubicBezTo>
                      <a:cubicBezTo>
                        <a:pt x="154" y="329"/>
                        <a:pt x="164" y="353"/>
                        <a:pt x="154" y="383"/>
                      </a:cubicBezTo>
                      <a:cubicBezTo>
                        <a:pt x="149" y="397"/>
                        <a:pt x="143" y="409"/>
                        <a:pt x="138" y="421"/>
                      </a:cubicBezTo>
                      <a:cubicBezTo>
                        <a:pt x="133" y="434"/>
                        <a:pt x="131" y="449"/>
                        <a:pt x="122" y="460"/>
                      </a:cubicBezTo>
                      <a:cubicBezTo>
                        <a:pt x="117" y="466"/>
                        <a:pt x="113" y="470"/>
                        <a:pt x="108" y="473"/>
                      </a:cubicBezTo>
                      <a:cubicBezTo>
                        <a:pt x="116" y="488"/>
                        <a:pt x="120" y="503"/>
                        <a:pt x="123" y="524"/>
                      </a:cubicBezTo>
                      <a:cubicBezTo>
                        <a:pt x="125" y="542"/>
                        <a:pt x="124" y="585"/>
                        <a:pt x="136" y="600"/>
                      </a:cubicBezTo>
                      <a:cubicBezTo>
                        <a:pt x="144" y="610"/>
                        <a:pt x="162" y="610"/>
                        <a:pt x="172" y="621"/>
                      </a:cubicBezTo>
                      <a:cubicBezTo>
                        <a:pt x="180" y="630"/>
                        <a:pt x="186" y="647"/>
                        <a:pt x="187" y="659"/>
                      </a:cubicBezTo>
                      <a:cubicBezTo>
                        <a:pt x="190" y="702"/>
                        <a:pt x="153" y="675"/>
                        <a:pt x="126" y="682"/>
                      </a:cubicBezTo>
                      <a:cubicBezTo>
                        <a:pt x="92" y="690"/>
                        <a:pt x="100" y="726"/>
                        <a:pt x="85" y="749"/>
                      </a:cubicBezTo>
                      <a:cubicBezTo>
                        <a:pt x="79" y="759"/>
                        <a:pt x="60" y="766"/>
                        <a:pt x="52" y="777"/>
                      </a:cubicBezTo>
                      <a:cubicBezTo>
                        <a:pt x="42" y="790"/>
                        <a:pt x="43" y="805"/>
                        <a:pt x="36" y="817"/>
                      </a:cubicBezTo>
                      <a:cubicBezTo>
                        <a:pt x="28" y="830"/>
                        <a:pt x="9" y="830"/>
                        <a:pt x="6" y="843"/>
                      </a:cubicBezTo>
                      <a:cubicBezTo>
                        <a:pt x="0" y="862"/>
                        <a:pt x="18" y="864"/>
                        <a:pt x="29" y="873"/>
                      </a:cubicBezTo>
                      <a:cubicBezTo>
                        <a:pt x="54" y="891"/>
                        <a:pt x="51" y="920"/>
                        <a:pt x="77" y="932"/>
                      </a:cubicBezTo>
                      <a:cubicBezTo>
                        <a:pt x="106" y="945"/>
                        <a:pt x="110" y="938"/>
                        <a:pt x="113" y="974"/>
                      </a:cubicBezTo>
                      <a:cubicBezTo>
                        <a:pt x="114" y="987"/>
                        <a:pt x="119" y="995"/>
                        <a:pt x="111" y="1006"/>
                      </a:cubicBezTo>
                      <a:cubicBezTo>
                        <a:pt x="100" y="1019"/>
                        <a:pt x="80" y="1012"/>
                        <a:pt x="70" y="1027"/>
                      </a:cubicBezTo>
                      <a:cubicBezTo>
                        <a:pt x="59" y="1044"/>
                        <a:pt x="68" y="1087"/>
                        <a:pt x="85" y="1096"/>
                      </a:cubicBezTo>
                      <a:cubicBezTo>
                        <a:pt x="115" y="1113"/>
                        <a:pt x="126" y="1078"/>
                        <a:pt x="146" y="1067"/>
                      </a:cubicBezTo>
                      <a:cubicBezTo>
                        <a:pt x="177" y="1051"/>
                        <a:pt x="231" y="1069"/>
                        <a:pt x="266" y="1065"/>
                      </a:cubicBezTo>
                      <a:cubicBezTo>
                        <a:pt x="293" y="1063"/>
                        <a:pt x="309" y="1061"/>
                        <a:pt x="333" y="1074"/>
                      </a:cubicBezTo>
                      <a:cubicBezTo>
                        <a:pt x="337" y="1076"/>
                        <a:pt x="342" y="1078"/>
                        <a:pt x="347" y="1081"/>
                      </a:cubicBezTo>
                      <a:cubicBezTo>
                        <a:pt x="351" y="1073"/>
                        <a:pt x="354" y="1065"/>
                        <a:pt x="354" y="1056"/>
                      </a:cubicBezTo>
                      <a:cubicBezTo>
                        <a:pt x="382" y="1047"/>
                        <a:pt x="383" y="1027"/>
                        <a:pt x="402" y="1011"/>
                      </a:cubicBezTo>
                      <a:cubicBezTo>
                        <a:pt x="426" y="990"/>
                        <a:pt x="454" y="1003"/>
                        <a:pt x="463" y="966"/>
                      </a:cubicBezTo>
                      <a:cubicBezTo>
                        <a:pt x="468" y="945"/>
                        <a:pt x="463" y="922"/>
                        <a:pt x="488" y="912"/>
                      </a:cubicBezTo>
                      <a:cubicBezTo>
                        <a:pt x="512" y="903"/>
                        <a:pt x="529" y="917"/>
                        <a:pt x="550" y="896"/>
                      </a:cubicBezTo>
                      <a:cubicBezTo>
                        <a:pt x="570" y="876"/>
                        <a:pt x="562" y="849"/>
                        <a:pt x="563" y="820"/>
                      </a:cubicBezTo>
                      <a:cubicBezTo>
                        <a:pt x="564" y="789"/>
                        <a:pt x="567" y="759"/>
                        <a:pt x="568" y="728"/>
                      </a:cubicBezTo>
                      <a:cubicBezTo>
                        <a:pt x="569" y="699"/>
                        <a:pt x="583" y="675"/>
                        <a:pt x="581" y="646"/>
                      </a:cubicBezTo>
                      <a:cubicBezTo>
                        <a:pt x="580" y="631"/>
                        <a:pt x="573" y="616"/>
                        <a:pt x="576" y="600"/>
                      </a:cubicBezTo>
                      <a:cubicBezTo>
                        <a:pt x="578" y="586"/>
                        <a:pt x="584" y="578"/>
                        <a:pt x="580" y="564"/>
                      </a:cubicBezTo>
                      <a:cubicBezTo>
                        <a:pt x="578" y="558"/>
                        <a:pt x="567" y="554"/>
                        <a:pt x="563" y="547"/>
                      </a:cubicBezTo>
                      <a:cubicBezTo>
                        <a:pt x="561" y="542"/>
                        <a:pt x="562" y="534"/>
                        <a:pt x="560" y="529"/>
                      </a:cubicBezTo>
                      <a:cubicBezTo>
                        <a:pt x="556" y="515"/>
                        <a:pt x="546" y="498"/>
                        <a:pt x="542" y="484"/>
                      </a:cubicBezTo>
                      <a:cubicBezTo>
                        <a:pt x="533" y="450"/>
                        <a:pt x="558" y="428"/>
                        <a:pt x="586" y="413"/>
                      </a:cubicBezTo>
                      <a:cubicBezTo>
                        <a:pt x="617" y="395"/>
                        <a:pt x="650" y="419"/>
                        <a:pt x="674" y="385"/>
                      </a:cubicBezTo>
                      <a:cubicBezTo>
                        <a:pt x="690" y="362"/>
                        <a:pt x="698" y="332"/>
                        <a:pt x="691" y="305"/>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3" name="Freeform 37"/>
                <p:cNvSpPr>
                  <a:spLocks/>
                </p:cNvSpPr>
                <p:nvPr/>
              </p:nvSpPr>
              <p:spPr bwMode="auto">
                <a:xfrm>
                  <a:off x="3577149" y="8447627"/>
                  <a:ext cx="337616" cy="509550"/>
                </a:xfrm>
                <a:custGeom>
                  <a:avLst/>
                  <a:gdLst>
                    <a:gd name="T0" fmla="*/ 637 w 640"/>
                    <a:gd name="T1" fmla="*/ 310 h 966"/>
                    <a:gd name="T2" fmla="*/ 598 w 640"/>
                    <a:gd name="T3" fmla="*/ 253 h 966"/>
                    <a:gd name="T4" fmla="*/ 563 w 640"/>
                    <a:gd name="T5" fmla="*/ 195 h 966"/>
                    <a:gd name="T6" fmla="*/ 547 w 640"/>
                    <a:gd name="T7" fmla="*/ 161 h 966"/>
                    <a:gd name="T8" fmla="*/ 518 w 640"/>
                    <a:gd name="T9" fmla="*/ 144 h 966"/>
                    <a:gd name="T10" fmla="*/ 485 w 640"/>
                    <a:gd name="T11" fmla="*/ 99 h 966"/>
                    <a:gd name="T12" fmla="*/ 455 w 640"/>
                    <a:gd name="T13" fmla="*/ 116 h 966"/>
                    <a:gd name="T14" fmla="*/ 472 w 640"/>
                    <a:gd name="T15" fmla="*/ 142 h 966"/>
                    <a:gd name="T16" fmla="*/ 442 w 640"/>
                    <a:gd name="T17" fmla="*/ 172 h 966"/>
                    <a:gd name="T18" fmla="*/ 422 w 640"/>
                    <a:gd name="T19" fmla="*/ 147 h 966"/>
                    <a:gd name="T20" fmla="*/ 398 w 640"/>
                    <a:gd name="T21" fmla="*/ 130 h 966"/>
                    <a:gd name="T22" fmla="*/ 377 w 640"/>
                    <a:gd name="T23" fmla="*/ 67 h 966"/>
                    <a:gd name="T24" fmla="*/ 321 w 640"/>
                    <a:gd name="T25" fmla="*/ 57 h 966"/>
                    <a:gd name="T26" fmla="*/ 291 w 640"/>
                    <a:gd name="T27" fmla="*/ 50 h 966"/>
                    <a:gd name="T28" fmla="*/ 280 w 640"/>
                    <a:gd name="T29" fmla="*/ 25 h 966"/>
                    <a:gd name="T30" fmla="*/ 258 w 640"/>
                    <a:gd name="T31" fmla="*/ 2 h 966"/>
                    <a:gd name="T32" fmla="*/ 248 w 640"/>
                    <a:gd name="T33" fmla="*/ 0 h 966"/>
                    <a:gd name="T34" fmla="*/ 238 w 640"/>
                    <a:gd name="T35" fmla="*/ 32 h 966"/>
                    <a:gd name="T36" fmla="*/ 248 w 640"/>
                    <a:gd name="T37" fmla="*/ 71 h 966"/>
                    <a:gd name="T38" fmla="*/ 246 w 640"/>
                    <a:gd name="T39" fmla="*/ 116 h 966"/>
                    <a:gd name="T40" fmla="*/ 297 w 640"/>
                    <a:gd name="T41" fmla="*/ 140 h 966"/>
                    <a:gd name="T42" fmla="*/ 345 w 640"/>
                    <a:gd name="T43" fmla="*/ 167 h 966"/>
                    <a:gd name="T44" fmla="*/ 328 w 640"/>
                    <a:gd name="T45" fmla="*/ 203 h 966"/>
                    <a:gd name="T46" fmla="*/ 315 w 640"/>
                    <a:gd name="T47" fmla="*/ 247 h 966"/>
                    <a:gd name="T48" fmla="*/ 315 w 640"/>
                    <a:gd name="T49" fmla="*/ 294 h 966"/>
                    <a:gd name="T50" fmla="*/ 351 w 640"/>
                    <a:gd name="T51" fmla="*/ 340 h 966"/>
                    <a:gd name="T52" fmla="*/ 276 w 640"/>
                    <a:gd name="T53" fmla="*/ 455 h 966"/>
                    <a:gd name="T54" fmla="*/ 300 w 640"/>
                    <a:gd name="T55" fmla="*/ 515 h 966"/>
                    <a:gd name="T56" fmla="*/ 267 w 640"/>
                    <a:gd name="T57" fmla="*/ 689 h 966"/>
                    <a:gd name="T58" fmla="*/ 165 w 640"/>
                    <a:gd name="T59" fmla="*/ 816 h 966"/>
                    <a:gd name="T60" fmla="*/ 63 w 640"/>
                    <a:gd name="T61" fmla="*/ 878 h 966"/>
                    <a:gd name="T62" fmla="*/ 0 w 640"/>
                    <a:gd name="T63" fmla="*/ 904 h 966"/>
                    <a:gd name="T64" fmla="*/ 14 w 640"/>
                    <a:gd name="T65" fmla="*/ 949 h 966"/>
                    <a:gd name="T66" fmla="*/ 85 w 640"/>
                    <a:gd name="T67" fmla="*/ 933 h 966"/>
                    <a:gd name="T68" fmla="*/ 170 w 640"/>
                    <a:gd name="T69" fmla="*/ 901 h 966"/>
                    <a:gd name="T70" fmla="*/ 245 w 640"/>
                    <a:gd name="T71" fmla="*/ 881 h 966"/>
                    <a:gd name="T72" fmla="*/ 332 w 640"/>
                    <a:gd name="T73" fmla="*/ 862 h 966"/>
                    <a:gd name="T74" fmla="*/ 368 w 640"/>
                    <a:gd name="T75" fmla="*/ 855 h 966"/>
                    <a:gd name="T76" fmla="*/ 404 w 640"/>
                    <a:gd name="T77" fmla="*/ 871 h 966"/>
                    <a:gd name="T78" fmla="*/ 479 w 640"/>
                    <a:gd name="T79" fmla="*/ 828 h 966"/>
                    <a:gd name="T80" fmla="*/ 551 w 640"/>
                    <a:gd name="T81" fmla="*/ 802 h 966"/>
                    <a:gd name="T82" fmla="*/ 567 w 640"/>
                    <a:gd name="T83" fmla="*/ 763 h 966"/>
                    <a:gd name="T84" fmla="*/ 583 w 640"/>
                    <a:gd name="T85" fmla="*/ 725 h 966"/>
                    <a:gd name="T86" fmla="*/ 570 w 640"/>
                    <a:gd name="T87" fmla="*/ 646 h 966"/>
                    <a:gd name="T88" fmla="*/ 567 w 640"/>
                    <a:gd name="T89" fmla="*/ 576 h 966"/>
                    <a:gd name="T90" fmla="*/ 552 w 640"/>
                    <a:gd name="T91" fmla="*/ 549 h 966"/>
                    <a:gd name="T92" fmla="*/ 547 w 640"/>
                    <a:gd name="T93" fmla="*/ 515 h 966"/>
                    <a:gd name="T94" fmla="*/ 590 w 640"/>
                    <a:gd name="T95" fmla="*/ 426 h 966"/>
                    <a:gd name="T96" fmla="*/ 621 w 640"/>
                    <a:gd name="T97" fmla="*/ 345 h 966"/>
                    <a:gd name="T98" fmla="*/ 632 w 640"/>
                    <a:gd name="T99" fmla="*/ 349 h 966"/>
                    <a:gd name="T100" fmla="*/ 637 w 640"/>
                    <a:gd name="T101" fmla="*/ 31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966">
                      <a:moveTo>
                        <a:pt x="637" y="310"/>
                      </a:moveTo>
                      <a:cubicBezTo>
                        <a:pt x="633" y="287"/>
                        <a:pt x="610" y="273"/>
                        <a:pt x="598" y="253"/>
                      </a:cubicBezTo>
                      <a:cubicBezTo>
                        <a:pt x="587" y="234"/>
                        <a:pt x="572" y="217"/>
                        <a:pt x="563" y="195"/>
                      </a:cubicBezTo>
                      <a:cubicBezTo>
                        <a:pt x="559" y="184"/>
                        <a:pt x="557" y="169"/>
                        <a:pt x="547" y="161"/>
                      </a:cubicBezTo>
                      <a:cubicBezTo>
                        <a:pt x="539" y="153"/>
                        <a:pt x="524" y="156"/>
                        <a:pt x="518" y="144"/>
                      </a:cubicBezTo>
                      <a:cubicBezTo>
                        <a:pt x="507" y="120"/>
                        <a:pt x="528" y="99"/>
                        <a:pt x="485" y="99"/>
                      </a:cubicBezTo>
                      <a:cubicBezTo>
                        <a:pt x="471" y="100"/>
                        <a:pt x="458" y="100"/>
                        <a:pt x="455" y="116"/>
                      </a:cubicBezTo>
                      <a:cubicBezTo>
                        <a:pt x="453" y="135"/>
                        <a:pt x="467" y="129"/>
                        <a:pt x="472" y="142"/>
                      </a:cubicBezTo>
                      <a:cubicBezTo>
                        <a:pt x="481" y="162"/>
                        <a:pt x="461" y="188"/>
                        <a:pt x="442" y="172"/>
                      </a:cubicBezTo>
                      <a:cubicBezTo>
                        <a:pt x="434" y="166"/>
                        <a:pt x="434" y="153"/>
                        <a:pt x="422" y="147"/>
                      </a:cubicBezTo>
                      <a:cubicBezTo>
                        <a:pt x="411" y="140"/>
                        <a:pt x="406" y="142"/>
                        <a:pt x="398" y="130"/>
                      </a:cubicBezTo>
                      <a:cubicBezTo>
                        <a:pt x="388" y="114"/>
                        <a:pt x="393" y="80"/>
                        <a:pt x="377" y="67"/>
                      </a:cubicBezTo>
                      <a:cubicBezTo>
                        <a:pt x="365" y="57"/>
                        <a:pt x="336" y="58"/>
                        <a:pt x="321" y="57"/>
                      </a:cubicBezTo>
                      <a:cubicBezTo>
                        <a:pt x="311" y="57"/>
                        <a:pt x="300" y="57"/>
                        <a:pt x="291" y="50"/>
                      </a:cubicBezTo>
                      <a:cubicBezTo>
                        <a:pt x="281" y="41"/>
                        <a:pt x="285" y="38"/>
                        <a:pt x="280" y="25"/>
                      </a:cubicBezTo>
                      <a:cubicBezTo>
                        <a:pt x="276" y="12"/>
                        <a:pt x="270" y="7"/>
                        <a:pt x="258" y="2"/>
                      </a:cubicBezTo>
                      <a:cubicBezTo>
                        <a:pt x="255" y="0"/>
                        <a:pt x="251" y="0"/>
                        <a:pt x="248" y="0"/>
                      </a:cubicBezTo>
                      <a:cubicBezTo>
                        <a:pt x="241" y="7"/>
                        <a:pt x="236" y="16"/>
                        <a:pt x="238" y="32"/>
                      </a:cubicBezTo>
                      <a:cubicBezTo>
                        <a:pt x="240" y="47"/>
                        <a:pt x="246" y="56"/>
                        <a:pt x="248" y="71"/>
                      </a:cubicBezTo>
                      <a:cubicBezTo>
                        <a:pt x="250" y="86"/>
                        <a:pt x="244" y="101"/>
                        <a:pt x="246" y="116"/>
                      </a:cubicBezTo>
                      <a:cubicBezTo>
                        <a:pt x="265" y="125"/>
                        <a:pt x="277" y="134"/>
                        <a:pt x="297" y="140"/>
                      </a:cubicBezTo>
                      <a:cubicBezTo>
                        <a:pt x="315" y="146"/>
                        <a:pt x="335" y="148"/>
                        <a:pt x="345" y="167"/>
                      </a:cubicBezTo>
                      <a:cubicBezTo>
                        <a:pt x="322" y="180"/>
                        <a:pt x="330" y="181"/>
                        <a:pt x="328" y="203"/>
                      </a:cubicBezTo>
                      <a:cubicBezTo>
                        <a:pt x="326" y="219"/>
                        <a:pt x="318" y="229"/>
                        <a:pt x="315" y="247"/>
                      </a:cubicBezTo>
                      <a:cubicBezTo>
                        <a:pt x="312" y="259"/>
                        <a:pt x="312" y="282"/>
                        <a:pt x="315" y="294"/>
                      </a:cubicBezTo>
                      <a:cubicBezTo>
                        <a:pt x="321" y="317"/>
                        <a:pt x="342" y="321"/>
                        <a:pt x="351" y="340"/>
                      </a:cubicBezTo>
                      <a:cubicBezTo>
                        <a:pt x="386" y="408"/>
                        <a:pt x="320" y="425"/>
                        <a:pt x="276" y="455"/>
                      </a:cubicBezTo>
                      <a:cubicBezTo>
                        <a:pt x="284" y="471"/>
                        <a:pt x="292" y="491"/>
                        <a:pt x="300" y="515"/>
                      </a:cubicBezTo>
                      <a:cubicBezTo>
                        <a:pt x="322" y="582"/>
                        <a:pt x="289" y="648"/>
                        <a:pt x="267" y="689"/>
                      </a:cubicBezTo>
                      <a:cubicBezTo>
                        <a:pt x="246" y="729"/>
                        <a:pt x="186" y="794"/>
                        <a:pt x="165" y="816"/>
                      </a:cubicBezTo>
                      <a:cubicBezTo>
                        <a:pt x="144" y="839"/>
                        <a:pt x="126" y="857"/>
                        <a:pt x="63" y="878"/>
                      </a:cubicBezTo>
                      <a:cubicBezTo>
                        <a:pt x="36" y="887"/>
                        <a:pt x="16" y="896"/>
                        <a:pt x="0" y="904"/>
                      </a:cubicBezTo>
                      <a:cubicBezTo>
                        <a:pt x="2" y="920"/>
                        <a:pt x="0" y="940"/>
                        <a:pt x="14" y="949"/>
                      </a:cubicBezTo>
                      <a:cubicBezTo>
                        <a:pt x="37" y="966"/>
                        <a:pt x="69" y="945"/>
                        <a:pt x="85" y="933"/>
                      </a:cubicBezTo>
                      <a:cubicBezTo>
                        <a:pt x="111" y="913"/>
                        <a:pt x="139" y="909"/>
                        <a:pt x="170" y="901"/>
                      </a:cubicBezTo>
                      <a:cubicBezTo>
                        <a:pt x="196" y="895"/>
                        <a:pt x="218" y="883"/>
                        <a:pt x="245" y="881"/>
                      </a:cubicBezTo>
                      <a:cubicBezTo>
                        <a:pt x="277" y="878"/>
                        <a:pt x="302" y="872"/>
                        <a:pt x="332" y="862"/>
                      </a:cubicBezTo>
                      <a:cubicBezTo>
                        <a:pt x="345" y="858"/>
                        <a:pt x="354" y="853"/>
                        <a:pt x="368" y="855"/>
                      </a:cubicBezTo>
                      <a:cubicBezTo>
                        <a:pt x="384" y="858"/>
                        <a:pt x="389" y="867"/>
                        <a:pt x="404" y="871"/>
                      </a:cubicBezTo>
                      <a:cubicBezTo>
                        <a:pt x="436" y="878"/>
                        <a:pt x="452" y="839"/>
                        <a:pt x="479" y="828"/>
                      </a:cubicBezTo>
                      <a:cubicBezTo>
                        <a:pt x="508" y="816"/>
                        <a:pt x="528" y="832"/>
                        <a:pt x="551" y="802"/>
                      </a:cubicBezTo>
                      <a:cubicBezTo>
                        <a:pt x="560" y="791"/>
                        <a:pt x="562" y="776"/>
                        <a:pt x="567" y="763"/>
                      </a:cubicBezTo>
                      <a:cubicBezTo>
                        <a:pt x="572" y="751"/>
                        <a:pt x="578" y="739"/>
                        <a:pt x="583" y="725"/>
                      </a:cubicBezTo>
                      <a:cubicBezTo>
                        <a:pt x="593" y="695"/>
                        <a:pt x="583" y="671"/>
                        <a:pt x="570" y="646"/>
                      </a:cubicBezTo>
                      <a:cubicBezTo>
                        <a:pt x="557" y="619"/>
                        <a:pt x="561" y="604"/>
                        <a:pt x="567" y="576"/>
                      </a:cubicBezTo>
                      <a:cubicBezTo>
                        <a:pt x="573" y="550"/>
                        <a:pt x="570" y="566"/>
                        <a:pt x="552" y="549"/>
                      </a:cubicBezTo>
                      <a:cubicBezTo>
                        <a:pt x="538" y="536"/>
                        <a:pt x="537" y="535"/>
                        <a:pt x="547" y="515"/>
                      </a:cubicBezTo>
                      <a:cubicBezTo>
                        <a:pt x="562" y="486"/>
                        <a:pt x="581" y="459"/>
                        <a:pt x="590" y="426"/>
                      </a:cubicBezTo>
                      <a:cubicBezTo>
                        <a:pt x="595" y="409"/>
                        <a:pt x="597" y="348"/>
                        <a:pt x="621" y="345"/>
                      </a:cubicBezTo>
                      <a:cubicBezTo>
                        <a:pt x="626" y="344"/>
                        <a:pt x="629" y="346"/>
                        <a:pt x="632" y="349"/>
                      </a:cubicBezTo>
                      <a:cubicBezTo>
                        <a:pt x="636" y="337"/>
                        <a:pt x="640" y="325"/>
                        <a:pt x="637" y="310"/>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4" name="Freeform 38"/>
                <p:cNvSpPr>
                  <a:spLocks/>
                </p:cNvSpPr>
                <p:nvPr/>
              </p:nvSpPr>
              <p:spPr bwMode="auto">
                <a:xfrm>
                  <a:off x="3446299" y="7973356"/>
                  <a:ext cx="633030" cy="699570"/>
                </a:xfrm>
                <a:custGeom>
                  <a:avLst/>
                  <a:gdLst>
                    <a:gd name="T0" fmla="*/ 1189 w 1200"/>
                    <a:gd name="T1" fmla="*/ 1287 h 1326"/>
                    <a:gd name="T2" fmla="*/ 1151 w 1200"/>
                    <a:gd name="T3" fmla="*/ 1176 h 1326"/>
                    <a:gd name="T4" fmla="*/ 1107 w 1200"/>
                    <a:gd name="T5" fmla="*/ 1147 h 1326"/>
                    <a:gd name="T6" fmla="*/ 1085 w 1200"/>
                    <a:gd name="T7" fmla="*/ 1106 h 1326"/>
                    <a:gd name="T8" fmla="*/ 1012 w 1200"/>
                    <a:gd name="T9" fmla="*/ 1083 h 1326"/>
                    <a:gd name="T10" fmla="*/ 987 w 1200"/>
                    <a:gd name="T11" fmla="*/ 973 h 1326"/>
                    <a:gd name="T12" fmla="*/ 990 w 1200"/>
                    <a:gd name="T13" fmla="*/ 860 h 1326"/>
                    <a:gd name="T14" fmla="*/ 979 w 1200"/>
                    <a:gd name="T15" fmla="*/ 667 h 1326"/>
                    <a:gd name="T16" fmla="*/ 925 w 1200"/>
                    <a:gd name="T17" fmla="*/ 563 h 1326"/>
                    <a:gd name="T18" fmla="*/ 861 w 1200"/>
                    <a:gd name="T19" fmla="*/ 534 h 1326"/>
                    <a:gd name="T20" fmla="*/ 741 w 1200"/>
                    <a:gd name="T21" fmla="*/ 513 h 1326"/>
                    <a:gd name="T22" fmla="*/ 643 w 1200"/>
                    <a:gd name="T23" fmla="*/ 438 h 1326"/>
                    <a:gd name="T24" fmla="*/ 612 w 1200"/>
                    <a:gd name="T25" fmla="*/ 356 h 1326"/>
                    <a:gd name="T26" fmla="*/ 634 w 1200"/>
                    <a:gd name="T27" fmla="*/ 276 h 1326"/>
                    <a:gd name="T28" fmla="*/ 606 w 1200"/>
                    <a:gd name="T29" fmla="*/ 254 h 1326"/>
                    <a:gd name="T30" fmla="*/ 620 w 1200"/>
                    <a:gd name="T31" fmla="*/ 221 h 1326"/>
                    <a:gd name="T32" fmla="*/ 569 w 1200"/>
                    <a:gd name="T33" fmla="*/ 247 h 1326"/>
                    <a:gd name="T34" fmla="*/ 479 w 1200"/>
                    <a:gd name="T35" fmla="*/ 297 h 1326"/>
                    <a:gd name="T36" fmla="*/ 399 w 1200"/>
                    <a:gd name="T37" fmla="*/ 310 h 1326"/>
                    <a:gd name="T38" fmla="*/ 418 w 1200"/>
                    <a:gd name="T39" fmla="*/ 264 h 1326"/>
                    <a:gd name="T40" fmla="*/ 374 w 1200"/>
                    <a:gd name="T41" fmla="*/ 211 h 1326"/>
                    <a:gd name="T42" fmla="*/ 441 w 1200"/>
                    <a:gd name="T43" fmla="*/ 140 h 1326"/>
                    <a:gd name="T44" fmla="*/ 402 w 1200"/>
                    <a:gd name="T45" fmla="*/ 36 h 1326"/>
                    <a:gd name="T46" fmla="*/ 314 w 1200"/>
                    <a:gd name="T47" fmla="*/ 31 h 1326"/>
                    <a:gd name="T48" fmla="*/ 157 w 1200"/>
                    <a:gd name="T49" fmla="*/ 103 h 1326"/>
                    <a:gd name="T50" fmla="*/ 9 w 1200"/>
                    <a:gd name="T51" fmla="*/ 157 h 1326"/>
                    <a:gd name="T52" fmla="*/ 8 w 1200"/>
                    <a:gd name="T53" fmla="*/ 214 h 1326"/>
                    <a:gd name="T54" fmla="*/ 46 w 1200"/>
                    <a:gd name="T55" fmla="*/ 284 h 1326"/>
                    <a:gd name="T56" fmla="*/ 106 w 1200"/>
                    <a:gd name="T57" fmla="*/ 318 h 1326"/>
                    <a:gd name="T58" fmla="*/ 165 w 1200"/>
                    <a:gd name="T59" fmla="*/ 305 h 1326"/>
                    <a:gd name="T60" fmla="*/ 187 w 1200"/>
                    <a:gd name="T61" fmla="*/ 448 h 1326"/>
                    <a:gd name="T62" fmla="*/ 120 w 1200"/>
                    <a:gd name="T63" fmla="*/ 487 h 1326"/>
                    <a:gd name="T64" fmla="*/ 69 w 1200"/>
                    <a:gd name="T65" fmla="*/ 571 h 1326"/>
                    <a:gd name="T66" fmla="*/ 176 w 1200"/>
                    <a:gd name="T67" fmla="*/ 625 h 1326"/>
                    <a:gd name="T68" fmla="*/ 253 w 1200"/>
                    <a:gd name="T69" fmla="*/ 636 h 1326"/>
                    <a:gd name="T70" fmla="*/ 299 w 1200"/>
                    <a:gd name="T71" fmla="*/ 676 h 1326"/>
                    <a:gd name="T72" fmla="*/ 330 w 1200"/>
                    <a:gd name="T73" fmla="*/ 740 h 1326"/>
                    <a:gd name="T74" fmla="*/ 384 w 1200"/>
                    <a:gd name="T75" fmla="*/ 752 h 1326"/>
                    <a:gd name="T76" fmla="*/ 534 w 1200"/>
                    <a:gd name="T77" fmla="*/ 869 h 1326"/>
                    <a:gd name="T78" fmla="*/ 506 w 1200"/>
                    <a:gd name="T79" fmla="*/ 901 h 1326"/>
                    <a:gd name="T80" fmla="*/ 539 w 1200"/>
                    <a:gd name="T81" fmla="*/ 949 h 1326"/>
                    <a:gd name="T82" fmla="*/ 625 w 1200"/>
                    <a:gd name="T83" fmla="*/ 966 h 1326"/>
                    <a:gd name="T84" fmla="*/ 670 w 1200"/>
                    <a:gd name="T85" fmla="*/ 1046 h 1326"/>
                    <a:gd name="T86" fmla="*/ 720 w 1200"/>
                    <a:gd name="T87" fmla="*/ 1041 h 1326"/>
                    <a:gd name="T88" fmla="*/ 733 w 1200"/>
                    <a:gd name="T89" fmla="*/ 998 h 1326"/>
                    <a:gd name="T90" fmla="*/ 795 w 1200"/>
                    <a:gd name="T91" fmla="*/ 1060 h 1326"/>
                    <a:gd name="T92" fmla="*/ 846 w 1200"/>
                    <a:gd name="T93" fmla="*/ 1152 h 1326"/>
                    <a:gd name="T94" fmla="*/ 880 w 1200"/>
                    <a:gd name="T95" fmla="*/ 1248 h 1326"/>
                    <a:gd name="T96" fmla="*/ 924 w 1200"/>
                    <a:gd name="T97" fmla="*/ 1302 h 1326"/>
                    <a:gd name="T98" fmla="*/ 965 w 1200"/>
                    <a:gd name="T99" fmla="*/ 1316 h 1326"/>
                    <a:gd name="T100" fmla="*/ 1117 w 1200"/>
                    <a:gd name="T101" fmla="*/ 1294 h 1326"/>
                    <a:gd name="T102" fmla="*/ 1192 w 1200"/>
                    <a:gd name="T103" fmla="*/ 1302 h 1326"/>
                    <a:gd name="T104" fmla="*/ 1199 w 1200"/>
                    <a:gd name="T105"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326">
                      <a:moveTo>
                        <a:pt x="1199" y="1287"/>
                      </a:moveTo>
                      <a:cubicBezTo>
                        <a:pt x="1196" y="1287"/>
                        <a:pt x="1192" y="1287"/>
                        <a:pt x="1189" y="1287"/>
                      </a:cubicBezTo>
                      <a:cubicBezTo>
                        <a:pt x="1191" y="1266"/>
                        <a:pt x="1184" y="1250"/>
                        <a:pt x="1176" y="1231"/>
                      </a:cubicBezTo>
                      <a:cubicBezTo>
                        <a:pt x="1170" y="1218"/>
                        <a:pt x="1162" y="1186"/>
                        <a:pt x="1151" y="1176"/>
                      </a:cubicBezTo>
                      <a:cubicBezTo>
                        <a:pt x="1144" y="1169"/>
                        <a:pt x="1133" y="1176"/>
                        <a:pt x="1125" y="1170"/>
                      </a:cubicBezTo>
                      <a:cubicBezTo>
                        <a:pt x="1119" y="1167"/>
                        <a:pt x="1113" y="1152"/>
                        <a:pt x="1107" y="1147"/>
                      </a:cubicBezTo>
                      <a:cubicBezTo>
                        <a:pt x="1097" y="1137"/>
                        <a:pt x="1094" y="1144"/>
                        <a:pt x="1085" y="1131"/>
                      </a:cubicBezTo>
                      <a:cubicBezTo>
                        <a:pt x="1082" y="1127"/>
                        <a:pt x="1085" y="1111"/>
                        <a:pt x="1085" y="1106"/>
                      </a:cubicBezTo>
                      <a:cubicBezTo>
                        <a:pt x="1066" y="1102"/>
                        <a:pt x="1059" y="1122"/>
                        <a:pt x="1040" y="1120"/>
                      </a:cubicBezTo>
                      <a:cubicBezTo>
                        <a:pt x="1016" y="1118"/>
                        <a:pt x="1011" y="1100"/>
                        <a:pt x="1012" y="1083"/>
                      </a:cubicBezTo>
                      <a:cubicBezTo>
                        <a:pt x="1012" y="1067"/>
                        <a:pt x="1024" y="1050"/>
                        <a:pt x="1017" y="1033"/>
                      </a:cubicBezTo>
                      <a:cubicBezTo>
                        <a:pt x="1008" y="1008"/>
                        <a:pt x="983" y="1006"/>
                        <a:pt x="987" y="973"/>
                      </a:cubicBezTo>
                      <a:cubicBezTo>
                        <a:pt x="961" y="981"/>
                        <a:pt x="966" y="916"/>
                        <a:pt x="970" y="901"/>
                      </a:cubicBezTo>
                      <a:cubicBezTo>
                        <a:pt x="973" y="884"/>
                        <a:pt x="985" y="875"/>
                        <a:pt x="990" y="860"/>
                      </a:cubicBezTo>
                      <a:cubicBezTo>
                        <a:pt x="995" y="845"/>
                        <a:pt x="990" y="833"/>
                        <a:pt x="988" y="820"/>
                      </a:cubicBezTo>
                      <a:cubicBezTo>
                        <a:pt x="983" y="773"/>
                        <a:pt x="964" y="714"/>
                        <a:pt x="979" y="667"/>
                      </a:cubicBezTo>
                      <a:cubicBezTo>
                        <a:pt x="989" y="630"/>
                        <a:pt x="996" y="621"/>
                        <a:pt x="962" y="594"/>
                      </a:cubicBezTo>
                      <a:cubicBezTo>
                        <a:pt x="948" y="584"/>
                        <a:pt x="934" y="579"/>
                        <a:pt x="925" y="563"/>
                      </a:cubicBezTo>
                      <a:cubicBezTo>
                        <a:pt x="915" y="546"/>
                        <a:pt x="925" y="538"/>
                        <a:pt x="903" y="532"/>
                      </a:cubicBezTo>
                      <a:cubicBezTo>
                        <a:pt x="890" y="529"/>
                        <a:pt x="875" y="536"/>
                        <a:pt x="861" y="534"/>
                      </a:cubicBezTo>
                      <a:cubicBezTo>
                        <a:pt x="848" y="533"/>
                        <a:pt x="834" y="525"/>
                        <a:pt x="822" y="521"/>
                      </a:cubicBezTo>
                      <a:cubicBezTo>
                        <a:pt x="795" y="512"/>
                        <a:pt x="770" y="515"/>
                        <a:pt x="741" y="513"/>
                      </a:cubicBezTo>
                      <a:cubicBezTo>
                        <a:pt x="709" y="510"/>
                        <a:pt x="681" y="503"/>
                        <a:pt x="665" y="477"/>
                      </a:cubicBezTo>
                      <a:cubicBezTo>
                        <a:pt x="656" y="464"/>
                        <a:pt x="653" y="451"/>
                        <a:pt x="643" y="438"/>
                      </a:cubicBezTo>
                      <a:cubicBezTo>
                        <a:pt x="634" y="425"/>
                        <a:pt x="616" y="415"/>
                        <a:pt x="612" y="399"/>
                      </a:cubicBezTo>
                      <a:cubicBezTo>
                        <a:pt x="608" y="386"/>
                        <a:pt x="616" y="369"/>
                        <a:pt x="612" y="356"/>
                      </a:cubicBezTo>
                      <a:cubicBezTo>
                        <a:pt x="608" y="339"/>
                        <a:pt x="592" y="331"/>
                        <a:pt x="590" y="317"/>
                      </a:cubicBezTo>
                      <a:cubicBezTo>
                        <a:pt x="585" y="287"/>
                        <a:pt x="610" y="281"/>
                        <a:pt x="634" y="276"/>
                      </a:cubicBezTo>
                      <a:cubicBezTo>
                        <a:pt x="631" y="275"/>
                        <a:pt x="628" y="273"/>
                        <a:pt x="624" y="269"/>
                      </a:cubicBezTo>
                      <a:cubicBezTo>
                        <a:pt x="616" y="260"/>
                        <a:pt x="619" y="264"/>
                        <a:pt x="606" y="254"/>
                      </a:cubicBezTo>
                      <a:cubicBezTo>
                        <a:pt x="593" y="245"/>
                        <a:pt x="614" y="239"/>
                        <a:pt x="622" y="236"/>
                      </a:cubicBezTo>
                      <a:cubicBezTo>
                        <a:pt x="630" y="233"/>
                        <a:pt x="623" y="228"/>
                        <a:pt x="620" y="221"/>
                      </a:cubicBezTo>
                      <a:cubicBezTo>
                        <a:pt x="617" y="214"/>
                        <a:pt x="602" y="215"/>
                        <a:pt x="589" y="220"/>
                      </a:cubicBezTo>
                      <a:cubicBezTo>
                        <a:pt x="576" y="226"/>
                        <a:pt x="574" y="239"/>
                        <a:pt x="569" y="247"/>
                      </a:cubicBezTo>
                      <a:cubicBezTo>
                        <a:pt x="557" y="264"/>
                        <a:pt x="554" y="251"/>
                        <a:pt x="529" y="266"/>
                      </a:cubicBezTo>
                      <a:cubicBezTo>
                        <a:pt x="504" y="282"/>
                        <a:pt x="487" y="280"/>
                        <a:pt x="479" y="297"/>
                      </a:cubicBezTo>
                      <a:cubicBezTo>
                        <a:pt x="471" y="314"/>
                        <a:pt x="467" y="333"/>
                        <a:pt x="446" y="328"/>
                      </a:cubicBezTo>
                      <a:cubicBezTo>
                        <a:pt x="425" y="322"/>
                        <a:pt x="416" y="316"/>
                        <a:pt x="399" y="310"/>
                      </a:cubicBezTo>
                      <a:cubicBezTo>
                        <a:pt x="381" y="305"/>
                        <a:pt x="375" y="299"/>
                        <a:pt x="381" y="291"/>
                      </a:cubicBezTo>
                      <a:cubicBezTo>
                        <a:pt x="387" y="284"/>
                        <a:pt x="416" y="284"/>
                        <a:pt x="418" y="264"/>
                      </a:cubicBezTo>
                      <a:cubicBezTo>
                        <a:pt x="420" y="245"/>
                        <a:pt x="402" y="236"/>
                        <a:pt x="379" y="232"/>
                      </a:cubicBezTo>
                      <a:cubicBezTo>
                        <a:pt x="356" y="228"/>
                        <a:pt x="360" y="222"/>
                        <a:pt x="374" y="211"/>
                      </a:cubicBezTo>
                      <a:cubicBezTo>
                        <a:pt x="387" y="199"/>
                        <a:pt x="387" y="195"/>
                        <a:pt x="393" y="178"/>
                      </a:cubicBezTo>
                      <a:cubicBezTo>
                        <a:pt x="399" y="161"/>
                        <a:pt x="404" y="151"/>
                        <a:pt x="441" y="140"/>
                      </a:cubicBezTo>
                      <a:cubicBezTo>
                        <a:pt x="477" y="128"/>
                        <a:pt x="443" y="115"/>
                        <a:pt x="439" y="94"/>
                      </a:cubicBezTo>
                      <a:cubicBezTo>
                        <a:pt x="435" y="73"/>
                        <a:pt x="416" y="52"/>
                        <a:pt x="402" y="36"/>
                      </a:cubicBezTo>
                      <a:cubicBezTo>
                        <a:pt x="389" y="21"/>
                        <a:pt x="389" y="19"/>
                        <a:pt x="368" y="9"/>
                      </a:cubicBezTo>
                      <a:cubicBezTo>
                        <a:pt x="347" y="0"/>
                        <a:pt x="341" y="27"/>
                        <a:pt x="314" y="31"/>
                      </a:cubicBezTo>
                      <a:cubicBezTo>
                        <a:pt x="287" y="34"/>
                        <a:pt x="270" y="31"/>
                        <a:pt x="247" y="46"/>
                      </a:cubicBezTo>
                      <a:cubicBezTo>
                        <a:pt x="224" y="61"/>
                        <a:pt x="195" y="96"/>
                        <a:pt x="157" y="103"/>
                      </a:cubicBezTo>
                      <a:cubicBezTo>
                        <a:pt x="119" y="111"/>
                        <a:pt x="107" y="124"/>
                        <a:pt x="92" y="147"/>
                      </a:cubicBezTo>
                      <a:cubicBezTo>
                        <a:pt x="77" y="170"/>
                        <a:pt x="53" y="165"/>
                        <a:pt x="9" y="157"/>
                      </a:cubicBezTo>
                      <a:cubicBezTo>
                        <a:pt x="7" y="157"/>
                        <a:pt x="4" y="156"/>
                        <a:pt x="2" y="156"/>
                      </a:cubicBezTo>
                      <a:cubicBezTo>
                        <a:pt x="5" y="175"/>
                        <a:pt x="12" y="193"/>
                        <a:pt x="8" y="214"/>
                      </a:cubicBezTo>
                      <a:cubicBezTo>
                        <a:pt x="5" y="234"/>
                        <a:pt x="0" y="232"/>
                        <a:pt x="13" y="248"/>
                      </a:cubicBezTo>
                      <a:cubicBezTo>
                        <a:pt x="24" y="261"/>
                        <a:pt x="40" y="267"/>
                        <a:pt x="46" y="284"/>
                      </a:cubicBezTo>
                      <a:cubicBezTo>
                        <a:pt x="53" y="304"/>
                        <a:pt x="53" y="348"/>
                        <a:pt x="90" y="336"/>
                      </a:cubicBezTo>
                      <a:cubicBezTo>
                        <a:pt x="99" y="332"/>
                        <a:pt x="100" y="321"/>
                        <a:pt x="106" y="318"/>
                      </a:cubicBezTo>
                      <a:cubicBezTo>
                        <a:pt x="112" y="314"/>
                        <a:pt x="119" y="316"/>
                        <a:pt x="126" y="313"/>
                      </a:cubicBezTo>
                      <a:cubicBezTo>
                        <a:pt x="136" y="309"/>
                        <a:pt x="152" y="299"/>
                        <a:pt x="165" y="305"/>
                      </a:cubicBezTo>
                      <a:cubicBezTo>
                        <a:pt x="186" y="315"/>
                        <a:pt x="175" y="351"/>
                        <a:pt x="174" y="372"/>
                      </a:cubicBezTo>
                      <a:cubicBezTo>
                        <a:pt x="172" y="394"/>
                        <a:pt x="195" y="429"/>
                        <a:pt x="187" y="448"/>
                      </a:cubicBezTo>
                      <a:cubicBezTo>
                        <a:pt x="182" y="459"/>
                        <a:pt x="166" y="463"/>
                        <a:pt x="157" y="469"/>
                      </a:cubicBezTo>
                      <a:cubicBezTo>
                        <a:pt x="143" y="479"/>
                        <a:pt x="142" y="492"/>
                        <a:pt x="120" y="487"/>
                      </a:cubicBezTo>
                      <a:cubicBezTo>
                        <a:pt x="94" y="480"/>
                        <a:pt x="74" y="439"/>
                        <a:pt x="69" y="495"/>
                      </a:cubicBezTo>
                      <a:cubicBezTo>
                        <a:pt x="68" y="511"/>
                        <a:pt x="62" y="556"/>
                        <a:pt x="69" y="571"/>
                      </a:cubicBezTo>
                      <a:cubicBezTo>
                        <a:pt x="75" y="582"/>
                        <a:pt x="124" y="605"/>
                        <a:pt x="139" y="611"/>
                      </a:cubicBezTo>
                      <a:cubicBezTo>
                        <a:pt x="152" y="618"/>
                        <a:pt x="164" y="616"/>
                        <a:pt x="176" y="625"/>
                      </a:cubicBezTo>
                      <a:cubicBezTo>
                        <a:pt x="187" y="632"/>
                        <a:pt x="191" y="648"/>
                        <a:pt x="198" y="657"/>
                      </a:cubicBezTo>
                      <a:cubicBezTo>
                        <a:pt x="229" y="699"/>
                        <a:pt x="221" y="646"/>
                        <a:pt x="253" y="636"/>
                      </a:cubicBezTo>
                      <a:cubicBezTo>
                        <a:pt x="265" y="632"/>
                        <a:pt x="279" y="635"/>
                        <a:pt x="289" y="643"/>
                      </a:cubicBezTo>
                      <a:cubicBezTo>
                        <a:pt x="303" y="655"/>
                        <a:pt x="294" y="661"/>
                        <a:pt x="299" y="676"/>
                      </a:cubicBezTo>
                      <a:cubicBezTo>
                        <a:pt x="303" y="688"/>
                        <a:pt x="311" y="690"/>
                        <a:pt x="320" y="704"/>
                      </a:cubicBezTo>
                      <a:cubicBezTo>
                        <a:pt x="324" y="711"/>
                        <a:pt x="326" y="730"/>
                        <a:pt x="330" y="740"/>
                      </a:cubicBezTo>
                      <a:cubicBezTo>
                        <a:pt x="337" y="753"/>
                        <a:pt x="332" y="762"/>
                        <a:pt x="351" y="767"/>
                      </a:cubicBezTo>
                      <a:cubicBezTo>
                        <a:pt x="371" y="773"/>
                        <a:pt x="369" y="760"/>
                        <a:pt x="384" y="752"/>
                      </a:cubicBezTo>
                      <a:cubicBezTo>
                        <a:pt x="418" y="735"/>
                        <a:pt x="426" y="750"/>
                        <a:pt x="428" y="782"/>
                      </a:cubicBezTo>
                      <a:cubicBezTo>
                        <a:pt x="466" y="784"/>
                        <a:pt x="584" y="808"/>
                        <a:pt x="534" y="869"/>
                      </a:cubicBezTo>
                      <a:cubicBezTo>
                        <a:pt x="523" y="883"/>
                        <a:pt x="507" y="888"/>
                        <a:pt x="496" y="899"/>
                      </a:cubicBezTo>
                      <a:cubicBezTo>
                        <a:pt x="499" y="899"/>
                        <a:pt x="503" y="899"/>
                        <a:pt x="506" y="901"/>
                      </a:cubicBezTo>
                      <a:cubicBezTo>
                        <a:pt x="518" y="906"/>
                        <a:pt x="524" y="911"/>
                        <a:pt x="528" y="924"/>
                      </a:cubicBezTo>
                      <a:cubicBezTo>
                        <a:pt x="533" y="937"/>
                        <a:pt x="529" y="940"/>
                        <a:pt x="539" y="949"/>
                      </a:cubicBezTo>
                      <a:cubicBezTo>
                        <a:pt x="548" y="956"/>
                        <a:pt x="559" y="956"/>
                        <a:pt x="569" y="956"/>
                      </a:cubicBezTo>
                      <a:cubicBezTo>
                        <a:pt x="584" y="957"/>
                        <a:pt x="613" y="956"/>
                        <a:pt x="625" y="966"/>
                      </a:cubicBezTo>
                      <a:cubicBezTo>
                        <a:pt x="641" y="979"/>
                        <a:pt x="636" y="1013"/>
                        <a:pt x="646" y="1029"/>
                      </a:cubicBezTo>
                      <a:cubicBezTo>
                        <a:pt x="654" y="1041"/>
                        <a:pt x="659" y="1039"/>
                        <a:pt x="670" y="1046"/>
                      </a:cubicBezTo>
                      <a:cubicBezTo>
                        <a:pt x="682" y="1052"/>
                        <a:pt x="682" y="1065"/>
                        <a:pt x="690" y="1071"/>
                      </a:cubicBezTo>
                      <a:cubicBezTo>
                        <a:pt x="709" y="1087"/>
                        <a:pt x="729" y="1061"/>
                        <a:pt x="720" y="1041"/>
                      </a:cubicBezTo>
                      <a:cubicBezTo>
                        <a:pt x="715" y="1028"/>
                        <a:pt x="701" y="1034"/>
                        <a:pt x="703" y="1015"/>
                      </a:cubicBezTo>
                      <a:cubicBezTo>
                        <a:pt x="706" y="999"/>
                        <a:pt x="719" y="999"/>
                        <a:pt x="733" y="998"/>
                      </a:cubicBezTo>
                      <a:cubicBezTo>
                        <a:pt x="776" y="998"/>
                        <a:pt x="755" y="1019"/>
                        <a:pt x="766" y="1043"/>
                      </a:cubicBezTo>
                      <a:cubicBezTo>
                        <a:pt x="772" y="1055"/>
                        <a:pt x="787" y="1052"/>
                        <a:pt x="795" y="1060"/>
                      </a:cubicBezTo>
                      <a:cubicBezTo>
                        <a:pt x="805" y="1068"/>
                        <a:pt x="807" y="1083"/>
                        <a:pt x="811" y="1094"/>
                      </a:cubicBezTo>
                      <a:cubicBezTo>
                        <a:pt x="820" y="1116"/>
                        <a:pt x="835" y="1133"/>
                        <a:pt x="846" y="1152"/>
                      </a:cubicBezTo>
                      <a:cubicBezTo>
                        <a:pt x="858" y="1172"/>
                        <a:pt x="881" y="1186"/>
                        <a:pt x="885" y="1209"/>
                      </a:cubicBezTo>
                      <a:cubicBezTo>
                        <a:pt x="888" y="1224"/>
                        <a:pt x="884" y="1236"/>
                        <a:pt x="880" y="1248"/>
                      </a:cubicBezTo>
                      <a:cubicBezTo>
                        <a:pt x="886" y="1255"/>
                        <a:pt x="887" y="1268"/>
                        <a:pt x="890" y="1275"/>
                      </a:cubicBezTo>
                      <a:cubicBezTo>
                        <a:pt x="899" y="1298"/>
                        <a:pt x="898" y="1300"/>
                        <a:pt x="924" y="1302"/>
                      </a:cubicBezTo>
                      <a:cubicBezTo>
                        <a:pt x="931" y="1303"/>
                        <a:pt x="940" y="1300"/>
                        <a:pt x="947" y="1302"/>
                      </a:cubicBezTo>
                      <a:cubicBezTo>
                        <a:pt x="957" y="1305"/>
                        <a:pt x="956" y="1312"/>
                        <a:pt x="965" y="1316"/>
                      </a:cubicBezTo>
                      <a:cubicBezTo>
                        <a:pt x="980" y="1324"/>
                        <a:pt x="993" y="1326"/>
                        <a:pt x="1010" y="1322"/>
                      </a:cubicBezTo>
                      <a:cubicBezTo>
                        <a:pt x="1055" y="1314"/>
                        <a:pt x="1073" y="1261"/>
                        <a:pt x="1117" y="1294"/>
                      </a:cubicBezTo>
                      <a:cubicBezTo>
                        <a:pt x="1133" y="1307"/>
                        <a:pt x="1146" y="1326"/>
                        <a:pt x="1170" y="1320"/>
                      </a:cubicBezTo>
                      <a:cubicBezTo>
                        <a:pt x="1184" y="1316"/>
                        <a:pt x="1182" y="1311"/>
                        <a:pt x="1192" y="1302"/>
                      </a:cubicBezTo>
                      <a:cubicBezTo>
                        <a:pt x="1195" y="1299"/>
                        <a:pt x="1198" y="1297"/>
                        <a:pt x="1200" y="1294"/>
                      </a:cubicBezTo>
                      <a:cubicBezTo>
                        <a:pt x="1200" y="1292"/>
                        <a:pt x="1199" y="1290"/>
                        <a:pt x="1199" y="1287"/>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5" name="Freeform 39"/>
                <p:cNvSpPr>
                  <a:spLocks/>
                </p:cNvSpPr>
                <p:nvPr/>
              </p:nvSpPr>
              <p:spPr bwMode="auto">
                <a:xfrm>
                  <a:off x="2602930" y="8250238"/>
                  <a:ext cx="611370" cy="597749"/>
                </a:xfrm>
                <a:custGeom>
                  <a:avLst/>
                  <a:gdLst>
                    <a:gd name="T0" fmla="*/ 1065 w 1159"/>
                    <a:gd name="T1" fmla="*/ 184 h 1133"/>
                    <a:gd name="T2" fmla="*/ 951 w 1159"/>
                    <a:gd name="T3" fmla="*/ 207 h 1133"/>
                    <a:gd name="T4" fmla="*/ 897 w 1159"/>
                    <a:gd name="T5" fmla="*/ 183 h 1133"/>
                    <a:gd name="T6" fmla="*/ 884 w 1159"/>
                    <a:gd name="T7" fmla="*/ 122 h 1133"/>
                    <a:gd name="T8" fmla="*/ 748 w 1159"/>
                    <a:gd name="T9" fmla="*/ 13 h 1133"/>
                    <a:gd name="T10" fmla="*/ 650 w 1159"/>
                    <a:gd name="T11" fmla="*/ 66 h 1133"/>
                    <a:gd name="T12" fmla="*/ 550 w 1159"/>
                    <a:gd name="T13" fmla="*/ 115 h 1133"/>
                    <a:gd name="T14" fmla="*/ 510 w 1159"/>
                    <a:gd name="T15" fmla="*/ 59 h 1133"/>
                    <a:gd name="T16" fmla="*/ 302 w 1159"/>
                    <a:gd name="T17" fmla="*/ 54 h 1133"/>
                    <a:gd name="T18" fmla="*/ 271 w 1159"/>
                    <a:gd name="T19" fmla="*/ 138 h 1133"/>
                    <a:gd name="T20" fmla="*/ 250 w 1159"/>
                    <a:gd name="T21" fmla="*/ 176 h 1133"/>
                    <a:gd name="T22" fmla="*/ 211 w 1159"/>
                    <a:gd name="T23" fmla="*/ 217 h 1133"/>
                    <a:gd name="T24" fmla="*/ 129 w 1159"/>
                    <a:gd name="T25" fmla="*/ 242 h 1133"/>
                    <a:gd name="T26" fmla="*/ 93 w 1159"/>
                    <a:gd name="T27" fmla="*/ 296 h 1133"/>
                    <a:gd name="T28" fmla="*/ 12 w 1159"/>
                    <a:gd name="T29" fmla="*/ 351 h 1133"/>
                    <a:gd name="T30" fmla="*/ 7 w 1159"/>
                    <a:gd name="T31" fmla="*/ 381 h 1133"/>
                    <a:gd name="T32" fmla="*/ 20 w 1159"/>
                    <a:gd name="T33" fmla="*/ 534 h 1133"/>
                    <a:gd name="T34" fmla="*/ 68 w 1159"/>
                    <a:gd name="T35" fmla="*/ 644 h 1133"/>
                    <a:gd name="T36" fmla="*/ 108 w 1159"/>
                    <a:gd name="T37" fmla="*/ 807 h 1133"/>
                    <a:gd name="T38" fmla="*/ 123 w 1159"/>
                    <a:gd name="T39" fmla="*/ 925 h 1133"/>
                    <a:gd name="T40" fmla="*/ 194 w 1159"/>
                    <a:gd name="T41" fmla="*/ 1045 h 1133"/>
                    <a:gd name="T42" fmla="*/ 185 w 1159"/>
                    <a:gd name="T43" fmla="*/ 1103 h 1133"/>
                    <a:gd name="T44" fmla="*/ 258 w 1159"/>
                    <a:gd name="T45" fmla="*/ 1092 h 1133"/>
                    <a:gd name="T46" fmla="*/ 320 w 1159"/>
                    <a:gd name="T47" fmla="*/ 1072 h 1133"/>
                    <a:gd name="T48" fmla="*/ 495 w 1159"/>
                    <a:gd name="T49" fmla="*/ 1095 h 1133"/>
                    <a:gd name="T50" fmla="*/ 621 w 1159"/>
                    <a:gd name="T51" fmla="*/ 1107 h 1133"/>
                    <a:gd name="T52" fmla="*/ 729 w 1159"/>
                    <a:gd name="T53" fmla="*/ 1013 h 1133"/>
                    <a:gd name="T54" fmla="*/ 861 w 1159"/>
                    <a:gd name="T55" fmla="*/ 929 h 1133"/>
                    <a:gd name="T56" fmla="*/ 981 w 1159"/>
                    <a:gd name="T57" fmla="*/ 834 h 1133"/>
                    <a:gd name="T58" fmla="*/ 1045 w 1159"/>
                    <a:gd name="T59" fmla="*/ 785 h 1133"/>
                    <a:gd name="T60" fmla="*/ 1053 w 1159"/>
                    <a:gd name="T61" fmla="*/ 682 h 1133"/>
                    <a:gd name="T62" fmla="*/ 1009 w 1159"/>
                    <a:gd name="T63" fmla="*/ 567 h 1133"/>
                    <a:gd name="T64" fmla="*/ 984 w 1159"/>
                    <a:gd name="T65" fmla="*/ 519 h 1133"/>
                    <a:gd name="T66" fmla="*/ 1001 w 1159"/>
                    <a:gd name="T67" fmla="*/ 425 h 1133"/>
                    <a:gd name="T68" fmla="*/ 1053 w 1159"/>
                    <a:gd name="T69" fmla="*/ 333 h 1133"/>
                    <a:gd name="T70" fmla="*/ 1093 w 1159"/>
                    <a:gd name="T71" fmla="*/ 271 h 1133"/>
                    <a:gd name="T72" fmla="*/ 1137 w 1159"/>
                    <a:gd name="T73" fmla="*/ 238 h 1133"/>
                    <a:gd name="T74" fmla="*/ 1144 w 1159"/>
                    <a:gd name="T75" fmla="*/ 153 h 1133"/>
                    <a:gd name="T76" fmla="*/ 1128 w 1159"/>
                    <a:gd name="T77" fmla="*/ 14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9" h="1133">
                      <a:moveTo>
                        <a:pt x="1128" y="140"/>
                      </a:moveTo>
                      <a:cubicBezTo>
                        <a:pt x="1099" y="145"/>
                        <a:pt x="1089" y="177"/>
                        <a:pt x="1065" y="184"/>
                      </a:cubicBezTo>
                      <a:cubicBezTo>
                        <a:pt x="1043" y="191"/>
                        <a:pt x="1013" y="183"/>
                        <a:pt x="990" y="188"/>
                      </a:cubicBezTo>
                      <a:cubicBezTo>
                        <a:pt x="970" y="192"/>
                        <a:pt x="963" y="193"/>
                        <a:pt x="951" y="207"/>
                      </a:cubicBezTo>
                      <a:cubicBezTo>
                        <a:pt x="940" y="218"/>
                        <a:pt x="941" y="218"/>
                        <a:pt x="926" y="220"/>
                      </a:cubicBezTo>
                      <a:cubicBezTo>
                        <a:pt x="888" y="226"/>
                        <a:pt x="903" y="208"/>
                        <a:pt x="897" y="183"/>
                      </a:cubicBezTo>
                      <a:cubicBezTo>
                        <a:pt x="895" y="172"/>
                        <a:pt x="886" y="164"/>
                        <a:pt x="884" y="153"/>
                      </a:cubicBezTo>
                      <a:cubicBezTo>
                        <a:pt x="882" y="143"/>
                        <a:pt x="885" y="132"/>
                        <a:pt x="884" y="122"/>
                      </a:cubicBezTo>
                      <a:cubicBezTo>
                        <a:pt x="876" y="58"/>
                        <a:pt x="789" y="62"/>
                        <a:pt x="742" y="59"/>
                      </a:cubicBezTo>
                      <a:cubicBezTo>
                        <a:pt x="742" y="49"/>
                        <a:pt x="752" y="20"/>
                        <a:pt x="748" y="13"/>
                      </a:cubicBezTo>
                      <a:cubicBezTo>
                        <a:pt x="738" y="0"/>
                        <a:pt x="701" y="12"/>
                        <a:pt x="691" y="18"/>
                      </a:cubicBezTo>
                      <a:cubicBezTo>
                        <a:pt x="667" y="31"/>
                        <a:pt x="673" y="55"/>
                        <a:pt x="650" y="66"/>
                      </a:cubicBezTo>
                      <a:cubicBezTo>
                        <a:pt x="628" y="77"/>
                        <a:pt x="607" y="64"/>
                        <a:pt x="595" y="90"/>
                      </a:cubicBezTo>
                      <a:cubicBezTo>
                        <a:pt x="586" y="108"/>
                        <a:pt x="577" y="137"/>
                        <a:pt x="550" y="115"/>
                      </a:cubicBezTo>
                      <a:cubicBezTo>
                        <a:pt x="542" y="108"/>
                        <a:pt x="541" y="95"/>
                        <a:pt x="535" y="86"/>
                      </a:cubicBezTo>
                      <a:cubicBezTo>
                        <a:pt x="529" y="78"/>
                        <a:pt x="517" y="66"/>
                        <a:pt x="510" y="59"/>
                      </a:cubicBezTo>
                      <a:cubicBezTo>
                        <a:pt x="474" y="30"/>
                        <a:pt x="406" y="27"/>
                        <a:pt x="361" y="25"/>
                      </a:cubicBezTo>
                      <a:cubicBezTo>
                        <a:pt x="340" y="24"/>
                        <a:pt x="310" y="32"/>
                        <a:pt x="302" y="54"/>
                      </a:cubicBezTo>
                      <a:cubicBezTo>
                        <a:pt x="295" y="72"/>
                        <a:pt x="306" y="96"/>
                        <a:pt x="297" y="115"/>
                      </a:cubicBezTo>
                      <a:cubicBezTo>
                        <a:pt x="292" y="126"/>
                        <a:pt x="282" y="135"/>
                        <a:pt x="271" y="138"/>
                      </a:cubicBezTo>
                      <a:cubicBezTo>
                        <a:pt x="262" y="141"/>
                        <a:pt x="244" y="136"/>
                        <a:pt x="238" y="147"/>
                      </a:cubicBezTo>
                      <a:cubicBezTo>
                        <a:pt x="232" y="158"/>
                        <a:pt x="248" y="167"/>
                        <a:pt x="250" y="176"/>
                      </a:cubicBezTo>
                      <a:cubicBezTo>
                        <a:pt x="252" y="191"/>
                        <a:pt x="244" y="190"/>
                        <a:pt x="236" y="200"/>
                      </a:cubicBezTo>
                      <a:cubicBezTo>
                        <a:pt x="225" y="213"/>
                        <a:pt x="228" y="214"/>
                        <a:pt x="211" y="217"/>
                      </a:cubicBezTo>
                      <a:cubicBezTo>
                        <a:pt x="200" y="218"/>
                        <a:pt x="186" y="217"/>
                        <a:pt x="175" y="217"/>
                      </a:cubicBezTo>
                      <a:cubicBezTo>
                        <a:pt x="148" y="215"/>
                        <a:pt x="123" y="208"/>
                        <a:pt x="129" y="242"/>
                      </a:cubicBezTo>
                      <a:cubicBezTo>
                        <a:pt x="132" y="258"/>
                        <a:pt x="150" y="285"/>
                        <a:pt x="127" y="295"/>
                      </a:cubicBezTo>
                      <a:cubicBezTo>
                        <a:pt x="118" y="300"/>
                        <a:pt x="102" y="291"/>
                        <a:pt x="93" y="296"/>
                      </a:cubicBezTo>
                      <a:cubicBezTo>
                        <a:pt x="78" y="303"/>
                        <a:pt x="82" y="311"/>
                        <a:pt x="61" y="312"/>
                      </a:cubicBezTo>
                      <a:cubicBezTo>
                        <a:pt x="26" y="315"/>
                        <a:pt x="23" y="320"/>
                        <a:pt x="12" y="351"/>
                      </a:cubicBezTo>
                      <a:cubicBezTo>
                        <a:pt x="9" y="359"/>
                        <a:pt x="5" y="367"/>
                        <a:pt x="0" y="375"/>
                      </a:cubicBezTo>
                      <a:cubicBezTo>
                        <a:pt x="3" y="377"/>
                        <a:pt x="5" y="379"/>
                        <a:pt x="7" y="381"/>
                      </a:cubicBezTo>
                      <a:cubicBezTo>
                        <a:pt x="25" y="402"/>
                        <a:pt x="43" y="432"/>
                        <a:pt x="38" y="460"/>
                      </a:cubicBezTo>
                      <a:cubicBezTo>
                        <a:pt x="33" y="487"/>
                        <a:pt x="20" y="504"/>
                        <a:pt x="20" y="534"/>
                      </a:cubicBezTo>
                      <a:cubicBezTo>
                        <a:pt x="20" y="570"/>
                        <a:pt x="33" y="579"/>
                        <a:pt x="50" y="608"/>
                      </a:cubicBezTo>
                      <a:cubicBezTo>
                        <a:pt x="57" y="620"/>
                        <a:pt x="61" y="633"/>
                        <a:pt x="68" y="644"/>
                      </a:cubicBezTo>
                      <a:cubicBezTo>
                        <a:pt x="77" y="657"/>
                        <a:pt x="93" y="668"/>
                        <a:pt x="101" y="682"/>
                      </a:cubicBezTo>
                      <a:cubicBezTo>
                        <a:pt x="122" y="722"/>
                        <a:pt x="86" y="765"/>
                        <a:pt x="108" y="807"/>
                      </a:cubicBezTo>
                      <a:cubicBezTo>
                        <a:pt x="119" y="829"/>
                        <a:pt x="128" y="839"/>
                        <a:pt x="127" y="866"/>
                      </a:cubicBezTo>
                      <a:cubicBezTo>
                        <a:pt x="127" y="887"/>
                        <a:pt x="115" y="906"/>
                        <a:pt x="123" y="925"/>
                      </a:cubicBezTo>
                      <a:cubicBezTo>
                        <a:pt x="132" y="946"/>
                        <a:pt x="157" y="963"/>
                        <a:pt x="170" y="983"/>
                      </a:cubicBezTo>
                      <a:cubicBezTo>
                        <a:pt x="183" y="1006"/>
                        <a:pt x="193" y="1018"/>
                        <a:pt x="194" y="1045"/>
                      </a:cubicBezTo>
                      <a:cubicBezTo>
                        <a:pt x="195" y="1067"/>
                        <a:pt x="192" y="1083"/>
                        <a:pt x="185" y="1102"/>
                      </a:cubicBezTo>
                      <a:cubicBezTo>
                        <a:pt x="185" y="1102"/>
                        <a:pt x="185" y="1103"/>
                        <a:pt x="185" y="1103"/>
                      </a:cubicBezTo>
                      <a:cubicBezTo>
                        <a:pt x="197" y="1108"/>
                        <a:pt x="208" y="1117"/>
                        <a:pt x="216" y="1120"/>
                      </a:cubicBezTo>
                      <a:cubicBezTo>
                        <a:pt x="247" y="1133"/>
                        <a:pt x="238" y="1104"/>
                        <a:pt x="258" y="1092"/>
                      </a:cubicBezTo>
                      <a:cubicBezTo>
                        <a:pt x="266" y="1088"/>
                        <a:pt x="276" y="1090"/>
                        <a:pt x="285" y="1089"/>
                      </a:cubicBezTo>
                      <a:cubicBezTo>
                        <a:pt x="299" y="1087"/>
                        <a:pt x="310" y="1081"/>
                        <a:pt x="320" y="1072"/>
                      </a:cubicBezTo>
                      <a:cubicBezTo>
                        <a:pt x="358" y="1040"/>
                        <a:pt x="365" y="1051"/>
                        <a:pt x="405" y="1036"/>
                      </a:cubicBezTo>
                      <a:cubicBezTo>
                        <a:pt x="445" y="1021"/>
                        <a:pt x="474" y="1066"/>
                        <a:pt x="495" y="1095"/>
                      </a:cubicBezTo>
                      <a:cubicBezTo>
                        <a:pt x="516" y="1125"/>
                        <a:pt x="528" y="1113"/>
                        <a:pt x="541" y="1093"/>
                      </a:cubicBezTo>
                      <a:cubicBezTo>
                        <a:pt x="553" y="1072"/>
                        <a:pt x="588" y="1090"/>
                        <a:pt x="621" y="1107"/>
                      </a:cubicBezTo>
                      <a:cubicBezTo>
                        <a:pt x="655" y="1124"/>
                        <a:pt x="676" y="1107"/>
                        <a:pt x="707" y="1087"/>
                      </a:cubicBezTo>
                      <a:cubicBezTo>
                        <a:pt x="737" y="1067"/>
                        <a:pt x="732" y="1037"/>
                        <a:pt x="729" y="1013"/>
                      </a:cubicBezTo>
                      <a:cubicBezTo>
                        <a:pt x="726" y="989"/>
                        <a:pt x="749" y="979"/>
                        <a:pt x="770" y="956"/>
                      </a:cubicBezTo>
                      <a:cubicBezTo>
                        <a:pt x="796" y="927"/>
                        <a:pt x="838" y="936"/>
                        <a:pt x="861" y="929"/>
                      </a:cubicBezTo>
                      <a:cubicBezTo>
                        <a:pt x="884" y="921"/>
                        <a:pt x="905" y="916"/>
                        <a:pt x="916" y="880"/>
                      </a:cubicBezTo>
                      <a:cubicBezTo>
                        <a:pt x="926" y="843"/>
                        <a:pt x="940" y="841"/>
                        <a:pt x="981" y="834"/>
                      </a:cubicBezTo>
                      <a:cubicBezTo>
                        <a:pt x="1017" y="828"/>
                        <a:pt x="1025" y="816"/>
                        <a:pt x="1049" y="808"/>
                      </a:cubicBezTo>
                      <a:cubicBezTo>
                        <a:pt x="1047" y="801"/>
                        <a:pt x="1045" y="794"/>
                        <a:pt x="1045" y="785"/>
                      </a:cubicBezTo>
                      <a:cubicBezTo>
                        <a:pt x="1045" y="766"/>
                        <a:pt x="1053" y="751"/>
                        <a:pt x="1055" y="734"/>
                      </a:cubicBezTo>
                      <a:cubicBezTo>
                        <a:pt x="1057" y="720"/>
                        <a:pt x="1058" y="695"/>
                        <a:pt x="1053" y="682"/>
                      </a:cubicBezTo>
                      <a:cubicBezTo>
                        <a:pt x="1044" y="657"/>
                        <a:pt x="1029" y="664"/>
                        <a:pt x="1009" y="656"/>
                      </a:cubicBezTo>
                      <a:cubicBezTo>
                        <a:pt x="964" y="638"/>
                        <a:pt x="1006" y="597"/>
                        <a:pt x="1009" y="567"/>
                      </a:cubicBezTo>
                      <a:cubicBezTo>
                        <a:pt x="1010" y="558"/>
                        <a:pt x="1011" y="544"/>
                        <a:pt x="1007" y="537"/>
                      </a:cubicBezTo>
                      <a:cubicBezTo>
                        <a:pt x="1003" y="528"/>
                        <a:pt x="986" y="527"/>
                        <a:pt x="984" y="519"/>
                      </a:cubicBezTo>
                      <a:cubicBezTo>
                        <a:pt x="981" y="506"/>
                        <a:pt x="994" y="489"/>
                        <a:pt x="996" y="477"/>
                      </a:cubicBezTo>
                      <a:cubicBezTo>
                        <a:pt x="1000" y="459"/>
                        <a:pt x="996" y="442"/>
                        <a:pt x="1001" y="425"/>
                      </a:cubicBezTo>
                      <a:cubicBezTo>
                        <a:pt x="1008" y="398"/>
                        <a:pt x="1028" y="405"/>
                        <a:pt x="1040" y="386"/>
                      </a:cubicBezTo>
                      <a:cubicBezTo>
                        <a:pt x="1050" y="370"/>
                        <a:pt x="1037" y="348"/>
                        <a:pt x="1053" y="333"/>
                      </a:cubicBezTo>
                      <a:cubicBezTo>
                        <a:pt x="1071" y="315"/>
                        <a:pt x="1082" y="328"/>
                        <a:pt x="1088" y="296"/>
                      </a:cubicBezTo>
                      <a:cubicBezTo>
                        <a:pt x="1090" y="289"/>
                        <a:pt x="1089" y="278"/>
                        <a:pt x="1093" y="271"/>
                      </a:cubicBezTo>
                      <a:cubicBezTo>
                        <a:pt x="1103" y="255"/>
                        <a:pt x="1103" y="265"/>
                        <a:pt x="1118" y="256"/>
                      </a:cubicBezTo>
                      <a:cubicBezTo>
                        <a:pt x="1130" y="249"/>
                        <a:pt x="1137" y="256"/>
                        <a:pt x="1137" y="238"/>
                      </a:cubicBezTo>
                      <a:cubicBezTo>
                        <a:pt x="1137" y="220"/>
                        <a:pt x="1123" y="225"/>
                        <a:pt x="1116" y="214"/>
                      </a:cubicBezTo>
                      <a:cubicBezTo>
                        <a:pt x="1101" y="189"/>
                        <a:pt x="1118" y="159"/>
                        <a:pt x="1144" y="153"/>
                      </a:cubicBezTo>
                      <a:cubicBezTo>
                        <a:pt x="1149" y="152"/>
                        <a:pt x="1154" y="153"/>
                        <a:pt x="1159" y="153"/>
                      </a:cubicBezTo>
                      <a:cubicBezTo>
                        <a:pt x="1150" y="145"/>
                        <a:pt x="1141" y="138"/>
                        <a:pt x="1128" y="140"/>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6" name="Freeform 40"/>
                <p:cNvSpPr>
                  <a:spLocks/>
                </p:cNvSpPr>
                <p:nvPr/>
              </p:nvSpPr>
              <p:spPr bwMode="auto">
                <a:xfrm>
                  <a:off x="2499994" y="8085226"/>
                  <a:ext cx="760081" cy="362848"/>
                </a:xfrm>
                <a:custGeom>
                  <a:avLst/>
                  <a:gdLst>
                    <a:gd name="T0" fmla="*/ 1406 w 1441"/>
                    <a:gd name="T1" fmla="*/ 287 h 688"/>
                    <a:gd name="T2" fmla="*/ 1347 w 1441"/>
                    <a:gd name="T3" fmla="*/ 140 h 688"/>
                    <a:gd name="T4" fmla="*/ 1334 w 1441"/>
                    <a:gd name="T5" fmla="*/ 47 h 688"/>
                    <a:gd name="T6" fmla="*/ 1306 w 1441"/>
                    <a:gd name="T7" fmla="*/ 0 h 688"/>
                    <a:gd name="T8" fmla="*/ 1161 w 1441"/>
                    <a:gd name="T9" fmla="*/ 77 h 688"/>
                    <a:gd name="T10" fmla="*/ 778 w 1441"/>
                    <a:gd name="T11" fmla="*/ 133 h 688"/>
                    <a:gd name="T12" fmla="*/ 406 w 1441"/>
                    <a:gd name="T13" fmla="*/ 131 h 688"/>
                    <a:gd name="T14" fmla="*/ 299 w 1441"/>
                    <a:gd name="T15" fmla="*/ 183 h 688"/>
                    <a:gd name="T16" fmla="*/ 210 w 1441"/>
                    <a:gd name="T17" fmla="*/ 68 h 688"/>
                    <a:gd name="T18" fmla="*/ 131 w 1441"/>
                    <a:gd name="T19" fmla="*/ 152 h 688"/>
                    <a:gd name="T20" fmla="*/ 215 w 1441"/>
                    <a:gd name="T21" fmla="*/ 359 h 688"/>
                    <a:gd name="T22" fmla="*/ 116 w 1441"/>
                    <a:gd name="T23" fmla="*/ 457 h 688"/>
                    <a:gd name="T24" fmla="*/ 95 w 1441"/>
                    <a:gd name="T25" fmla="*/ 512 h 688"/>
                    <a:gd name="T26" fmla="*/ 134 w 1441"/>
                    <a:gd name="T27" fmla="*/ 665 h 688"/>
                    <a:gd name="T28" fmla="*/ 207 w 1441"/>
                    <a:gd name="T29" fmla="*/ 664 h 688"/>
                    <a:gd name="T30" fmla="*/ 288 w 1441"/>
                    <a:gd name="T31" fmla="*/ 609 h 688"/>
                    <a:gd name="T32" fmla="*/ 324 w 1441"/>
                    <a:gd name="T33" fmla="*/ 555 h 688"/>
                    <a:gd name="T34" fmla="*/ 406 w 1441"/>
                    <a:gd name="T35" fmla="*/ 530 h 688"/>
                    <a:gd name="T36" fmla="*/ 445 w 1441"/>
                    <a:gd name="T37" fmla="*/ 489 h 688"/>
                    <a:gd name="T38" fmla="*/ 466 w 1441"/>
                    <a:gd name="T39" fmla="*/ 451 h 688"/>
                    <a:gd name="T40" fmla="*/ 497 w 1441"/>
                    <a:gd name="T41" fmla="*/ 367 h 688"/>
                    <a:gd name="T42" fmla="*/ 705 w 1441"/>
                    <a:gd name="T43" fmla="*/ 372 h 688"/>
                    <a:gd name="T44" fmla="*/ 745 w 1441"/>
                    <a:gd name="T45" fmla="*/ 428 h 688"/>
                    <a:gd name="T46" fmla="*/ 845 w 1441"/>
                    <a:gd name="T47" fmla="*/ 379 h 688"/>
                    <a:gd name="T48" fmla="*/ 943 w 1441"/>
                    <a:gd name="T49" fmla="*/ 326 h 688"/>
                    <a:gd name="T50" fmla="*/ 1079 w 1441"/>
                    <a:gd name="T51" fmla="*/ 435 h 688"/>
                    <a:gd name="T52" fmla="*/ 1092 w 1441"/>
                    <a:gd name="T53" fmla="*/ 496 h 688"/>
                    <a:gd name="T54" fmla="*/ 1146 w 1441"/>
                    <a:gd name="T55" fmla="*/ 520 h 688"/>
                    <a:gd name="T56" fmla="*/ 1260 w 1441"/>
                    <a:gd name="T57" fmla="*/ 497 h 688"/>
                    <a:gd name="T58" fmla="*/ 1354 w 1441"/>
                    <a:gd name="T59" fmla="*/ 466 h 688"/>
                    <a:gd name="T60" fmla="*/ 1412 w 1441"/>
                    <a:gd name="T61" fmla="*/ 438 h 688"/>
                    <a:gd name="T62" fmla="*/ 1434 w 1441"/>
                    <a:gd name="T63" fmla="*/ 31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1" h="688">
                      <a:moveTo>
                        <a:pt x="1434" y="319"/>
                      </a:moveTo>
                      <a:cubicBezTo>
                        <a:pt x="1428" y="307"/>
                        <a:pt x="1411" y="300"/>
                        <a:pt x="1406" y="287"/>
                      </a:cubicBezTo>
                      <a:cubicBezTo>
                        <a:pt x="1397" y="258"/>
                        <a:pt x="1412" y="237"/>
                        <a:pt x="1391" y="211"/>
                      </a:cubicBezTo>
                      <a:cubicBezTo>
                        <a:pt x="1372" y="189"/>
                        <a:pt x="1356" y="170"/>
                        <a:pt x="1347" y="140"/>
                      </a:cubicBezTo>
                      <a:cubicBezTo>
                        <a:pt x="1337" y="111"/>
                        <a:pt x="1359" y="94"/>
                        <a:pt x="1348" y="65"/>
                      </a:cubicBezTo>
                      <a:cubicBezTo>
                        <a:pt x="1346" y="60"/>
                        <a:pt x="1337" y="53"/>
                        <a:pt x="1334" y="47"/>
                      </a:cubicBezTo>
                      <a:cubicBezTo>
                        <a:pt x="1332" y="42"/>
                        <a:pt x="1335" y="35"/>
                        <a:pt x="1333" y="29"/>
                      </a:cubicBezTo>
                      <a:cubicBezTo>
                        <a:pt x="1328" y="18"/>
                        <a:pt x="1317" y="9"/>
                        <a:pt x="1306" y="0"/>
                      </a:cubicBezTo>
                      <a:cubicBezTo>
                        <a:pt x="1288" y="5"/>
                        <a:pt x="1269" y="9"/>
                        <a:pt x="1253" y="14"/>
                      </a:cubicBezTo>
                      <a:cubicBezTo>
                        <a:pt x="1209" y="27"/>
                        <a:pt x="1207" y="58"/>
                        <a:pt x="1161" y="77"/>
                      </a:cubicBezTo>
                      <a:cubicBezTo>
                        <a:pt x="1115" y="96"/>
                        <a:pt x="1058" y="114"/>
                        <a:pt x="989" y="110"/>
                      </a:cubicBezTo>
                      <a:cubicBezTo>
                        <a:pt x="920" y="106"/>
                        <a:pt x="860" y="119"/>
                        <a:pt x="778" y="133"/>
                      </a:cubicBezTo>
                      <a:cubicBezTo>
                        <a:pt x="696" y="146"/>
                        <a:pt x="598" y="127"/>
                        <a:pt x="537" y="112"/>
                      </a:cubicBezTo>
                      <a:cubicBezTo>
                        <a:pt x="475" y="96"/>
                        <a:pt x="446" y="118"/>
                        <a:pt x="406" y="131"/>
                      </a:cubicBezTo>
                      <a:cubicBezTo>
                        <a:pt x="366" y="144"/>
                        <a:pt x="366" y="158"/>
                        <a:pt x="356" y="175"/>
                      </a:cubicBezTo>
                      <a:cubicBezTo>
                        <a:pt x="347" y="192"/>
                        <a:pt x="341" y="192"/>
                        <a:pt x="299" y="183"/>
                      </a:cubicBezTo>
                      <a:cubicBezTo>
                        <a:pt x="257" y="173"/>
                        <a:pt x="224" y="169"/>
                        <a:pt x="186" y="129"/>
                      </a:cubicBezTo>
                      <a:cubicBezTo>
                        <a:pt x="149" y="91"/>
                        <a:pt x="191" y="79"/>
                        <a:pt x="210" y="68"/>
                      </a:cubicBezTo>
                      <a:cubicBezTo>
                        <a:pt x="183" y="67"/>
                        <a:pt x="158" y="65"/>
                        <a:pt x="138" y="80"/>
                      </a:cubicBezTo>
                      <a:cubicBezTo>
                        <a:pt x="111" y="100"/>
                        <a:pt x="107" y="126"/>
                        <a:pt x="131" y="152"/>
                      </a:cubicBezTo>
                      <a:cubicBezTo>
                        <a:pt x="168" y="191"/>
                        <a:pt x="247" y="214"/>
                        <a:pt x="235" y="282"/>
                      </a:cubicBezTo>
                      <a:cubicBezTo>
                        <a:pt x="230" y="310"/>
                        <a:pt x="215" y="327"/>
                        <a:pt x="215" y="359"/>
                      </a:cubicBezTo>
                      <a:cubicBezTo>
                        <a:pt x="215" y="391"/>
                        <a:pt x="229" y="419"/>
                        <a:pt x="193" y="429"/>
                      </a:cubicBezTo>
                      <a:cubicBezTo>
                        <a:pt x="163" y="438"/>
                        <a:pt x="144" y="441"/>
                        <a:pt x="116" y="457"/>
                      </a:cubicBezTo>
                      <a:cubicBezTo>
                        <a:pt x="103" y="464"/>
                        <a:pt x="91" y="463"/>
                        <a:pt x="82" y="477"/>
                      </a:cubicBezTo>
                      <a:cubicBezTo>
                        <a:pt x="67" y="501"/>
                        <a:pt x="86" y="498"/>
                        <a:pt x="95" y="512"/>
                      </a:cubicBezTo>
                      <a:cubicBezTo>
                        <a:pt x="132" y="569"/>
                        <a:pt x="0" y="601"/>
                        <a:pt x="55" y="656"/>
                      </a:cubicBezTo>
                      <a:cubicBezTo>
                        <a:pt x="70" y="671"/>
                        <a:pt x="112" y="663"/>
                        <a:pt x="134" y="665"/>
                      </a:cubicBezTo>
                      <a:cubicBezTo>
                        <a:pt x="158" y="668"/>
                        <a:pt x="178" y="673"/>
                        <a:pt x="195" y="688"/>
                      </a:cubicBezTo>
                      <a:cubicBezTo>
                        <a:pt x="200" y="680"/>
                        <a:pt x="204" y="672"/>
                        <a:pt x="207" y="664"/>
                      </a:cubicBezTo>
                      <a:cubicBezTo>
                        <a:pt x="218" y="633"/>
                        <a:pt x="221" y="628"/>
                        <a:pt x="256" y="625"/>
                      </a:cubicBezTo>
                      <a:cubicBezTo>
                        <a:pt x="277" y="624"/>
                        <a:pt x="273" y="616"/>
                        <a:pt x="288" y="609"/>
                      </a:cubicBezTo>
                      <a:cubicBezTo>
                        <a:pt x="297" y="604"/>
                        <a:pt x="313" y="613"/>
                        <a:pt x="322" y="608"/>
                      </a:cubicBezTo>
                      <a:cubicBezTo>
                        <a:pt x="345" y="598"/>
                        <a:pt x="327" y="571"/>
                        <a:pt x="324" y="555"/>
                      </a:cubicBezTo>
                      <a:cubicBezTo>
                        <a:pt x="318" y="521"/>
                        <a:pt x="343" y="528"/>
                        <a:pt x="370" y="530"/>
                      </a:cubicBezTo>
                      <a:cubicBezTo>
                        <a:pt x="381" y="530"/>
                        <a:pt x="395" y="531"/>
                        <a:pt x="406" y="530"/>
                      </a:cubicBezTo>
                      <a:cubicBezTo>
                        <a:pt x="423" y="527"/>
                        <a:pt x="420" y="526"/>
                        <a:pt x="431" y="513"/>
                      </a:cubicBezTo>
                      <a:cubicBezTo>
                        <a:pt x="439" y="503"/>
                        <a:pt x="447" y="504"/>
                        <a:pt x="445" y="489"/>
                      </a:cubicBezTo>
                      <a:cubicBezTo>
                        <a:pt x="443" y="480"/>
                        <a:pt x="427" y="471"/>
                        <a:pt x="433" y="460"/>
                      </a:cubicBezTo>
                      <a:cubicBezTo>
                        <a:pt x="439" y="449"/>
                        <a:pt x="457" y="454"/>
                        <a:pt x="466" y="451"/>
                      </a:cubicBezTo>
                      <a:cubicBezTo>
                        <a:pt x="477" y="448"/>
                        <a:pt x="487" y="439"/>
                        <a:pt x="492" y="428"/>
                      </a:cubicBezTo>
                      <a:cubicBezTo>
                        <a:pt x="501" y="409"/>
                        <a:pt x="490" y="385"/>
                        <a:pt x="497" y="367"/>
                      </a:cubicBezTo>
                      <a:cubicBezTo>
                        <a:pt x="505" y="345"/>
                        <a:pt x="535" y="337"/>
                        <a:pt x="556" y="338"/>
                      </a:cubicBezTo>
                      <a:cubicBezTo>
                        <a:pt x="601" y="340"/>
                        <a:pt x="669" y="343"/>
                        <a:pt x="705" y="372"/>
                      </a:cubicBezTo>
                      <a:cubicBezTo>
                        <a:pt x="712" y="379"/>
                        <a:pt x="724" y="391"/>
                        <a:pt x="730" y="399"/>
                      </a:cubicBezTo>
                      <a:cubicBezTo>
                        <a:pt x="736" y="408"/>
                        <a:pt x="737" y="421"/>
                        <a:pt x="745" y="428"/>
                      </a:cubicBezTo>
                      <a:cubicBezTo>
                        <a:pt x="772" y="450"/>
                        <a:pt x="781" y="421"/>
                        <a:pt x="790" y="403"/>
                      </a:cubicBezTo>
                      <a:cubicBezTo>
                        <a:pt x="802" y="377"/>
                        <a:pt x="823" y="390"/>
                        <a:pt x="845" y="379"/>
                      </a:cubicBezTo>
                      <a:cubicBezTo>
                        <a:pt x="868" y="368"/>
                        <a:pt x="862" y="344"/>
                        <a:pt x="886" y="331"/>
                      </a:cubicBezTo>
                      <a:cubicBezTo>
                        <a:pt x="896" y="325"/>
                        <a:pt x="933" y="313"/>
                        <a:pt x="943" y="326"/>
                      </a:cubicBezTo>
                      <a:cubicBezTo>
                        <a:pt x="947" y="333"/>
                        <a:pt x="937" y="362"/>
                        <a:pt x="937" y="372"/>
                      </a:cubicBezTo>
                      <a:cubicBezTo>
                        <a:pt x="984" y="375"/>
                        <a:pt x="1071" y="371"/>
                        <a:pt x="1079" y="435"/>
                      </a:cubicBezTo>
                      <a:cubicBezTo>
                        <a:pt x="1080" y="445"/>
                        <a:pt x="1077" y="456"/>
                        <a:pt x="1079" y="466"/>
                      </a:cubicBezTo>
                      <a:cubicBezTo>
                        <a:pt x="1081" y="477"/>
                        <a:pt x="1090" y="485"/>
                        <a:pt x="1092" y="496"/>
                      </a:cubicBezTo>
                      <a:cubicBezTo>
                        <a:pt x="1098" y="521"/>
                        <a:pt x="1083" y="539"/>
                        <a:pt x="1121" y="533"/>
                      </a:cubicBezTo>
                      <a:cubicBezTo>
                        <a:pt x="1136" y="531"/>
                        <a:pt x="1135" y="531"/>
                        <a:pt x="1146" y="520"/>
                      </a:cubicBezTo>
                      <a:cubicBezTo>
                        <a:pt x="1158" y="506"/>
                        <a:pt x="1165" y="505"/>
                        <a:pt x="1185" y="501"/>
                      </a:cubicBezTo>
                      <a:cubicBezTo>
                        <a:pt x="1208" y="496"/>
                        <a:pt x="1238" y="504"/>
                        <a:pt x="1260" y="497"/>
                      </a:cubicBezTo>
                      <a:cubicBezTo>
                        <a:pt x="1284" y="490"/>
                        <a:pt x="1294" y="458"/>
                        <a:pt x="1323" y="453"/>
                      </a:cubicBezTo>
                      <a:cubicBezTo>
                        <a:pt x="1336" y="451"/>
                        <a:pt x="1345" y="458"/>
                        <a:pt x="1354" y="466"/>
                      </a:cubicBezTo>
                      <a:cubicBezTo>
                        <a:pt x="1362" y="467"/>
                        <a:pt x="1371" y="469"/>
                        <a:pt x="1378" y="467"/>
                      </a:cubicBezTo>
                      <a:cubicBezTo>
                        <a:pt x="1394" y="462"/>
                        <a:pt x="1401" y="449"/>
                        <a:pt x="1412" y="438"/>
                      </a:cubicBezTo>
                      <a:cubicBezTo>
                        <a:pt x="1435" y="413"/>
                        <a:pt x="1439" y="396"/>
                        <a:pt x="1439" y="362"/>
                      </a:cubicBezTo>
                      <a:cubicBezTo>
                        <a:pt x="1439" y="346"/>
                        <a:pt x="1441" y="333"/>
                        <a:pt x="1434" y="319"/>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7" name="Freeform 41"/>
                <p:cNvSpPr>
                  <a:spLocks/>
                </p:cNvSpPr>
                <p:nvPr/>
              </p:nvSpPr>
              <p:spPr bwMode="auto">
                <a:xfrm>
                  <a:off x="1313203" y="8695927"/>
                  <a:ext cx="743335" cy="524956"/>
                </a:xfrm>
                <a:custGeom>
                  <a:avLst/>
                  <a:gdLst>
                    <a:gd name="T0" fmla="*/ 1267 w 1409"/>
                    <a:gd name="T1" fmla="*/ 400 h 995"/>
                    <a:gd name="T2" fmla="*/ 1241 w 1409"/>
                    <a:gd name="T3" fmla="*/ 290 h 995"/>
                    <a:gd name="T4" fmla="*/ 1167 w 1409"/>
                    <a:gd name="T5" fmla="*/ 291 h 995"/>
                    <a:gd name="T6" fmla="*/ 1157 w 1409"/>
                    <a:gd name="T7" fmla="*/ 375 h 995"/>
                    <a:gd name="T8" fmla="*/ 1106 w 1409"/>
                    <a:gd name="T9" fmla="*/ 410 h 995"/>
                    <a:gd name="T10" fmla="*/ 1035 w 1409"/>
                    <a:gd name="T11" fmla="*/ 443 h 995"/>
                    <a:gd name="T12" fmla="*/ 959 w 1409"/>
                    <a:gd name="T13" fmla="*/ 430 h 995"/>
                    <a:gd name="T14" fmla="*/ 950 w 1409"/>
                    <a:gd name="T15" fmla="*/ 318 h 995"/>
                    <a:gd name="T16" fmla="*/ 856 w 1409"/>
                    <a:gd name="T17" fmla="*/ 269 h 995"/>
                    <a:gd name="T18" fmla="*/ 881 w 1409"/>
                    <a:gd name="T19" fmla="*/ 87 h 995"/>
                    <a:gd name="T20" fmla="*/ 860 w 1409"/>
                    <a:gd name="T21" fmla="*/ 34 h 995"/>
                    <a:gd name="T22" fmla="*/ 825 w 1409"/>
                    <a:gd name="T23" fmla="*/ 8 h 995"/>
                    <a:gd name="T24" fmla="*/ 786 w 1409"/>
                    <a:gd name="T25" fmla="*/ 1 h 995"/>
                    <a:gd name="T26" fmla="*/ 747 w 1409"/>
                    <a:gd name="T27" fmla="*/ 56 h 995"/>
                    <a:gd name="T28" fmla="*/ 717 w 1409"/>
                    <a:gd name="T29" fmla="*/ 95 h 995"/>
                    <a:gd name="T30" fmla="*/ 668 w 1409"/>
                    <a:gd name="T31" fmla="*/ 160 h 995"/>
                    <a:gd name="T32" fmla="*/ 629 w 1409"/>
                    <a:gd name="T33" fmla="*/ 208 h 995"/>
                    <a:gd name="T34" fmla="*/ 592 w 1409"/>
                    <a:gd name="T35" fmla="*/ 256 h 995"/>
                    <a:gd name="T36" fmla="*/ 567 w 1409"/>
                    <a:gd name="T37" fmla="*/ 285 h 995"/>
                    <a:gd name="T38" fmla="*/ 513 w 1409"/>
                    <a:gd name="T39" fmla="*/ 316 h 995"/>
                    <a:gd name="T40" fmla="*/ 378 w 1409"/>
                    <a:gd name="T41" fmla="*/ 364 h 995"/>
                    <a:gd name="T42" fmla="*/ 293 w 1409"/>
                    <a:gd name="T43" fmla="*/ 327 h 995"/>
                    <a:gd name="T44" fmla="*/ 191 w 1409"/>
                    <a:gd name="T45" fmla="*/ 315 h 995"/>
                    <a:gd name="T46" fmla="*/ 166 w 1409"/>
                    <a:gd name="T47" fmla="*/ 342 h 995"/>
                    <a:gd name="T48" fmla="*/ 69 w 1409"/>
                    <a:gd name="T49" fmla="*/ 388 h 995"/>
                    <a:gd name="T50" fmla="*/ 52 w 1409"/>
                    <a:gd name="T51" fmla="*/ 496 h 995"/>
                    <a:gd name="T52" fmla="*/ 75 w 1409"/>
                    <a:gd name="T53" fmla="*/ 630 h 995"/>
                    <a:gd name="T54" fmla="*/ 36 w 1409"/>
                    <a:gd name="T55" fmla="*/ 711 h 995"/>
                    <a:gd name="T56" fmla="*/ 79 w 1409"/>
                    <a:gd name="T57" fmla="*/ 758 h 995"/>
                    <a:gd name="T58" fmla="*/ 69 w 1409"/>
                    <a:gd name="T59" fmla="*/ 838 h 995"/>
                    <a:gd name="T60" fmla="*/ 80 w 1409"/>
                    <a:gd name="T61" fmla="*/ 860 h 995"/>
                    <a:gd name="T62" fmla="*/ 164 w 1409"/>
                    <a:gd name="T63" fmla="*/ 802 h 995"/>
                    <a:gd name="T64" fmla="*/ 239 w 1409"/>
                    <a:gd name="T65" fmla="*/ 772 h 995"/>
                    <a:gd name="T66" fmla="*/ 275 w 1409"/>
                    <a:gd name="T67" fmla="*/ 810 h 995"/>
                    <a:gd name="T68" fmla="*/ 315 w 1409"/>
                    <a:gd name="T69" fmla="*/ 845 h 995"/>
                    <a:gd name="T70" fmla="*/ 380 w 1409"/>
                    <a:gd name="T71" fmla="*/ 894 h 995"/>
                    <a:gd name="T72" fmla="*/ 489 w 1409"/>
                    <a:gd name="T73" fmla="*/ 859 h 995"/>
                    <a:gd name="T74" fmla="*/ 522 w 1409"/>
                    <a:gd name="T75" fmla="*/ 788 h 995"/>
                    <a:gd name="T76" fmla="*/ 582 w 1409"/>
                    <a:gd name="T77" fmla="*/ 828 h 995"/>
                    <a:gd name="T78" fmla="*/ 627 w 1409"/>
                    <a:gd name="T79" fmla="*/ 790 h 995"/>
                    <a:gd name="T80" fmla="*/ 718 w 1409"/>
                    <a:gd name="T81" fmla="*/ 817 h 995"/>
                    <a:gd name="T82" fmla="*/ 881 w 1409"/>
                    <a:gd name="T83" fmla="*/ 750 h 995"/>
                    <a:gd name="T84" fmla="*/ 870 w 1409"/>
                    <a:gd name="T85" fmla="*/ 818 h 995"/>
                    <a:gd name="T86" fmla="*/ 963 w 1409"/>
                    <a:gd name="T87" fmla="*/ 866 h 995"/>
                    <a:gd name="T88" fmla="*/ 1011 w 1409"/>
                    <a:gd name="T89" fmla="*/ 846 h 995"/>
                    <a:gd name="T90" fmla="*/ 1067 w 1409"/>
                    <a:gd name="T91" fmla="*/ 847 h 995"/>
                    <a:gd name="T92" fmla="*/ 1143 w 1409"/>
                    <a:gd name="T93" fmla="*/ 922 h 995"/>
                    <a:gd name="T94" fmla="*/ 1284 w 1409"/>
                    <a:gd name="T95" fmla="*/ 995 h 995"/>
                    <a:gd name="T96" fmla="*/ 1288 w 1409"/>
                    <a:gd name="T97" fmla="*/ 921 h 995"/>
                    <a:gd name="T98" fmla="*/ 1327 w 1409"/>
                    <a:gd name="T99" fmla="*/ 866 h 995"/>
                    <a:gd name="T100" fmla="*/ 1370 w 1409"/>
                    <a:gd name="T101" fmla="*/ 735 h 995"/>
                    <a:gd name="T102" fmla="*/ 1406 w 1409"/>
                    <a:gd name="T103" fmla="*/ 675 h 995"/>
                    <a:gd name="T104" fmla="*/ 1380 w 1409"/>
                    <a:gd name="T105" fmla="*/ 560 h 995"/>
                    <a:gd name="T106" fmla="*/ 1284 w 1409"/>
                    <a:gd name="T107" fmla="*/ 46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9" h="995">
                      <a:moveTo>
                        <a:pt x="1284" y="465"/>
                      </a:moveTo>
                      <a:cubicBezTo>
                        <a:pt x="1275" y="437"/>
                        <a:pt x="1291" y="424"/>
                        <a:pt x="1267" y="400"/>
                      </a:cubicBezTo>
                      <a:cubicBezTo>
                        <a:pt x="1246" y="379"/>
                        <a:pt x="1229" y="380"/>
                        <a:pt x="1233" y="347"/>
                      </a:cubicBezTo>
                      <a:cubicBezTo>
                        <a:pt x="1235" y="327"/>
                        <a:pt x="1240" y="309"/>
                        <a:pt x="1241" y="290"/>
                      </a:cubicBezTo>
                      <a:cubicBezTo>
                        <a:pt x="1242" y="267"/>
                        <a:pt x="1245" y="253"/>
                        <a:pt x="1219" y="254"/>
                      </a:cubicBezTo>
                      <a:cubicBezTo>
                        <a:pt x="1200" y="255"/>
                        <a:pt x="1171" y="272"/>
                        <a:pt x="1167" y="291"/>
                      </a:cubicBezTo>
                      <a:cubicBezTo>
                        <a:pt x="1163" y="307"/>
                        <a:pt x="1178" y="319"/>
                        <a:pt x="1177" y="336"/>
                      </a:cubicBezTo>
                      <a:cubicBezTo>
                        <a:pt x="1176" y="355"/>
                        <a:pt x="1167" y="359"/>
                        <a:pt x="1157" y="375"/>
                      </a:cubicBezTo>
                      <a:cubicBezTo>
                        <a:pt x="1151" y="384"/>
                        <a:pt x="1149" y="407"/>
                        <a:pt x="1141" y="414"/>
                      </a:cubicBezTo>
                      <a:cubicBezTo>
                        <a:pt x="1127" y="428"/>
                        <a:pt x="1120" y="413"/>
                        <a:pt x="1106" y="410"/>
                      </a:cubicBezTo>
                      <a:cubicBezTo>
                        <a:pt x="1099" y="408"/>
                        <a:pt x="1071" y="406"/>
                        <a:pt x="1065" y="409"/>
                      </a:cubicBezTo>
                      <a:cubicBezTo>
                        <a:pt x="1050" y="417"/>
                        <a:pt x="1053" y="437"/>
                        <a:pt x="1035" y="443"/>
                      </a:cubicBezTo>
                      <a:cubicBezTo>
                        <a:pt x="1022" y="447"/>
                        <a:pt x="1006" y="435"/>
                        <a:pt x="994" y="433"/>
                      </a:cubicBezTo>
                      <a:cubicBezTo>
                        <a:pt x="983" y="430"/>
                        <a:pt x="970" y="433"/>
                        <a:pt x="959" y="430"/>
                      </a:cubicBezTo>
                      <a:cubicBezTo>
                        <a:pt x="928" y="423"/>
                        <a:pt x="919" y="385"/>
                        <a:pt x="930" y="354"/>
                      </a:cubicBezTo>
                      <a:cubicBezTo>
                        <a:pt x="935" y="339"/>
                        <a:pt x="950" y="336"/>
                        <a:pt x="950" y="318"/>
                      </a:cubicBezTo>
                      <a:cubicBezTo>
                        <a:pt x="950" y="295"/>
                        <a:pt x="945" y="304"/>
                        <a:pt x="929" y="297"/>
                      </a:cubicBezTo>
                      <a:cubicBezTo>
                        <a:pt x="904" y="286"/>
                        <a:pt x="872" y="290"/>
                        <a:pt x="856" y="269"/>
                      </a:cubicBezTo>
                      <a:cubicBezTo>
                        <a:pt x="847" y="257"/>
                        <a:pt x="827" y="210"/>
                        <a:pt x="830" y="196"/>
                      </a:cubicBezTo>
                      <a:cubicBezTo>
                        <a:pt x="853" y="194"/>
                        <a:pt x="886" y="107"/>
                        <a:pt x="881" y="87"/>
                      </a:cubicBezTo>
                      <a:cubicBezTo>
                        <a:pt x="878" y="74"/>
                        <a:pt x="865" y="71"/>
                        <a:pt x="861" y="60"/>
                      </a:cubicBezTo>
                      <a:cubicBezTo>
                        <a:pt x="858" y="52"/>
                        <a:pt x="862" y="42"/>
                        <a:pt x="860" y="34"/>
                      </a:cubicBezTo>
                      <a:cubicBezTo>
                        <a:pt x="858" y="24"/>
                        <a:pt x="852" y="12"/>
                        <a:pt x="844" y="3"/>
                      </a:cubicBezTo>
                      <a:cubicBezTo>
                        <a:pt x="840" y="7"/>
                        <a:pt x="835" y="11"/>
                        <a:pt x="825" y="8"/>
                      </a:cubicBezTo>
                      <a:cubicBezTo>
                        <a:pt x="820" y="6"/>
                        <a:pt x="817" y="3"/>
                        <a:pt x="811" y="2"/>
                      </a:cubicBezTo>
                      <a:cubicBezTo>
                        <a:pt x="803" y="1"/>
                        <a:pt x="794" y="0"/>
                        <a:pt x="786" y="1"/>
                      </a:cubicBezTo>
                      <a:cubicBezTo>
                        <a:pt x="768" y="3"/>
                        <a:pt x="764" y="24"/>
                        <a:pt x="759" y="38"/>
                      </a:cubicBezTo>
                      <a:cubicBezTo>
                        <a:pt x="756" y="45"/>
                        <a:pt x="753" y="52"/>
                        <a:pt x="747" y="56"/>
                      </a:cubicBezTo>
                      <a:cubicBezTo>
                        <a:pt x="744" y="58"/>
                        <a:pt x="716" y="71"/>
                        <a:pt x="717" y="71"/>
                      </a:cubicBezTo>
                      <a:cubicBezTo>
                        <a:pt x="719" y="79"/>
                        <a:pt x="720" y="86"/>
                        <a:pt x="717" y="95"/>
                      </a:cubicBezTo>
                      <a:cubicBezTo>
                        <a:pt x="714" y="106"/>
                        <a:pt x="705" y="110"/>
                        <a:pt x="697" y="118"/>
                      </a:cubicBezTo>
                      <a:cubicBezTo>
                        <a:pt x="686" y="132"/>
                        <a:pt x="683" y="151"/>
                        <a:pt x="668" y="160"/>
                      </a:cubicBezTo>
                      <a:cubicBezTo>
                        <a:pt x="655" y="168"/>
                        <a:pt x="636" y="168"/>
                        <a:pt x="625" y="179"/>
                      </a:cubicBezTo>
                      <a:cubicBezTo>
                        <a:pt x="616" y="188"/>
                        <a:pt x="625" y="199"/>
                        <a:pt x="629" y="208"/>
                      </a:cubicBezTo>
                      <a:cubicBezTo>
                        <a:pt x="636" y="228"/>
                        <a:pt x="624" y="231"/>
                        <a:pt x="610" y="239"/>
                      </a:cubicBezTo>
                      <a:cubicBezTo>
                        <a:pt x="601" y="244"/>
                        <a:pt x="595" y="247"/>
                        <a:pt x="592" y="256"/>
                      </a:cubicBezTo>
                      <a:cubicBezTo>
                        <a:pt x="589" y="263"/>
                        <a:pt x="592" y="268"/>
                        <a:pt x="584" y="273"/>
                      </a:cubicBezTo>
                      <a:cubicBezTo>
                        <a:pt x="578" y="278"/>
                        <a:pt x="572" y="279"/>
                        <a:pt x="567" y="285"/>
                      </a:cubicBezTo>
                      <a:cubicBezTo>
                        <a:pt x="563" y="289"/>
                        <a:pt x="561" y="298"/>
                        <a:pt x="556" y="301"/>
                      </a:cubicBezTo>
                      <a:cubicBezTo>
                        <a:pt x="541" y="309"/>
                        <a:pt x="521" y="297"/>
                        <a:pt x="513" y="316"/>
                      </a:cubicBezTo>
                      <a:cubicBezTo>
                        <a:pt x="509" y="326"/>
                        <a:pt x="509" y="332"/>
                        <a:pt x="498" y="336"/>
                      </a:cubicBezTo>
                      <a:cubicBezTo>
                        <a:pt x="460" y="349"/>
                        <a:pt x="419" y="361"/>
                        <a:pt x="378" y="364"/>
                      </a:cubicBezTo>
                      <a:cubicBezTo>
                        <a:pt x="360" y="365"/>
                        <a:pt x="314" y="381"/>
                        <a:pt x="302" y="359"/>
                      </a:cubicBezTo>
                      <a:cubicBezTo>
                        <a:pt x="297" y="349"/>
                        <a:pt x="302" y="337"/>
                        <a:pt x="293" y="327"/>
                      </a:cubicBezTo>
                      <a:cubicBezTo>
                        <a:pt x="279" y="311"/>
                        <a:pt x="260" y="307"/>
                        <a:pt x="240" y="306"/>
                      </a:cubicBezTo>
                      <a:cubicBezTo>
                        <a:pt x="224" y="305"/>
                        <a:pt x="201" y="300"/>
                        <a:pt x="191" y="315"/>
                      </a:cubicBezTo>
                      <a:cubicBezTo>
                        <a:pt x="188" y="321"/>
                        <a:pt x="192" y="327"/>
                        <a:pt x="187" y="333"/>
                      </a:cubicBezTo>
                      <a:cubicBezTo>
                        <a:pt x="184" y="338"/>
                        <a:pt x="171" y="339"/>
                        <a:pt x="166" y="342"/>
                      </a:cubicBezTo>
                      <a:cubicBezTo>
                        <a:pt x="143" y="354"/>
                        <a:pt x="145" y="366"/>
                        <a:pt x="139" y="389"/>
                      </a:cubicBezTo>
                      <a:cubicBezTo>
                        <a:pt x="118" y="390"/>
                        <a:pt x="89" y="379"/>
                        <a:pt x="69" y="388"/>
                      </a:cubicBezTo>
                      <a:cubicBezTo>
                        <a:pt x="79" y="423"/>
                        <a:pt x="44" y="418"/>
                        <a:pt x="27" y="436"/>
                      </a:cubicBezTo>
                      <a:cubicBezTo>
                        <a:pt x="0" y="464"/>
                        <a:pt x="36" y="479"/>
                        <a:pt x="52" y="496"/>
                      </a:cubicBezTo>
                      <a:cubicBezTo>
                        <a:pt x="67" y="511"/>
                        <a:pt x="72" y="535"/>
                        <a:pt x="83" y="554"/>
                      </a:cubicBezTo>
                      <a:cubicBezTo>
                        <a:pt x="98" y="577"/>
                        <a:pt x="91" y="607"/>
                        <a:pt x="75" y="630"/>
                      </a:cubicBezTo>
                      <a:cubicBezTo>
                        <a:pt x="63" y="647"/>
                        <a:pt x="23" y="655"/>
                        <a:pt x="19" y="674"/>
                      </a:cubicBezTo>
                      <a:cubicBezTo>
                        <a:pt x="16" y="688"/>
                        <a:pt x="31" y="700"/>
                        <a:pt x="36" y="711"/>
                      </a:cubicBezTo>
                      <a:cubicBezTo>
                        <a:pt x="42" y="725"/>
                        <a:pt x="39" y="737"/>
                        <a:pt x="54" y="745"/>
                      </a:cubicBezTo>
                      <a:cubicBezTo>
                        <a:pt x="62" y="750"/>
                        <a:pt x="74" y="749"/>
                        <a:pt x="79" y="758"/>
                      </a:cubicBezTo>
                      <a:cubicBezTo>
                        <a:pt x="86" y="769"/>
                        <a:pt x="78" y="792"/>
                        <a:pt x="77" y="805"/>
                      </a:cubicBezTo>
                      <a:cubicBezTo>
                        <a:pt x="76" y="816"/>
                        <a:pt x="72" y="827"/>
                        <a:pt x="69" y="838"/>
                      </a:cubicBezTo>
                      <a:cubicBezTo>
                        <a:pt x="68" y="845"/>
                        <a:pt x="64" y="856"/>
                        <a:pt x="69" y="861"/>
                      </a:cubicBezTo>
                      <a:cubicBezTo>
                        <a:pt x="75" y="868"/>
                        <a:pt x="73" y="861"/>
                        <a:pt x="80" y="860"/>
                      </a:cubicBezTo>
                      <a:cubicBezTo>
                        <a:pt x="100" y="854"/>
                        <a:pt x="117" y="859"/>
                        <a:pt x="130" y="840"/>
                      </a:cubicBezTo>
                      <a:cubicBezTo>
                        <a:pt x="141" y="825"/>
                        <a:pt x="157" y="820"/>
                        <a:pt x="164" y="802"/>
                      </a:cubicBezTo>
                      <a:cubicBezTo>
                        <a:pt x="170" y="784"/>
                        <a:pt x="162" y="761"/>
                        <a:pt x="188" y="761"/>
                      </a:cubicBezTo>
                      <a:cubicBezTo>
                        <a:pt x="204" y="761"/>
                        <a:pt x="224" y="767"/>
                        <a:pt x="239" y="772"/>
                      </a:cubicBezTo>
                      <a:cubicBezTo>
                        <a:pt x="250" y="776"/>
                        <a:pt x="258" y="778"/>
                        <a:pt x="263" y="787"/>
                      </a:cubicBezTo>
                      <a:cubicBezTo>
                        <a:pt x="269" y="797"/>
                        <a:pt x="266" y="804"/>
                        <a:pt x="275" y="810"/>
                      </a:cubicBezTo>
                      <a:cubicBezTo>
                        <a:pt x="284" y="816"/>
                        <a:pt x="304" y="814"/>
                        <a:pt x="311" y="823"/>
                      </a:cubicBezTo>
                      <a:cubicBezTo>
                        <a:pt x="313" y="826"/>
                        <a:pt x="314" y="840"/>
                        <a:pt x="315" y="845"/>
                      </a:cubicBezTo>
                      <a:cubicBezTo>
                        <a:pt x="319" y="867"/>
                        <a:pt x="327" y="863"/>
                        <a:pt x="345" y="870"/>
                      </a:cubicBezTo>
                      <a:cubicBezTo>
                        <a:pt x="359" y="875"/>
                        <a:pt x="369" y="885"/>
                        <a:pt x="380" y="894"/>
                      </a:cubicBezTo>
                      <a:cubicBezTo>
                        <a:pt x="393" y="903"/>
                        <a:pt x="405" y="904"/>
                        <a:pt x="420" y="903"/>
                      </a:cubicBezTo>
                      <a:cubicBezTo>
                        <a:pt x="453" y="901"/>
                        <a:pt x="464" y="879"/>
                        <a:pt x="489" y="859"/>
                      </a:cubicBezTo>
                      <a:cubicBezTo>
                        <a:pt x="500" y="849"/>
                        <a:pt x="507" y="847"/>
                        <a:pt x="510" y="831"/>
                      </a:cubicBezTo>
                      <a:cubicBezTo>
                        <a:pt x="512" y="815"/>
                        <a:pt x="505" y="796"/>
                        <a:pt x="522" y="788"/>
                      </a:cubicBezTo>
                      <a:cubicBezTo>
                        <a:pt x="541" y="779"/>
                        <a:pt x="548" y="792"/>
                        <a:pt x="552" y="803"/>
                      </a:cubicBezTo>
                      <a:cubicBezTo>
                        <a:pt x="559" y="827"/>
                        <a:pt x="553" y="835"/>
                        <a:pt x="582" y="828"/>
                      </a:cubicBezTo>
                      <a:cubicBezTo>
                        <a:pt x="595" y="826"/>
                        <a:pt x="608" y="818"/>
                        <a:pt x="617" y="808"/>
                      </a:cubicBezTo>
                      <a:cubicBezTo>
                        <a:pt x="620" y="804"/>
                        <a:pt x="624" y="792"/>
                        <a:pt x="627" y="790"/>
                      </a:cubicBezTo>
                      <a:cubicBezTo>
                        <a:pt x="637" y="783"/>
                        <a:pt x="629" y="788"/>
                        <a:pt x="641" y="787"/>
                      </a:cubicBezTo>
                      <a:cubicBezTo>
                        <a:pt x="674" y="785"/>
                        <a:pt x="683" y="827"/>
                        <a:pt x="718" y="817"/>
                      </a:cubicBezTo>
                      <a:cubicBezTo>
                        <a:pt x="750" y="808"/>
                        <a:pt x="749" y="770"/>
                        <a:pt x="784" y="761"/>
                      </a:cubicBezTo>
                      <a:cubicBezTo>
                        <a:pt x="813" y="754"/>
                        <a:pt x="851" y="737"/>
                        <a:pt x="881" y="750"/>
                      </a:cubicBezTo>
                      <a:cubicBezTo>
                        <a:pt x="904" y="759"/>
                        <a:pt x="897" y="766"/>
                        <a:pt x="881" y="776"/>
                      </a:cubicBezTo>
                      <a:cubicBezTo>
                        <a:pt x="866" y="786"/>
                        <a:pt x="853" y="802"/>
                        <a:pt x="870" y="818"/>
                      </a:cubicBezTo>
                      <a:cubicBezTo>
                        <a:pt x="890" y="839"/>
                        <a:pt x="915" y="824"/>
                        <a:pt x="939" y="830"/>
                      </a:cubicBezTo>
                      <a:cubicBezTo>
                        <a:pt x="959" y="835"/>
                        <a:pt x="945" y="860"/>
                        <a:pt x="963" y="866"/>
                      </a:cubicBezTo>
                      <a:cubicBezTo>
                        <a:pt x="970" y="868"/>
                        <a:pt x="988" y="868"/>
                        <a:pt x="995" y="866"/>
                      </a:cubicBezTo>
                      <a:cubicBezTo>
                        <a:pt x="1009" y="863"/>
                        <a:pt x="1006" y="858"/>
                        <a:pt x="1011" y="846"/>
                      </a:cubicBezTo>
                      <a:cubicBezTo>
                        <a:pt x="1017" y="833"/>
                        <a:pt x="1021" y="834"/>
                        <a:pt x="1034" y="834"/>
                      </a:cubicBezTo>
                      <a:cubicBezTo>
                        <a:pt x="1049" y="834"/>
                        <a:pt x="1058" y="834"/>
                        <a:pt x="1067" y="847"/>
                      </a:cubicBezTo>
                      <a:cubicBezTo>
                        <a:pt x="1075" y="860"/>
                        <a:pt x="1078" y="875"/>
                        <a:pt x="1090" y="885"/>
                      </a:cubicBezTo>
                      <a:cubicBezTo>
                        <a:pt x="1105" y="898"/>
                        <a:pt x="1124" y="917"/>
                        <a:pt x="1143" y="922"/>
                      </a:cubicBezTo>
                      <a:cubicBezTo>
                        <a:pt x="1156" y="926"/>
                        <a:pt x="1169" y="922"/>
                        <a:pt x="1182" y="926"/>
                      </a:cubicBezTo>
                      <a:cubicBezTo>
                        <a:pt x="1220" y="938"/>
                        <a:pt x="1246" y="984"/>
                        <a:pt x="1284" y="995"/>
                      </a:cubicBezTo>
                      <a:cubicBezTo>
                        <a:pt x="1287" y="981"/>
                        <a:pt x="1279" y="973"/>
                        <a:pt x="1278" y="961"/>
                      </a:cubicBezTo>
                      <a:cubicBezTo>
                        <a:pt x="1276" y="945"/>
                        <a:pt x="1280" y="933"/>
                        <a:pt x="1288" y="921"/>
                      </a:cubicBezTo>
                      <a:cubicBezTo>
                        <a:pt x="1294" y="910"/>
                        <a:pt x="1300" y="904"/>
                        <a:pt x="1303" y="891"/>
                      </a:cubicBezTo>
                      <a:cubicBezTo>
                        <a:pt x="1308" y="869"/>
                        <a:pt x="1304" y="871"/>
                        <a:pt x="1327" y="866"/>
                      </a:cubicBezTo>
                      <a:cubicBezTo>
                        <a:pt x="1350" y="861"/>
                        <a:pt x="1374" y="832"/>
                        <a:pt x="1383" y="809"/>
                      </a:cubicBezTo>
                      <a:cubicBezTo>
                        <a:pt x="1392" y="785"/>
                        <a:pt x="1375" y="757"/>
                        <a:pt x="1370" y="735"/>
                      </a:cubicBezTo>
                      <a:cubicBezTo>
                        <a:pt x="1365" y="715"/>
                        <a:pt x="1368" y="692"/>
                        <a:pt x="1372" y="673"/>
                      </a:cubicBezTo>
                      <a:cubicBezTo>
                        <a:pt x="1384" y="672"/>
                        <a:pt x="1395" y="676"/>
                        <a:pt x="1406" y="675"/>
                      </a:cubicBezTo>
                      <a:cubicBezTo>
                        <a:pt x="1409" y="637"/>
                        <a:pt x="1380" y="602"/>
                        <a:pt x="1380" y="564"/>
                      </a:cubicBezTo>
                      <a:cubicBezTo>
                        <a:pt x="1380" y="562"/>
                        <a:pt x="1380" y="561"/>
                        <a:pt x="1380" y="560"/>
                      </a:cubicBezTo>
                      <a:cubicBezTo>
                        <a:pt x="1364" y="542"/>
                        <a:pt x="1343" y="542"/>
                        <a:pt x="1328" y="525"/>
                      </a:cubicBezTo>
                      <a:cubicBezTo>
                        <a:pt x="1316" y="511"/>
                        <a:pt x="1290" y="482"/>
                        <a:pt x="1284" y="465"/>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8" name="Freeform 42"/>
                <p:cNvSpPr>
                  <a:spLocks/>
                </p:cNvSpPr>
                <p:nvPr/>
              </p:nvSpPr>
              <p:spPr bwMode="auto">
                <a:xfrm>
                  <a:off x="1749514" y="8092594"/>
                  <a:ext cx="880882" cy="839126"/>
                </a:xfrm>
                <a:custGeom>
                  <a:avLst/>
                  <a:gdLst>
                    <a:gd name="T0" fmla="*/ 434 w 1670"/>
                    <a:gd name="T1" fmla="*/ 1283 h 1591"/>
                    <a:gd name="T2" fmla="*/ 474 w 1670"/>
                    <a:gd name="T3" fmla="*/ 1158 h 1591"/>
                    <a:gd name="T4" fmla="*/ 509 w 1670"/>
                    <a:gd name="T5" fmla="*/ 1068 h 1591"/>
                    <a:gd name="T6" fmla="*/ 588 w 1670"/>
                    <a:gd name="T7" fmla="*/ 976 h 1591"/>
                    <a:gd name="T8" fmla="*/ 624 w 1670"/>
                    <a:gd name="T9" fmla="*/ 989 h 1591"/>
                    <a:gd name="T10" fmla="*/ 760 w 1670"/>
                    <a:gd name="T11" fmla="*/ 994 h 1591"/>
                    <a:gd name="T12" fmla="*/ 820 w 1670"/>
                    <a:gd name="T13" fmla="*/ 979 h 1591"/>
                    <a:gd name="T14" fmla="*/ 936 w 1670"/>
                    <a:gd name="T15" fmla="*/ 943 h 1591"/>
                    <a:gd name="T16" fmla="*/ 1045 w 1670"/>
                    <a:gd name="T17" fmla="*/ 895 h 1591"/>
                    <a:gd name="T18" fmla="*/ 1057 w 1670"/>
                    <a:gd name="T19" fmla="*/ 797 h 1591"/>
                    <a:gd name="T20" fmla="*/ 1138 w 1670"/>
                    <a:gd name="T21" fmla="*/ 695 h 1591"/>
                    <a:gd name="T22" fmla="*/ 1229 w 1670"/>
                    <a:gd name="T23" fmla="*/ 608 h 1591"/>
                    <a:gd name="T24" fmla="*/ 1301 w 1670"/>
                    <a:gd name="T25" fmla="*/ 639 h 1591"/>
                    <a:gd name="T26" fmla="*/ 1385 w 1670"/>
                    <a:gd name="T27" fmla="*/ 649 h 1591"/>
                    <a:gd name="T28" fmla="*/ 1468 w 1670"/>
                    <a:gd name="T29" fmla="*/ 628 h 1591"/>
                    <a:gd name="T30" fmla="*/ 1505 w 1670"/>
                    <a:gd name="T31" fmla="*/ 463 h 1591"/>
                    <a:gd name="T32" fmla="*/ 1616 w 1670"/>
                    <a:gd name="T33" fmla="*/ 415 h 1591"/>
                    <a:gd name="T34" fmla="*/ 1658 w 1670"/>
                    <a:gd name="T35" fmla="*/ 268 h 1591"/>
                    <a:gd name="T36" fmla="*/ 1561 w 1670"/>
                    <a:gd name="T37" fmla="*/ 66 h 1591"/>
                    <a:gd name="T38" fmla="*/ 1636 w 1670"/>
                    <a:gd name="T39" fmla="*/ 52 h 1591"/>
                    <a:gd name="T40" fmla="*/ 1575 w 1670"/>
                    <a:gd name="T41" fmla="*/ 28 h 1591"/>
                    <a:gd name="T42" fmla="*/ 1453 w 1670"/>
                    <a:gd name="T43" fmla="*/ 7 h 1591"/>
                    <a:gd name="T44" fmla="*/ 1362 w 1670"/>
                    <a:gd name="T45" fmla="*/ 71 h 1591"/>
                    <a:gd name="T46" fmla="*/ 1243 w 1670"/>
                    <a:gd name="T47" fmla="*/ 103 h 1591"/>
                    <a:gd name="T48" fmla="*/ 1086 w 1670"/>
                    <a:gd name="T49" fmla="*/ 172 h 1591"/>
                    <a:gd name="T50" fmla="*/ 973 w 1670"/>
                    <a:gd name="T51" fmla="*/ 220 h 1591"/>
                    <a:gd name="T52" fmla="*/ 1004 w 1670"/>
                    <a:gd name="T53" fmla="*/ 339 h 1591"/>
                    <a:gd name="T54" fmla="*/ 830 w 1670"/>
                    <a:gd name="T55" fmla="*/ 461 h 1591"/>
                    <a:gd name="T56" fmla="*/ 681 w 1670"/>
                    <a:gd name="T57" fmla="*/ 618 h 1591"/>
                    <a:gd name="T58" fmla="*/ 576 w 1670"/>
                    <a:gd name="T59" fmla="*/ 703 h 1591"/>
                    <a:gd name="T60" fmla="*/ 366 w 1670"/>
                    <a:gd name="T61" fmla="*/ 894 h 1591"/>
                    <a:gd name="T62" fmla="*/ 198 w 1670"/>
                    <a:gd name="T63" fmla="*/ 1061 h 1591"/>
                    <a:gd name="T64" fmla="*/ 34 w 1670"/>
                    <a:gd name="T65" fmla="*/ 1137 h 1591"/>
                    <a:gd name="T66" fmla="*/ 33 w 1670"/>
                    <a:gd name="T67" fmla="*/ 1178 h 1591"/>
                    <a:gd name="T68" fmla="*/ 54 w 1670"/>
                    <a:gd name="T69" fmla="*/ 1231 h 1591"/>
                    <a:gd name="T70" fmla="*/ 29 w 1670"/>
                    <a:gd name="T71" fmla="*/ 1413 h 1591"/>
                    <a:gd name="T72" fmla="*/ 123 w 1670"/>
                    <a:gd name="T73" fmla="*/ 1462 h 1591"/>
                    <a:gd name="T74" fmla="*/ 132 w 1670"/>
                    <a:gd name="T75" fmla="*/ 1574 h 1591"/>
                    <a:gd name="T76" fmla="*/ 208 w 1670"/>
                    <a:gd name="T77" fmla="*/ 1587 h 1591"/>
                    <a:gd name="T78" fmla="*/ 279 w 1670"/>
                    <a:gd name="T79" fmla="*/ 1554 h 1591"/>
                    <a:gd name="T80" fmla="*/ 330 w 1670"/>
                    <a:gd name="T81" fmla="*/ 1519 h 1591"/>
                    <a:gd name="T82" fmla="*/ 340 w 1670"/>
                    <a:gd name="T83" fmla="*/ 1435 h 1591"/>
                    <a:gd name="T84" fmla="*/ 404 w 1670"/>
                    <a:gd name="T85" fmla="*/ 1399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0" h="1591">
                      <a:moveTo>
                        <a:pt x="390" y="1345"/>
                      </a:moveTo>
                      <a:cubicBezTo>
                        <a:pt x="371" y="1302"/>
                        <a:pt x="404" y="1307"/>
                        <a:pt x="434" y="1283"/>
                      </a:cubicBezTo>
                      <a:cubicBezTo>
                        <a:pt x="466" y="1257"/>
                        <a:pt x="467" y="1239"/>
                        <a:pt x="465" y="1201"/>
                      </a:cubicBezTo>
                      <a:cubicBezTo>
                        <a:pt x="464" y="1183"/>
                        <a:pt x="466" y="1173"/>
                        <a:pt x="474" y="1158"/>
                      </a:cubicBezTo>
                      <a:cubicBezTo>
                        <a:pt x="481" y="1143"/>
                        <a:pt x="501" y="1135"/>
                        <a:pt x="495" y="1115"/>
                      </a:cubicBezTo>
                      <a:cubicBezTo>
                        <a:pt x="447" y="1114"/>
                        <a:pt x="489" y="1076"/>
                        <a:pt x="509" y="1068"/>
                      </a:cubicBezTo>
                      <a:cubicBezTo>
                        <a:pt x="540" y="1057"/>
                        <a:pt x="563" y="1045"/>
                        <a:pt x="573" y="1012"/>
                      </a:cubicBezTo>
                      <a:cubicBezTo>
                        <a:pt x="577" y="996"/>
                        <a:pt x="569" y="985"/>
                        <a:pt x="588" y="976"/>
                      </a:cubicBezTo>
                      <a:cubicBezTo>
                        <a:pt x="593" y="973"/>
                        <a:pt x="604" y="972"/>
                        <a:pt x="609" y="974"/>
                      </a:cubicBezTo>
                      <a:cubicBezTo>
                        <a:pt x="622" y="978"/>
                        <a:pt x="618" y="986"/>
                        <a:pt x="624" y="989"/>
                      </a:cubicBezTo>
                      <a:cubicBezTo>
                        <a:pt x="645" y="1000"/>
                        <a:pt x="665" y="975"/>
                        <a:pt x="695" y="979"/>
                      </a:cubicBezTo>
                      <a:cubicBezTo>
                        <a:pt x="724" y="982"/>
                        <a:pt x="734" y="1017"/>
                        <a:pt x="760" y="994"/>
                      </a:cubicBezTo>
                      <a:cubicBezTo>
                        <a:pt x="770" y="986"/>
                        <a:pt x="768" y="961"/>
                        <a:pt x="788" y="961"/>
                      </a:cubicBezTo>
                      <a:cubicBezTo>
                        <a:pt x="793" y="961"/>
                        <a:pt x="810" y="977"/>
                        <a:pt x="820" y="979"/>
                      </a:cubicBezTo>
                      <a:cubicBezTo>
                        <a:pt x="838" y="982"/>
                        <a:pt x="886" y="981"/>
                        <a:pt x="902" y="972"/>
                      </a:cubicBezTo>
                      <a:cubicBezTo>
                        <a:pt x="916" y="965"/>
                        <a:pt x="923" y="950"/>
                        <a:pt x="936" y="943"/>
                      </a:cubicBezTo>
                      <a:cubicBezTo>
                        <a:pt x="947" y="937"/>
                        <a:pt x="964" y="930"/>
                        <a:pt x="976" y="928"/>
                      </a:cubicBezTo>
                      <a:cubicBezTo>
                        <a:pt x="998" y="924"/>
                        <a:pt x="1054" y="935"/>
                        <a:pt x="1045" y="895"/>
                      </a:cubicBezTo>
                      <a:cubicBezTo>
                        <a:pt x="1040" y="870"/>
                        <a:pt x="968" y="869"/>
                        <a:pt x="979" y="838"/>
                      </a:cubicBezTo>
                      <a:cubicBezTo>
                        <a:pt x="983" y="827"/>
                        <a:pt x="1046" y="803"/>
                        <a:pt x="1057" y="797"/>
                      </a:cubicBezTo>
                      <a:cubicBezTo>
                        <a:pt x="1086" y="781"/>
                        <a:pt x="1100" y="758"/>
                        <a:pt x="1118" y="731"/>
                      </a:cubicBezTo>
                      <a:cubicBezTo>
                        <a:pt x="1125" y="719"/>
                        <a:pt x="1128" y="706"/>
                        <a:pt x="1138" y="695"/>
                      </a:cubicBezTo>
                      <a:cubicBezTo>
                        <a:pt x="1150" y="682"/>
                        <a:pt x="1165" y="678"/>
                        <a:pt x="1176" y="665"/>
                      </a:cubicBezTo>
                      <a:cubicBezTo>
                        <a:pt x="1193" y="645"/>
                        <a:pt x="1190" y="606"/>
                        <a:pt x="1229" y="608"/>
                      </a:cubicBezTo>
                      <a:cubicBezTo>
                        <a:pt x="1248" y="609"/>
                        <a:pt x="1248" y="627"/>
                        <a:pt x="1262" y="635"/>
                      </a:cubicBezTo>
                      <a:cubicBezTo>
                        <a:pt x="1272" y="641"/>
                        <a:pt x="1288" y="640"/>
                        <a:pt x="1301" y="639"/>
                      </a:cubicBezTo>
                      <a:cubicBezTo>
                        <a:pt x="1315" y="638"/>
                        <a:pt x="1326" y="630"/>
                        <a:pt x="1337" y="629"/>
                      </a:cubicBezTo>
                      <a:cubicBezTo>
                        <a:pt x="1359" y="627"/>
                        <a:pt x="1363" y="644"/>
                        <a:pt x="1385" y="649"/>
                      </a:cubicBezTo>
                      <a:cubicBezTo>
                        <a:pt x="1406" y="654"/>
                        <a:pt x="1429" y="640"/>
                        <a:pt x="1449" y="633"/>
                      </a:cubicBezTo>
                      <a:cubicBezTo>
                        <a:pt x="1455" y="631"/>
                        <a:pt x="1461" y="630"/>
                        <a:pt x="1468" y="628"/>
                      </a:cubicBezTo>
                      <a:cubicBezTo>
                        <a:pt x="1444" y="582"/>
                        <a:pt x="1552" y="550"/>
                        <a:pt x="1518" y="498"/>
                      </a:cubicBezTo>
                      <a:cubicBezTo>
                        <a:pt x="1509" y="484"/>
                        <a:pt x="1490" y="487"/>
                        <a:pt x="1505" y="463"/>
                      </a:cubicBezTo>
                      <a:cubicBezTo>
                        <a:pt x="1514" y="449"/>
                        <a:pt x="1526" y="450"/>
                        <a:pt x="1539" y="443"/>
                      </a:cubicBezTo>
                      <a:cubicBezTo>
                        <a:pt x="1567" y="427"/>
                        <a:pt x="1586" y="424"/>
                        <a:pt x="1616" y="415"/>
                      </a:cubicBezTo>
                      <a:cubicBezTo>
                        <a:pt x="1652" y="405"/>
                        <a:pt x="1638" y="377"/>
                        <a:pt x="1638" y="345"/>
                      </a:cubicBezTo>
                      <a:cubicBezTo>
                        <a:pt x="1638" y="313"/>
                        <a:pt x="1653" y="296"/>
                        <a:pt x="1658" y="268"/>
                      </a:cubicBezTo>
                      <a:cubicBezTo>
                        <a:pt x="1670" y="200"/>
                        <a:pt x="1591" y="177"/>
                        <a:pt x="1554" y="138"/>
                      </a:cubicBezTo>
                      <a:cubicBezTo>
                        <a:pt x="1530" y="112"/>
                        <a:pt x="1534" y="86"/>
                        <a:pt x="1561" y="66"/>
                      </a:cubicBezTo>
                      <a:cubicBezTo>
                        <a:pt x="1581" y="51"/>
                        <a:pt x="1606" y="53"/>
                        <a:pt x="1633" y="54"/>
                      </a:cubicBezTo>
                      <a:cubicBezTo>
                        <a:pt x="1634" y="53"/>
                        <a:pt x="1635" y="52"/>
                        <a:pt x="1636" y="52"/>
                      </a:cubicBezTo>
                      <a:cubicBezTo>
                        <a:pt x="1659" y="36"/>
                        <a:pt x="1660" y="48"/>
                        <a:pt x="1649" y="35"/>
                      </a:cubicBezTo>
                      <a:cubicBezTo>
                        <a:pt x="1638" y="21"/>
                        <a:pt x="1604" y="26"/>
                        <a:pt x="1575" y="28"/>
                      </a:cubicBezTo>
                      <a:cubicBezTo>
                        <a:pt x="1546" y="30"/>
                        <a:pt x="1527" y="33"/>
                        <a:pt x="1497" y="33"/>
                      </a:cubicBezTo>
                      <a:cubicBezTo>
                        <a:pt x="1466" y="33"/>
                        <a:pt x="1477" y="13"/>
                        <a:pt x="1453" y="7"/>
                      </a:cubicBezTo>
                      <a:cubicBezTo>
                        <a:pt x="1429" y="0"/>
                        <a:pt x="1421" y="18"/>
                        <a:pt x="1407" y="33"/>
                      </a:cubicBezTo>
                      <a:cubicBezTo>
                        <a:pt x="1392" y="47"/>
                        <a:pt x="1381" y="69"/>
                        <a:pt x="1362" y="71"/>
                      </a:cubicBezTo>
                      <a:cubicBezTo>
                        <a:pt x="1344" y="73"/>
                        <a:pt x="1336" y="75"/>
                        <a:pt x="1319" y="87"/>
                      </a:cubicBezTo>
                      <a:cubicBezTo>
                        <a:pt x="1303" y="100"/>
                        <a:pt x="1290" y="101"/>
                        <a:pt x="1243" y="103"/>
                      </a:cubicBezTo>
                      <a:cubicBezTo>
                        <a:pt x="1196" y="104"/>
                        <a:pt x="1136" y="136"/>
                        <a:pt x="1115" y="146"/>
                      </a:cubicBezTo>
                      <a:cubicBezTo>
                        <a:pt x="1094" y="155"/>
                        <a:pt x="1089" y="157"/>
                        <a:pt x="1086" y="172"/>
                      </a:cubicBezTo>
                      <a:cubicBezTo>
                        <a:pt x="1084" y="186"/>
                        <a:pt x="1040" y="194"/>
                        <a:pt x="1009" y="193"/>
                      </a:cubicBezTo>
                      <a:cubicBezTo>
                        <a:pt x="977" y="192"/>
                        <a:pt x="954" y="206"/>
                        <a:pt x="973" y="220"/>
                      </a:cubicBezTo>
                      <a:cubicBezTo>
                        <a:pt x="993" y="233"/>
                        <a:pt x="990" y="232"/>
                        <a:pt x="1010" y="245"/>
                      </a:cubicBezTo>
                      <a:cubicBezTo>
                        <a:pt x="1030" y="259"/>
                        <a:pt x="1010" y="308"/>
                        <a:pt x="1004" y="339"/>
                      </a:cubicBezTo>
                      <a:cubicBezTo>
                        <a:pt x="998" y="371"/>
                        <a:pt x="947" y="391"/>
                        <a:pt x="919" y="403"/>
                      </a:cubicBezTo>
                      <a:cubicBezTo>
                        <a:pt x="891" y="416"/>
                        <a:pt x="855" y="443"/>
                        <a:pt x="830" y="461"/>
                      </a:cubicBezTo>
                      <a:cubicBezTo>
                        <a:pt x="804" y="479"/>
                        <a:pt x="766" y="500"/>
                        <a:pt x="741" y="539"/>
                      </a:cubicBezTo>
                      <a:cubicBezTo>
                        <a:pt x="717" y="577"/>
                        <a:pt x="695" y="594"/>
                        <a:pt x="681" y="618"/>
                      </a:cubicBezTo>
                      <a:cubicBezTo>
                        <a:pt x="667" y="642"/>
                        <a:pt x="649" y="673"/>
                        <a:pt x="626" y="682"/>
                      </a:cubicBezTo>
                      <a:cubicBezTo>
                        <a:pt x="603" y="692"/>
                        <a:pt x="597" y="690"/>
                        <a:pt x="576" y="703"/>
                      </a:cubicBezTo>
                      <a:cubicBezTo>
                        <a:pt x="555" y="717"/>
                        <a:pt x="500" y="763"/>
                        <a:pt x="479" y="783"/>
                      </a:cubicBezTo>
                      <a:cubicBezTo>
                        <a:pt x="458" y="803"/>
                        <a:pt x="384" y="873"/>
                        <a:pt x="366" y="894"/>
                      </a:cubicBezTo>
                      <a:cubicBezTo>
                        <a:pt x="348" y="915"/>
                        <a:pt x="281" y="990"/>
                        <a:pt x="257" y="1006"/>
                      </a:cubicBezTo>
                      <a:cubicBezTo>
                        <a:pt x="233" y="1023"/>
                        <a:pt x="209" y="1035"/>
                        <a:pt x="198" y="1061"/>
                      </a:cubicBezTo>
                      <a:cubicBezTo>
                        <a:pt x="188" y="1087"/>
                        <a:pt x="182" y="1096"/>
                        <a:pt x="150" y="1113"/>
                      </a:cubicBezTo>
                      <a:cubicBezTo>
                        <a:pt x="119" y="1129"/>
                        <a:pt x="73" y="1138"/>
                        <a:pt x="34" y="1137"/>
                      </a:cubicBezTo>
                      <a:cubicBezTo>
                        <a:pt x="26" y="1136"/>
                        <a:pt x="22" y="1142"/>
                        <a:pt x="17" y="1147"/>
                      </a:cubicBezTo>
                      <a:cubicBezTo>
                        <a:pt x="25" y="1156"/>
                        <a:pt x="31" y="1168"/>
                        <a:pt x="33" y="1178"/>
                      </a:cubicBezTo>
                      <a:cubicBezTo>
                        <a:pt x="35" y="1186"/>
                        <a:pt x="31" y="1196"/>
                        <a:pt x="34" y="1204"/>
                      </a:cubicBezTo>
                      <a:cubicBezTo>
                        <a:pt x="38" y="1215"/>
                        <a:pt x="51" y="1218"/>
                        <a:pt x="54" y="1231"/>
                      </a:cubicBezTo>
                      <a:cubicBezTo>
                        <a:pt x="59" y="1251"/>
                        <a:pt x="26" y="1338"/>
                        <a:pt x="3" y="1340"/>
                      </a:cubicBezTo>
                      <a:cubicBezTo>
                        <a:pt x="0" y="1354"/>
                        <a:pt x="20" y="1401"/>
                        <a:pt x="29" y="1413"/>
                      </a:cubicBezTo>
                      <a:cubicBezTo>
                        <a:pt x="45" y="1434"/>
                        <a:pt x="77" y="1430"/>
                        <a:pt x="102" y="1441"/>
                      </a:cubicBezTo>
                      <a:cubicBezTo>
                        <a:pt x="118" y="1448"/>
                        <a:pt x="123" y="1439"/>
                        <a:pt x="123" y="1462"/>
                      </a:cubicBezTo>
                      <a:cubicBezTo>
                        <a:pt x="123" y="1480"/>
                        <a:pt x="108" y="1483"/>
                        <a:pt x="103" y="1498"/>
                      </a:cubicBezTo>
                      <a:cubicBezTo>
                        <a:pt x="92" y="1529"/>
                        <a:pt x="101" y="1567"/>
                        <a:pt x="132" y="1574"/>
                      </a:cubicBezTo>
                      <a:cubicBezTo>
                        <a:pt x="143" y="1577"/>
                        <a:pt x="156" y="1574"/>
                        <a:pt x="167" y="1577"/>
                      </a:cubicBezTo>
                      <a:cubicBezTo>
                        <a:pt x="179" y="1579"/>
                        <a:pt x="195" y="1591"/>
                        <a:pt x="208" y="1587"/>
                      </a:cubicBezTo>
                      <a:cubicBezTo>
                        <a:pt x="226" y="1581"/>
                        <a:pt x="223" y="1561"/>
                        <a:pt x="238" y="1553"/>
                      </a:cubicBezTo>
                      <a:cubicBezTo>
                        <a:pt x="244" y="1550"/>
                        <a:pt x="272" y="1552"/>
                        <a:pt x="279" y="1554"/>
                      </a:cubicBezTo>
                      <a:cubicBezTo>
                        <a:pt x="293" y="1557"/>
                        <a:pt x="300" y="1572"/>
                        <a:pt x="314" y="1558"/>
                      </a:cubicBezTo>
                      <a:cubicBezTo>
                        <a:pt x="322" y="1551"/>
                        <a:pt x="324" y="1528"/>
                        <a:pt x="330" y="1519"/>
                      </a:cubicBezTo>
                      <a:cubicBezTo>
                        <a:pt x="340" y="1503"/>
                        <a:pt x="349" y="1499"/>
                        <a:pt x="350" y="1480"/>
                      </a:cubicBezTo>
                      <a:cubicBezTo>
                        <a:pt x="351" y="1463"/>
                        <a:pt x="336" y="1451"/>
                        <a:pt x="340" y="1435"/>
                      </a:cubicBezTo>
                      <a:cubicBezTo>
                        <a:pt x="344" y="1416"/>
                        <a:pt x="373" y="1399"/>
                        <a:pt x="392" y="1398"/>
                      </a:cubicBezTo>
                      <a:cubicBezTo>
                        <a:pt x="397" y="1398"/>
                        <a:pt x="400" y="1398"/>
                        <a:pt x="404" y="1399"/>
                      </a:cubicBezTo>
                      <a:cubicBezTo>
                        <a:pt x="404" y="1380"/>
                        <a:pt x="395" y="1355"/>
                        <a:pt x="390" y="1345"/>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89" name="Freeform 43"/>
                <p:cNvSpPr>
                  <a:spLocks/>
                </p:cNvSpPr>
                <p:nvPr/>
              </p:nvSpPr>
              <p:spPr bwMode="auto">
                <a:xfrm>
                  <a:off x="1945116" y="8412347"/>
                  <a:ext cx="760751" cy="578992"/>
                </a:xfrm>
                <a:custGeom>
                  <a:avLst/>
                  <a:gdLst>
                    <a:gd name="T0" fmla="*/ 1417 w 1442"/>
                    <a:gd name="T1" fmla="*/ 676 h 1098"/>
                    <a:gd name="T2" fmla="*/ 1374 w 1442"/>
                    <a:gd name="T3" fmla="*/ 559 h 1098"/>
                    <a:gd name="T4" fmla="*/ 1348 w 1442"/>
                    <a:gd name="T5" fmla="*/ 375 h 1098"/>
                    <a:gd name="T6" fmla="*/ 1297 w 1442"/>
                    <a:gd name="T7" fmla="*/ 301 h 1098"/>
                    <a:gd name="T8" fmla="*/ 1285 w 1442"/>
                    <a:gd name="T9" fmla="*/ 153 h 1098"/>
                    <a:gd name="T10" fmla="*/ 1186 w 1442"/>
                    <a:gd name="T11" fmla="*/ 45 h 1098"/>
                    <a:gd name="T12" fmla="*/ 1097 w 1442"/>
                    <a:gd name="T13" fmla="*/ 22 h 1098"/>
                    <a:gd name="T14" fmla="*/ 1014 w 1442"/>
                    <a:gd name="T15" fmla="*/ 43 h 1098"/>
                    <a:gd name="T16" fmla="*/ 930 w 1442"/>
                    <a:gd name="T17" fmla="*/ 33 h 1098"/>
                    <a:gd name="T18" fmla="*/ 858 w 1442"/>
                    <a:gd name="T19" fmla="*/ 2 h 1098"/>
                    <a:gd name="T20" fmla="*/ 767 w 1442"/>
                    <a:gd name="T21" fmla="*/ 89 h 1098"/>
                    <a:gd name="T22" fmla="*/ 686 w 1442"/>
                    <a:gd name="T23" fmla="*/ 191 h 1098"/>
                    <a:gd name="T24" fmla="*/ 674 w 1442"/>
                    <a:gd name="T25" fmla="*/ 289 h 1098"/>
                    <a:gd name="T26" fmla="*/ 565 w 1442"/>
                    <a:gd name="T27" fmla="*/ 337 h 1098"/>
                    <a:gd name="T28" fmla="*/ 449 w 1442"/>
                    <a:gd name="T29" fmla="*/ 373 h 1098"/>
                    <a:gd name="T30" fmla="*/ 389 w 1442"/>
                    <a:gd name="T31" fmla="*/ 388 h 1098"/>
                    <a:gd name="T32" fmla="*/ 253 w 1442"/>
                    <a:gd name="T33" fmla="*/ 383 h 1098"/>
                    <a:gd name="T34" fmla="*/ 217 w 1442"/>
                    <a:gd name="T35" fmla="*/ 370 h 1098"/>
                    <a:gd name="T36" fmla="*/ 138 w 1442"/>
                    <a:gd name="T37" fmla="*/ 462 h 1098"/>
                    <a:gd name="T38" fmla="*/ 103 w 1442"/>
                    <a:gd name="T39" fmla="*/ 552 h 1098"/>
                    <a:gd name="T40" fmla="*/ 63 w 1442"/>
                    <a:gd name="T41" fmla="*/ 677 h 1098"/>
                    <a:gd name="T42" fmla="*/ 33 w 1442"/>
                    <a:gd name="T43" fmla="*/ 793 h 1098"/>
                    <a:gd name="T44" fmla="*/ 35 w 1442"/>
                    <a:gd name="T45" fmla="*/ 885 h 1098"/>
                    <a:gd name="T46" fmla="*/ 86 w 1442"/>
                    <a:gd name="T47" fmla="*/ 1003 h 1098"/>
                    <a:gd name="T48" fmla="*/ 182 w 1442"/>
                    <a:gd name="T49" fmla="*/ 1098 h 1098"/>
                    <a:gd name="T50" fmla="*/ 211 w 1442"/>
                    <a:gd name="T51" fmla="*/ 1000 h 1098"/>
                    <a:gd name="T52" fmla="*/ 294 w 1442"/>
                    <a:gd name="T53" fmla="*/ 928 h 1098"/>
                    <a:gd name="T54" fmla="*/ 395 w 1442"/>
                    <a:gd name="T55" fmla="*/ 925 h 1098"/>
                    <a:gd name="T56" fmla="*/ 471 w 1442"/>
                    <a:gd name="T57" fmla="*/ 954 h 1098"/>
                    <a:gd name="T58" fmla="*/ 500 w 1442"/>
                    <a:gd name="T59" fmla="*/ 1025 h 1098"/>
                    <a:gd name="T60" fmla="*/ 533 w 1442"/>
                    <a:gd name="T61" fmla="*/ 1057 h 1098"/>
                    <a:gd name="T62" fmla="*/ 620 w 1442"/>
                    <a:gd name="T63" fmla="*/ 1071 h 1098"/>
                    <a:gd name="T64" fmla="*/ 691 w 1442"/>
                    <a:gd name="T65" fmla="*/ 1052 h 1098"/>
                    <a:gd name="T66" fmla="*/ 715 w 1442"/>
                    <a:gd name="T67" fmla="*/ 1049 h 1098"/>
                    <a:gd name="T68" fmla="*/ 827 w 1442"/>
                    <a:gd name="T69" fmla="*/ 985 h 1098"/>
                    <a:gd name="T70" fmla="*/ 884 w 1442"/>
                    <a:gd name="T71" fmla="*/ 970 h 1098"/>
                    <a:gd name="T72" fmla="*/ 1018 w 1442"/>
                    <a:gd name="T73" fmla="*/ 977 h 1098"/>
                    <a:gd name="T74" fmla="*/ 1108 w 1442"/>
                    <a:gd name="T75" fmla="*/ 1046 h 1098"/>
                    <a:gd name="T76" fmla="*/ 1150 w 1442"/>
                    <a:gd name="T77" fmla="*/ 937 h 1098"/>
                    <a:gd name="T78" fmla="*/ 1205 w 1442"/>
                    <a:gd name="T79" fmla="*/ 849 h 1098"/>
                    <a:gd name="T80" fmla="*/ 1296 w 1442"/>
                    <a:gd name="T81" fmla="*/ 916 h 1098"/>
                    <a:gd name="T82" fmla="*/ 1338 w 1442"/>
                    <a:gd name="T83" fmla="*/ 876 h 1098"/>
                    <a:gd name="T84" fmla="*/ 1378 w 1442"/>
                    <a:gd name="T85" fmla="*/ 828 h 1098"/>
                    <a:gd name="T86" fmla="*/ 1412 w 1442"/>
                    <a:gd name="T87" fmla="*/ 794 h 1098"/>
                    <a:gd name="T88" fmla="*/ 1432 w 1442"/>
                    <a:gd name="T89" fmla="*/ 795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2" h="1098">
                      <a:moveTo>
                        <a:pt x="1441" y="738"/>
                      </a:moveTo>
                      <a:cubicBezTo>
                        <a:pt x="1440" y="711"/>
                        <a:pt x="1430" y="699"/>
                        <a:pt x="1417" y="676"/>
                      </a:cubicBezTo>
                      <a:cubicBezTo>
                        <a:pt x="1404" y="656"/>
                        <a:pt x="1379" y="639"/>
                        <a:pt x="1370" y="618"/>
                      </a:cubicBezTo>
                      <a:cubicBezTo>
                        <a:pt x="1362" y="599"/>
                        <a:pt x="1374" y="580"/>
                        <a:pt x="1374" y="559"/>
                      </a:cubicBezTo>
                      <a:cubicBezTo>
                        <a:pt x="1375" y="532"/>
                        <a:pt x="1366" y="522"/>
                        <a:pt x="1355" y="500"/>
                      </a:cubicBezTo>
                      <a:cubicBezTo>
                        <a:pt x="1333" y="458"/>
                        <a:pt x="1369" y="415"/>
                        <a:pt x="1348" y="375"/>
                      </a:cubicBezTo>
                      <a:cubicBezTo>
                        <a:pt x="1340" y="361"/>
                        <a:pt x="1324" y="350"/>
                        <a:pt x="1315" y="337"/>
                      </a:cubicBezTo>
                      <a:cubicBezTo>
                        <a:pt x="1308" y="326"/>
                        <a:pt x="1304" y="313"/>
                        <a:pt x="1297" y="301"/>
                      </a:cubicBezTo>
                      <a:cubicBezTo>
                        <a:pt x="1280" y="272"/>
                        <a:pt x="1267" y="263"/>
                        <a:pt x="1267" y="227"/>
                      </a:cubicBezTo>
                      <a:cubicBezTo>
                        <a:pt x="1267" y="197"/>
                        <a:pt x="1280" y="180"/>
                        <a:pt x="1285" y="153"/>
                      </a:cubicBezTo>
                      <a:cubicBezTo>
                        <a:pt x="1290" y="125"/>
                        <a:pt x="1272" y="95"/>
                        <a:pt x="1254" y="74"/>
                      </a:cubicBezTo>
                      <a:cubicBezTo>
                        <a:pt x="1236" y="54"/>
                        <a:pt x="1213" y="48"/>
                        <a:pt x="1186" y="45"/>
                      </a:cubicBezTo>
                      <a:cubicBezTo>
                        <a:pt x="1164" y="43"/>
                        <a:pt x="1122" y="51"/>
                        <a:pt x="1107" y="36"/>
                      </a:cubicBezTo>
                      <a:cubicBezTo>
                        <a:pt x="1102" y="31"/>
                        <a:pt x="1099" y="27"/>
                        <a:pt x="1097" y="22"/>
                      </a:cubicBezTo>
                      <a:cubicBezTo>
                        <a:pt x="1090" y="24"/>
                        <a:pt x="1084" y="25"/>
                        <a:pt x="1078" y="27"/>
                      </a:cubicBezTo>
                      <a:cubicBezTo>
                        <a:pt x="1058" y="34"/>
                        <a:pt x="1035" y="48"/>
                        <a:pt x="1014" y="43"/>
                      </a:cubicBezTo>
                      <a:cubicBezTo>
                        <a:pt x="992" y="38"/>
                        <a:pt x="988" y="21"/>
                        <a:pt x="966" y="23"/>
                      </a:cubicBezTo>
                      <a:cubicBezTo>
                        <a:pt x="955" y="24"/>
                        <a:pt x="944" y="32"/>
                        <a:pt x="930" y="33"/>
                      </a:cubicBezTo>
                      <a:cubicBezTo>
                        <a:pt x="917" y="34"/>
                        <a:pt x="901" y="35"/>
                        <a:pt x="891" y="29"/>
                      </a:cubicBezTo>
                      <a:cubicBezTo>
                        <a:pt x="877" y="21"/>
                        <a:pt x="877" y="3"/>
                        <a:pt x="858" y="2"/>
                      </a:cubicBezTo>
                      <a:cubicBezTo>
                        <a:pt x="819" y="0"/>
                        <a:pt x="822" y="39"/>
                        <a:pt x="805" y="59"/>
                      </a:cubicBezTo>
                      <a:cubicBezTo>
                        <a:pt x="794" y="72"/>
                        <a:pt x="779" y="76"/>
                        <a:pt x="767" y="89"/>
                      </a:cubicBezTo>
                      <a:cubicBezTo>
                        <a:pt x="757" y="100"/>
                        <a:pt x="754" y="113"/>
                        <a:pt x="747" y="125"/>
                      </a:cubicBezTo>
                      <a:cubicBezTo>
                        <a:pt x="729" y="152"/>
                        <a:pt x="715" y="175"/>
                        <a:pt x="686" y="191"/>
                      </a:cubicBezTo>
                      <a:cubicBezTo>
                        <a:pt x="675" y="197"/>
                        <a:pt x="612" y="221"/>
                        <a:pt x="608" y="232"/>
                      </a:cubicBezTo>
                      <a:cubicBezTo>
                        <a:pt x="597" y="263"/>
                        <a:pt x="669" y="264"/>
                        <a:pt x="674" y="289"/>
                      </a:cubicBezTo>
                      <a:cubicBezTo>
                        <a:pt x="683" y="329"/>
                        <a:pt x="627" y="318"/>
                        <a:pt x="605" y="322"/>
                      </a:cubicBezTo>
                      <a:cubicBezTo>
                        <a:pt x="593" y="324"/>
                        <a:pt x="576" y="331"/>
                        <a:pt x="565" y="337"/>
                      </a:cubicBezTo>
                      <a:cubicBezTo>
                        <a:pt x="552" y="344"/>
                        <a:pt x="545" y="359"/>
                        <a:pt x="531" y="366"/>
                      </a:cubicBezTo>
                      <a:cubicBezTo>
                        <a:pt x="515" y="375"/>
                        <a:pt x="467" y="376"/>
                        <a:pt x="449" y="373"/>
                      </a:cubicBezTo>
                      <a:cubicBezTo>
                        <a:pt x="439" y="371"/>
                        <a:pt x="422" y="355"/>
                        <a:pt x="417" y="355"/>
                      </a:cubicBezTo>
                      <a:cubicBezTo>
                        <a:pt x="397" y="355"/>
                        <a:pt x="399" y="380"/>
                        <a:pt x="389" y="388"/>
                      </a:cubicBezTo>
                      <a:cubicBezTo>
                        <a:pt x="363" y="411"/>
                        <a:pt x="353" y="376"/>
                        <a:pt x="324" y="373"/>
                      </a:cubicBezTo>
                      <a:cubicBezTo>
                        <a:pt x="294" y="369"/>
                        <a:pt x="274" y="394"/>
                        <a:pt x="253" y="383"/>
                      </a:cubicBezTo>
                      <a:cubicBezTo>
                        <a:pt x="247" y="380"/>
                        <a:pt x="251" y="372"/>
                        <a:pt x="238" y="368"/>
                      </a:cubicBezTo>
                      <a:cubicBezTo>
                        <a:pt x="233" y="366"/>
                        <a:pt x="222" y="367"/>
                        <a:pt x="217" y="370"/>
                      </a:cubicBezTo>
                      <a:cubicBezTo>
                        <a:pt x="198" y="379"/>
                        <a:pt x="206" y="390"/>
                        <a:pt x="202" y="406"/>
                      </a:cubicBezTo>
                      <a:cubicBezTo>
                        <a:pt x="192" y="439"/>
                        <a:pt x="169" y="451"/>
                        <a:pt x="138" y="462"/>
                      </a:cubicBezTo>
                      <a:cubicBezTo>
                        <a:pt x="118" y="470"/>
                        <a:pt x="76" y="508"/>
                        <a:pt x="124" y="509"/>
                      </a:cubicBezTo>
                      <a:cubicBezTo>
                        <a:pt x="130" y="529"/>
                        <a:pt x="110" y="537"/>
                        <a:pt x="103" y="552"/>
                      </a:cubicBezTo>
                      <a:cubicBezTo>
                        <a:pt x="95" y="567"/>
                        <a:pt x="93" y="577"/>
                        <a:pt x="94" y="595"/>
                      </a:cubicBezTo>
                      <a:cubicBezTo>
                        <a:pt x="96" y="633"/>
                        <a:pt x="95" y="651"/>
                        <a:pt x="63" y="677"/>
                      </a:cubicBezTo>
                      <a:cubicBezTo>
                        <a:pt x="33" y="701"/>
                        <a:pt x="0" y="696"/>
                        <a:pt x="19" y="739"/>
                      </a:cubicBezTo>
                      <a:cubicBezTo>
                        <a:pt x="24" y="749"/>
                        <a:pt x="33" y="774"/>
                        <a:pt x="33" y="793"/>
                      </a:cubicBezTo>
                      <a:cubicBezTo>
                        <a:pt x="46" y="797"/>
                        <a:pt x="44" y="809"/>
                        <a:pt x="43" y="828"/>
                      </a:cubicBezTo>
                      <a:cubicBezTo>
                        <a:pt x="42" y="847"/>
                        <a:pt x="37" y="865"/>
                        <a:pt x="35" y="885"/>
                      </a:cubicBezTo>
                      <a:cubicBezTo>
                        <a:pt x="31" y="918"/>
                        <a:pt x="48" y="917"/>
                        <a:pt x="69" y="938"/>
                      </a:cubicBezTo>
                      <a:cubicBezTo>
                        <a:pt x="93" y="962"/>
                        <a:pt x="77" y="975"/>
                        <a:pt x="86" y="1003"/>
                      </a:cubicBezTo>
                      <a:cubicBezTo>
                        <a:pt x="92" y="1020"/>
                        <a:pt x="118" y="1049"/>
                        <a:pt x="130" y="1063"/>
                      </a:cubicBezTo>
                      <a:cubicBezTo>
                        <a:pt x="145" y="1080"/>
                        <a:pt x="166" y="1080"/>
                        <a:pt x="182" y="1098"/>
                      </a:cubicBezTo>
                      <a:cubicBezTo>
                        <a:pt x="184" y="1077"/>
                        <a:pt x="198" y="1074"/>
                        <a:pt x="205" y="1055"/>
                      </a:cubicBezTo>
                      <a:cubicBezTo>
                        <a:pt x="211" y="1039"/>
                        <a:pt x="199" y="1015"/>
                        <a:pt x="211" y="1000"/>
                      </a:cubicBezTo>
                      <a:cubicBezTo>
                        <a:pt x="222" y="986"/>
                        <a:pt x="246" y="992"/>
                        <a:pt x="260" y="983"/>
                      </a:cubicBezTo>
                      <a:cubicBezTo>
                        <a:pt x="280" y="969"/>
                        <a:pt x="276" y="944"/>
                        <a:pt x="294" y="928"/>
                      </a:cubicBezTo>
                      <a:cubicBezTo>
                        <a:pt x="311" y="914"/>
                        <a:pt x="324" y="912"/>
                        <a:pt x="345" y="917"/>
                      </a:cubicBezTo>
                      <a:cubicBezTo>
                        <a:pt x="369" y="924"/>
                        <a:pt x="371" y="932"/>
                        <a:pt x="395" y="925"/>
                      </a:cubicBezTo>
                      <a:cubicBezTo>
                        <a:pt x="414" y="919"/>
                        <a:pt x="435" y="911"/>
                        <a:pt x="454" y="917"/>
                      </a:cubicBezTo>
                      <a:cubicBezTo>
                        <a:pt x="480" y="926"/>
                        <a:pt x="474" y="932"/>
                        <a:pt x="471" y="954"/>
                      </a:cubicBezTo>
                      <a:cubicBezTo>
                        <a:pt x="470" y="967"/>
                        <a:pt x="476" y="986"/>
                        <a:pt x="483" y="997"/>
                      </a:cubicBezTo>
                      <a:cubicBezTo>
                        <a:pt x="488" y="1007"/>
                        <a:pt x="495" y="1015"/>
                        <a:pt x="500" y="1025"/>
                      </a:cubicBezTo>
                      <a:cubicBezTo>
                        <a:pt x="502" y="1030"/>
                        <a:pt x="505" y="1043"/>
                        <a:pt x="508" y="1047"/>
                      </a:cubicBezTo>
                      <a:cubicBezTo>
                        <a:pt x="513" y="1052"/>
                        <a:pt x="526" y="1054"/>
                        <a:pt x="533" y="1057"/>
                      </a:cubicBezTo>
                      <a:cubicBezTo>
                        <a:pt x="540" y="1062"/>
                        <a:pt x="547" y="1067"/>
                        <a:pt x="555" y="1071"/>
                      </a:cubicBezTo>
                      <a:cubicBezTo>
                        <a:pt x="575" y="1079"/>
                        <a:pt x="600" y="1072"/>
                        <a:pt x="620" y="1071"/>
                      </a:cubicBezTo>
                      <a:cubicBezTo>
                        <a:pt x="633" y="1070"/>
                        <a:pt x="646" y="1068"/>
                        <a:pt x="658" y="1065"/>
                      </a:cubicBezTo>
                      <a:cubicBezTo>
                        <a:pt x="668" y="1063"/>
                        <a:pt x="683" y="1051"/>
                        <a:pt x="691" y="1052"/>
                      </a:cubicBezTo>
                      <a:cubicBezTo>
                        <a:pt x="693" y="1059"/>
                        <a:pt x="695" y="1076"/>
                        <a:pt x="707" y="1070"/>
                      </a:cubicBezTo>
                      <a:cubicBezTo>
                        <a:pt x="710" y="1069"/>
                        <a:pt x="714" y="1052"/>
                        <a:pt x="715" y="1049"/>
                      </a:cubicBezTo>
                      <a:cubicBezTo>
                        <a:pt x="725" y="1027"/>
                        <a:pt x="735" y="1012"/>
                        <a:pt x="760" y="1010"/>
                      </a:cubicBezTo>
                      <a:cubicBezTo>
                        <a:pt x="785" y="1009"/>
                        <a:pt x="807" y="999"/>
                        <a:pt x="827" y="985"/>
                      </a:cubicBezTo>
                      <a:cubicBezTo>
                        <a:pt x="839" y="976"/>
                        <a:pt x="868" y="948"/>
                        <a:pt x="885" y="955"/>
                      </a:cubicBezTo>
                      <a:cubicBezTo>
                        <a:pt x="884" y="960"/>
                        <a:pt x="883" y="965"/>
                        <a:pt x="884" y="970"/>
                      </a:cubicBezTo>
                      <a:cubicBezTo>
                        <a:pt x="909" y="968"/>
                        <a:pt x="932" y="963"/>
                        <a:pt x="958" y="964"/>
                      </a:cubicBezTo>
                      <a:cubicBezTo>
                        <a:pt x="977" y="965"/>
                        <a:pt x="1002" y="963"/>
                        <a:pt x="1018" y="977"/>
                      </a:cubicBezTo>
                      <a:cubicBezTo>
                        <a:pt x="1034" y="992"/>
                        <a:pt x="1036" y="1016"/>
                        <a:pt x="1049" y="1032"/>
                      </a:cubicBezTo>
                      <a:cubicBezTo>
                        <a:pt x="1062" y="1050"/>
                        <a:pt x="1087" y="1052"/>
                        <a:pt x="1108" y="1046"/>
                      </a:cubicBezTo>
                      <a:cubicBezTo>
                        <a:pt x="1141" y="1037"/>
                        <a:pt x="1161" y="1017"/>
                        <a:pt x="1156" y="983"/>
                      </a:cubicBezTo>
                      <a:cubicBezTo>
                        <a:pt x="1154" y="968"/>
                        <a:pt x="1152" y="952"/>
                        <a:pt x="1150" y="937"/>
                      </a:cubicBezTo>
                      <a:cubicBezTo>
                        <a:pt x="1146" y="918"/>
                        <a:pt x="1139" y="903"/>
                        <a:pt x="1148" y="884"/>
                      </a:cubicBezTo>
                      <a:cubicBezTo>
                        <a:pt x="1156" y="865"/>
                        <a:pt x="1185" y="852"/>
                        <a:pt x="1205" y="849"/>
                      </a:cubicBezTo>
                      <a:cubicBezTo>
                        <a:pt x="1234" y="846"/>
                        <a:pt x="1234" y="865"/>
                        <a:pt x="1241" y="885"/>
                      </a:cubicBezTo>
                      <a:cubicBezTo>
                        <a:pt x="1250" y="910"/>
                        <a:pt x="1271" y="916"/>
                        <a:pt x="1296" y="916"/>
                      </a:cubicBezTo>
                      <a:cubicBezTo>
                        <a:pt x="1307" y="916"/>
                        <a:pt x="1318" y="918"/>
                        <a:pt x="1327" y="910"/>
                      </a:cubicBezTo>
                      <a:cubicBezTo>
                        <a:pt x="1337" y="901"/>
                        <a:pt x="1334" y="887"/>
                        <a:pt x="1338" y="876"/>
                      </a:cubicBezTo>
                      <a:cubicBezTo>
                        <a:pt x="1342" y="864"/>
                        <a:pt x="1349" y="851"/>
                        <a:pt x="1355" y="840"/>
                      </a:cubicBezTo>
                      <a:cubicBezTo>
                        <a:pt x="1362" y="828"/>
                        <a:pt x="1365" y="827"/>
                        <a:pt x="1378" y="828"/>
                      </a:cubicBezTo>
                      <a:cubicBezTo>
                        <a:pt x="1389" y="828"/>
                        <a:pt x="1400" y="829"/>
                        <a:pt x="1405" y="818"/>
                      </a:cubicBezTo>
                      <a:cubicBezTo>
                        <a:pt x="1409" y="808"/>
                        <a:pt x="1401" y="800"/>
                        <a:pt x="1412" y="794"/>
                      </a:cubicBezTo>
                      <a:cubicBezTo>
                        <a:pt x="1418" y="792"/>
                        <a:pt x="1425" y="793"/>
                        <a:pt x="1432" y="796"/>
                      </a:cubicBezTo>
                      <a:cubicBezTo>
                        <a:pt x="1432" y="796"/>
                        <a:pt x="1432" y="795"/>
                        <a:pt x="1432" y="795"/>
                      </a:cubicBezTo>
                      <a:cubicBezTo>
                        <a:pt x="1439" y="776"/>
                        <a:pt x="1442" y="760"/>
                        <a:pt x="1441" y="738"/>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0" name="Freeform 44"/>
                <p:cNvSpPr>
                  <a:spLocks/>
                </p:cNvSpPr>
                <p:nvPr/>
              </p:nvSpPr>
              <p:spPr bwMode="auto">
                <a:xfrm>
                  <a:off x="3341354" y="8730314"/>
                  <a:ext cx="196719" cy="272192"/>
                </a:xfrm>
                <a:custGeom>
                  <a:avLst/>
                  <a:gdLst>
                    <a:gd name="T0" fmla="*/ 44 w 373"/>
                    <a:gd name="T1" fmla="*/ 464 h 516"/>
                    <a:gd name="T2" fmla="*/ 0 w 373"/>
                    <a:gd name="T3" fmla="*/ 405 h 516"/>
                    <a:gd name="T4" fmla="*/ 40 w 373"/>
                    <a:gd name="T5" fmla="*/ 357 h 516"/>
                    <a:gd name="T6" fmla="*/ 90 w 373"/>
                    <a:gd name="T7" fmla="*/ 280 h 516"/>
                    <a:gd name="T8" fmla="*/ 141 w 373"/>
                    <a:gd name="T9" fmla="*/ 192 h 516"/>
                    <a:gd name="T10" fmla="*/ 207 w 373"/>
                    <a:gd name="T11" fmla="*/ 133 h 516"/>
                    <a:gd name="T12" fmla="*/ 254 w 373"/>
                    <a:gd name="T13" fmla="*/ 87 h 516"/>
                    <a:gd name="T14" fmla="*/ 306 w 373"/>
                    <a:gd name="T15" fmla="*/ 27 h 516"/>
                    <a:gd name="T16" fmla="*/ 362 w 373"/>
                    <a:gd name="T17" fmla="*/ 25 h 516"/>
                    <a:gd name="T18" fmla="*/ 346 w 373"/>
                    <a:gd name="T19" fmla="*/ 71 h 516"/>
                    <a:gd name="T20" fmla="*/ 325 w 373"/>
                    <a:gd name="T21" fmla="*/ 117 h 516"/>
                    <a:gd name="T22" fmla="*/ 293 w 373"/>
                    <a:gd name="T23" fmla="*/ 161 h 516"/>
                    <a:gd name="T24" fmla="*/ 249 w 373"/>
                    <a:gd name="T25" fmla="*/ 223 h 516"/>
                    <a:gd name="T26" fmla="*/ 237 w 373"/>
                    <a:gd name="T27" fmla="*/ 307 h 516"/>
                    <a:gd name="T28" fmla="*/ 256 w 373"/>
                    <a:gd name="T29" fmla="*/ 363 h 516"/>
                    <a:gd name="T30" fmla="*/ 283 w 373"/>
                    <a:gd name="T31" fmla="*/ 428 h 516"/>
                    <a:gd name="T32" fmla="*/ 193 w 373"/>
                    <a:gd name="T33" fmla="*/ 468 h 516"/>
                    <a:gd name="T34" fmla="*/ 107 w 373"/>
                    <a:gd name="T35" fmla="*/ 514 h 516"/>
                    <a:gd name="T36" fmla="*/ 44 w 373"/>
                    <a:gd name="T37" fmla="*/ 46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3" h="516">
                      <a:moveTo>
                        <a:pt x="44" y="464"/>
                      </a:moveTo>
                      <a:cubicBezTo>
                        <a:pt x="23" y="444"/>
                        <a:pt x="0" y="432"/>
                        <a:pt x="0" y="405"/>
                      </a:cubicBezTo>
                      <a:cubicBezTo>
                        <a:pt x="0" y="378"/>
                        <a:pt x="1" y="367"/>
                        <a:pt x="40" y="357"/>
                      </a:cubicBezTo>
                      <a:cubicBezTo>
                        <a:pt x="78" y="347"/>
                        <a:pt x="72" y="299"/>
                        <a:pt x="90" y="280"/>
                      </a:cubicBezTo>
                      <a:cubicBezTo>
                        <a:pt x="107" y="261"/>
                        <a:pt x="126" y="207"/>
                        <a:pt x="141" y="192"/>
                      </a:cubicBezTo>
                      <a:cubicBezTo>
                        <a:pt x="157" y="177"/>
                        <a:pt x="199" y="165"/>
                        <a:pt x="207" y="133"/>
                      </a:cubicBezTo>
                      <a:cubicBezTo>
                        <a:pt x="214" y="100"/>
                        <a:pt x="235" y="98"/>
                        <a:pt x="254" y="87"/>
                      </a:cubicBezTo>
                      <a:cubicBezTo>
                        <a:pt x="274" y="75"/>
                        <a:pt x="299" y="39"/>
                        <a:pt x="306" y="27"/>
                      </a:cubicBezTo>
                      <a:cubicBezTo>
                        <a:pt x="314" y="16"/>
                        <a:pt x="350" y="0"/>
                        <a:pt x="362" y="25"/>
                      </a:cubicBezTo>
                      <a:cubicBezTo>
                        <a:pt x="373" y="50"/>
                        <a:pt x="362" y="54"/>
                        <a:pt x="346" y="71"/>
                      </a:cubicBezTo>
                      <a:cubicBezTo>
                        <a:pt x="331" y="89"/>
                        <a:pt x="329" y="100"/>
                        <a:pt x="325" y="117"/>
                      </a:cubicBezTo>
                      <a:cubicBezTo>
                        <a:pt x="322" y="135"/>
                        <a:pt x="306" y="144"/>
                        <a:pt x="293" y="161"/>
                      </a:cubicBezTo>
                      <a:cubicBezTo>
                        <a:pt x="279" y="179"/>
                        <a:pt x="260" y="192"/>
                        <a:pt x="249" y="223"/>
                      </a:cubicBezTo>
                      <a:cubicBezTo>
                        <a:pt x="237" y="253"/>
                        <a:pt x="237" y="290"/>
                        <a:pt x="237" y="307"/>
                      </a:cubicBezTo>
                      <a:cubicBezTo>
                        <a:pt x="237" y="324"/>
                        <a:pt x="245" y="344"/>
                        <a:pt x="256" y="363"/>
                      </a:cubicBezTo>
                      <a:cubicBezTo>
                        <a:pt x="268" y="382"/>
                        <a:pt x="323" y="407"/>
                        <a:pt x="283" y="428"/>
                      </a:cubicBezTo>
                      <a:cubicBezTo>
                        <a:pt x="243" y="449"/>
                        <a:pt x="220" y="445"/>
                        <a:pt x="193" y="468"/>
                      </a:cubicBezTo>
                      <a:cubicBezTo>
                        <a:pt x="166" y="491"/>
                        <a:pt x="139" y="516"/>
                        <a:pt x="107" y="514"/>
                      </a:cubicBezTo>
                      <a:cubicBezTo>
                        <a:pt x="74" y="512"/>
                        <a:pt x="59" y="480"/>
                        <a:pt x="44" y="464"/>
                      </a:cubicBezTo>
                      <a:close/>
                    </a:path>
                  </a:pathLst>
                </a:custGeom>
                <a:solidFill>
                  <a:srgbClr val="FCD5B5">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1" name="Freeform 45"/>
                <p:cNvSpPr>
                  <a:spLocks/>
                </p:cNvSpPr>
                <p:nvPr/>
              </p:nvSpPr>
              <p:spPr bwMode="auto">
                <a:xfrm>
                  <a:off x="2765933" y="8880141"/>
                  <a:ext cx="457299" cy="237358"/>
                </a:xfrm>
                <a:custGeom>
                  <a:avLst/>
                  <a:gdLst>
                    <a:gd name="T0" fmla="*/ 151 w 867"/>
                    <a:gd name="T1" fmla="*/ 413 h 450"/>
                    <a:gd name="T2" fmla="*/ 235 w 867"/>
                    <a:gd name="T3" fmla="*/ 370 h 450"/>
                    <a:gd name="T4" fmla="*/ 299 w 867"/>
                    <a:gd name="T5" fmla="*/ 332 h 450"/>
                    <a:gd name="T6" fmla="*/ 370 w 867"/>
                    <a:gd name="T7" fmla="*/ 342 h 450"/>
                    <a:gd name="T8" fmla="*/ 397 w 867"/>
                    <a:gd name="T9" fmla="*/ 365 h 450"/>
                    <a:gd name="T10" fmla="*/ 436 w 867"/>
                    <a:gd name="T11" fmla="*/ 367 h 450"/>
                    <a:gd name="T12" fmla="*/ 468 w 867"/>
                    <a:gd name="T13" fmla="*/ 334 h 450"/>
                    <a:gd name="T14" fmla="*/ 508 w 867"/>
                    <a:gd name="T15" fmla="*/ 324 h 450"/>
                    <a:gd name="T16" fmla="*/ 567 w 867"/>
                    <a:gd name="T17" fmla="*/ 278 h 450"/>
                    <a:gd name="T18" fmla="*/ 629 w 867"/>
                    <a:gd name="T19" fmla="*/ 248 h 450"/>
                    <a:gd name="T20" fmla="*/ 789 w 867"/>
                    <a:gd name="T21" fmla="*/ 245 h 450"/>
                    <a:gd name="T22" fmla="*/ 856 w 867"/>
                    <a:gd name="T23" fmla="*/ 248 h 450"/>
                    <a:gd name="T24" fmla="*/ 867 w 867"/>
                    <a:gd name="T25" fmla="*/ 207 h 450"/>
                    <a:gd name="T26" fmla="*/ 846 w 867"/>
                    <a:gd name="T27" fmla="*/ 191 h 450"/>
                    <a:gd name="T28" fmla="*/ 779 w 867"/>
                    <a:gd name="T29" fmla="*/ 150 h 450"/>
                    <a:gd name="T30" fmla="*/ 682 w 867"/>
                    <a:gd name="T31" fmla="*/ 117 h 450"/>
                    <a:gd name="T32" fmla="*/ 687 w 867"/>
                    <a:gd name="T33" fmla="*/ 46 h 450"/>
                    <a:gd name="T34" fmla="*/ 618 w 867"/>
                    <a:gd name="T35" fmla="*/ 56 h 450"/>
                    <a:gd name="T36" fmla="*/ 583 w 867"/>
                    <a:gd name="T37" fmla="*/ 56 h 450"/>
                    <a:gd name="T38" fmla="*/ 516 w 867"/>
                    <a:gd name="T39" fmla="*/ 30 h 450"/>
                    <a:gd name="T40" fmla="*/ 396 w 867"/>
                    <a:gd name="T41" fmla="*/ 15 h 450"/>
                    <a:gd name="T42" fmla="*/ 332 w 867"/>
                    <a:gd name="T43" fmla="*/ 20 h 450"/>
                    <a:gd name="T44" fmla="*/ 255 w 867"/>
                    <a:gd name="T45" fmla="*/ 74 h 450"/>
                    <a:gd name="T46" fmla="*/ 133 w 867"/>
                    <a:gd name="T47" fmla="*/ 168 h 450"/>
                    <a:gd name="T48" fmla="*/ 38 w 867"/>
                    <a:gd name="T49" fmla="*/ 173 h 450"/>
                    <a:gd name="T50" fmla="*/ 59 w 867"/>
                    <a:gd name="T51" fmla="*/ 237 h 450"/>
                    <a:gd name="T52" fmla="*/ 56 w 867"/>
                    <a:gd name="T53" fmla="*/ 398 h 450"/>
                    <a:gd name="T54" fmla="*/ 35 w 867"/>
                    <a:gd name="T55" fmla="*/ 417 h 450"/>
                    <a:gd name="T56" fmla="*/ 76 w 867"/>
                    <a:gd name="T57" fmla="*/ 429 h 450"/>
                    <a:gd name="T58" fmla="*/ 110 w 867"/>
                    <a:gd name="T59" fmla="*/ 450 h 450"/>
                    <a:gd name="T60" fmla="*/ 119 w 867"/>
                    <a:gd name="T61" fmla="*/ 444 h 450"/>
                    <a:gd name="T62" fmla="*/ 151 w 867"/>
                    <a:gd name="T63" fmla="*/ 41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450">
                      <a:moveTo>
                        <a:pt x="151" y="413"/>
                      </a:moveTo>
                      <a:cubicBezTo>
                        <a:pt x="164" y="387"/>
                        <a:pt x="202" y="367"/>
                        <a:pt x="235" y="370"/>
                      </a:cubicBezTo>
                      <a:cubicBezTo>
                        <a:pt x="243" y="344"/>
                        <a:pt x="276" y="339"/>
                        <a:pt x="299" y="332"/>
                      </a:cubicBezTo>
                      <a:cubicBezTo>
                        <a:pt x="325" y="325"/>
                        <a:pt x="353" y="326"/>
                        <a:pt x="370" y="342"/>
                      </a:cubicBezTo>
                      <a:cubicBezTo>
                        <a:pt x="382" y="354"/>
                        <a:pt x="379" y="359"/>
                        <a:pt x="397" y="365"/>
                      </a:cubicBezTo>
                      <a:cubicBezTo>
                        <a:pt x="406" y="368"/>
                        <a:pt x="427" y="371"/>
                        <a:pt x="436" y="367"/>
                      </a:cubicBezTo>
                      <a:cubicBezTo>
                        <a:pt x="449" y="361"/>
                        <a:pt x="456" y="342"/>
                        <a:pt x="468" y="334"/>
                      </a:cubicBezTo>
                      <a:cubicBezTo>
                        <a:pt x="483" y="325"/>
                        <a:pt x="492" y="326"/>
                        <a:pt x="508" y="324"/>
                      </a:cubicBezTo>
                      <a:cubicBezTo>
                        <a:pt x="545" y="319"/>
                        <a:pt x="553" y="308"/>
                        <a:pt x="567" y="278"/>
                      </a:cubicBezTo>
                      <a:cubicBezTo>
                        <a:pt x="579" y="251"/>
                        <a:pt x="600" y="252"/>
                        <a:pt x="629" y="248"/>
                      </a:cubicBezTo>
                      <a:cubicBezTo>
                        <a:pt x="675" y="241"/>
                        <a:pt x="743" y="236"/>
                        <a:pt x="789" y="245"/>
                      </a:cubicBezTo>
                      <a:cubicBezTo>
                        <a:pt x="815" y="250"/>
                        <a:pt x="837" y="280"/>
                        <a:pt x="856" y="248"/>
                      </a:cubicBezTo>
                      <a:cubicBezTo>
                        <a:pt x="864" y="234"/>
                        <a:pt x="864" y="219"/>
                        <a:pt x="867" y="207"/>
                      </a:cubicBezTo>
                      <a:cubicBezTo>
                        <a:pt x="860" y="204"/>
                        <a:pt x="853" y="199"/>
                        <a:pt x="846" y="191"/>
                      </a:cubicBezTo>
                      <a:cubicBezTo>
                        <a:pt x="818" y="158"/>
                        <a:pt x="800" y="158"/>
                        <a:pt x="779" y="150"/>
                      </a:cubicBezTo>
                      <a:cubicBezTo>
                        <a:pt x="759" y="143"/>
                        <a:pt x="710" y="130"/>
                        <a:pt x="682" y="117"/>
                      </a:cubicBezTo>
                      <a:cubicBezTo>
                        <a:pt x="654" y="104"/>
                        <a:pt x="695" y="66"/>
                        <a:pt x="687" y="46"/>
                      </a:cubicBezTo>
                      <a:cubicBezTo>
                        <a:pt x="680" y="25"/>
                        <a:pt x="631" y="38"/>
                        <a:pt x="618" y="56"/>
                      </a:cubicBezTo>
                      <a:cubicBezTo>
                        <a:pt x="606" y="74"/>
                        <a:pt x="593" y="107"/>
                        <a:pt x="583" y="56"/>
                      </a:cubicBezTo>
                      <a:cubicBezTo>
                        <a:pt x="572" y="5"/>
                        <a:pt x="547" y="15"/>
                        <a:pt x="516" y="30"/>
                      </a:cubicBezTo>
                      <a:cubicBezTo>
                        <a:pt x="485" y="46"/>
                        <a:pt x="422" y="28"/>
                        <a:pt x="396" y="15"/>
                      </a:cubicBezTo>
                      <a:cubicBezTo>
                        <a:pt x="370" y="2"/>
                        <a:pt x="342" y="0"/>
                        <a:pt x="332" y="20"/>
                      </a:cubicBezTo>
                      <a:cubicBezTo>
                        <a:pt x="322" y="40"/>
                        <a:pt x="286" y="58"/>
                        <a:pt x="255" y="74"/>
                      </a:cubicBezTo>
                      <a:cubicBezTo>
                        <a:pt x="225" y="89"/>
                        <a:pt x="158" y="153"/>
                        <a:pt x="133" y="168"/>
                      </a:cubicBezTo>
                      <a:cubicBezTo>
                        <a:pt x="107" y="183"/>
                        <a:pt x="77" y="181"/>
                        <a:pt x="38" y="173"/>
                      </a:cubicBezTo>
                      <a:cubicBezTo>
                        <a:pt x="0" y="166"/>
                        <a:pt x="54" y="204"/>
                        <a:pt x="59" y="237"/>
                      </a:cubicBezTo>
                      <a:cubicBezTo>
                        <a:pt x="64" y="270"/>
                        <a:pt x="61" y="380"/>
                        <a:pt x="56" y="398"/>
                      </a:cubicBezTo>
                      <a:cubicBezTo>
                        <a:pt x="54" y="406"/>
                        <a:pt x="46" y="411"/>
                        <a:pt x="35" y="417"/>
                      </a:cubicBezTo>
                      <a:cubicBezTo>
                        <a:pt x="49" y="419"/>
                        <a:pt x="62" y="422"/>
                        <a:pt x="76" y="429"/>
                      </a:cubicBezTo>
                      <a:cubicBezTo>
                        <a:pt x="87" y="434"/>
                        <a:pt x="102" y="439"/>
                        <a:pt x="110" y="450"/>
                      </a:cubicBezTo>
                      <a:cubicBezTo>
                        <a:pt x="114" y="448"/>
                        <a:pt x="117" y="445"/>
                        <a:pt x="119" y="444"/>
                      </a:cubicBezTo>
                      <a:cubicBezTo>
                        <a:pt x="139" y="434"/>
                        <a:pt x="141" y="433"/>
                        <a:pt x="151" y="413"/>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2" name="Freeform 46"/>
                <p:cNvSpPr>
                  <a:spLocks/>
                </p:cNvSpPr>
                <p:nvPr/>
              </p:nvSpPr>
              <p:spPr bwMode="auto">
                <a:xfrm>
                  <a:off x="2806572" y="8982408"/>
                  <a:ext cx="573858" cy="439882"/>
                </a:xfrm>
                <a:custGeom>
                  <a:avLst/>
                  <a:gdLst>
                    <a:gd name="T0" fmla="*/ 1055 w 1088"/>
                    <a:gd name="T1" fmla="*/ 455 h 834"/>
                    <a:gd name="T2" fmla="*/ 1035 w 1088"/>
                    <a:gd name="T3" fmla="*/ 396 h 834"/>
                    <a:gd name="T4" fmla="*/ 1063 w 1088"/>
                    <a:gd name="T5" fmla="*/ 357 h 834"/>
                    <a:gd name="T6" fmla="*/ 1017 w 1088"/>
                    <a:gd name="T7" fmla="*/ 291 h 834"/>
                    <a:gd name="T8" fmla="*/ 953 w 1088"/>
                    <a:gd name="T9" fmla="*/ 283 h 834"/>
                    <a:gd name="T10" fmla="*/ 966 w 1088"/>
                    <a:gd name="T11" fmla="*/ 94 h 834"/>
                    <a:gd name="T12" fmla="*/ 958 w 1088"/>
                    <a:gd name="T13" fmla="*/ 23 h 834"/>
                    <a:gd name="T14" fmla="*/ 863 w 1088"/>
                    <a:gd name="T15" fmla="*/ 5 h 834"/>
                    <a:gd name="T16" fmla="*/ 790 w 1088"/>
                    <a:gd name="T17" fmla="*/ 13 h 834"/>
                    <a:gd name="T18" fmla="*/ 779 w 1088"/>
                    <a:gd name="T19" fmla="*/ 54 h 834"/>
                    <a:gd name="T20" fmla="*/ 712 w 1088"/>
                    <a:gd name="T21" fmla="*/ 51 h 834"/>
                    <a:gd name="T22" fmla="*/ 552 w 1088"/>
                    <a:gd name="T23" fmla="*/ 54 h 834"/>
                    <a:gd name="T24" fmla="*/ 490 w 1088"/>
                    <a:gd name="T25" fmla="*/ 84 h 834"/>
                    <a:gd name="T26" fmla="*/ 431 w 1088"/>
                    <a:gd name="T27" fmla="*/ 130 h 834"/>
                    <a:gd name="T28" fmla="*/ 391 w 1088"/>
                    <a:gd name="T29" fmla="*/ 140 h 834"/>
                    <a:gd name="T30" fmla="*/ 359 w 1088"/>
                    <a:gd name="T31" fmla="*/ 173 h 834"/>
                    <a:gd name="T32" fmla="*/ 320 w 1088"/>
                    <a:gd name="T33" fmla="*/ 171 h 834"/>
                    <a:gd name="T34" fmla="*/ 293 w 1088"/>
                    <a:gd name="T35" fmla="*/ 148 h 834"/>
                    <a:gd name="T36" fmla="*/ 222 w 1088"/>
                    <a:gd name="T37" fmla="*/ 138 h 834"/>
                    <a:gd name="T38" fmla="*/ 158 w 1088"/>
                    <a:gd name="T39" fmla="*/ 176 h 834"/>
                    <a:gd name="T40" fmla="*/ 74 w 1088"/>
                    <a:gd name="T41" fmla="*/ 219 h 834"/>
                    <a:gd name="T42" fmla="*/ 42 w 1088"/>
                    <a:gd name="T43" fmla="*/ 250 h 834"/>
                    <a:gd name="T44" fmla="*/ 33 w 1088"/>
                    <a:gd name="T45" fmla="*/ 256 h 834"/>
                    <a:gd name="T46" fmla="*/ 35 w 1088"/>
                    <a:gd name="T47" fmla="*/ 258 h 834"/>
                    <a:gd name="T48" fmla="*/ 30 w 1088"/>
                    <a:gd name="T49" fmla="*/ 296 h 834"/>
                    <a:gd name="T50" fmla="*/ 25 w 1088"/>
                    <a:gd name="T51" fmla="*/ 370 h 834"/>
                    <a:gd name="T52" fmla="*/ 25 w 1088"/>
                    <a:gd name="T53" fmla="*/ 441 h 834"/>
                    <a:gd name="T54" fmla="*/ 102 w 1088"/>
                    <a:gd name="T55" fmla="*/ 460 h 834"/>
                    <a:gd name="T56" fmla="*/ 151 w 1088"/>
                    <a:gd name="T57" fmla="*/ 475 h 834"/>
                    <a:gd name="T58" fmla="*/ 193 w 1088"/>
                    <a:gd name="T59" fmla="*/ 475 h 834"/>
                    <a:gd name="T60" fmla="*/ 219 w 1088"/>
                    <a:gd name="T61" fmla="*/ 505 h 834"/>
                    <a:gd name="T62" fmla="*/ 261 w 1088"/>
                    <a:gd name="T63" fmla="*/ 513 h 834"/>
                    <a:gd name="T64" fmla="*/ 312 w 1088"/>
                    <a:gd name="T65" fmla="*/ 472 h 834"/>
                    <a:gd name="T66" fmla="*/ 388 w 1088"/>
                    <a:gd name="T67" fmla="*/ 500 h 834"/>
                    <a:gd name="T68" fmla="*/ 391 w 1088"/>
                    <a:gd name="T69" fmla="*/ 536 h 834"/>
                    <a:gd name="T70" fmla="*/ 409 w 1088"/>
                    <a:gd name="T71" fmla="*/ 575 h 834"/>
                    <a:gd name="T72" fmla="*/ 424 w 1088"/>
                    <a:gd name="T73" fmla="*/ 639 h 834"/>
                    <a:gd name="T74" fmla="*/ 505 w 1088"/>
                    <a:gd name="T75" fmla="*/ 652 h 834"/>
                    <a:gd name="T76" fmla="*/ 529 w 1088"/>
                    <a:gd name="T77" fmla="*/ 682 h 834"/>
                    <a:gd name="T78" fmla="*/ 511 w 1088"/>
                    <a:gd name="T79" fmla="*/ 711 h 834"/>
                    <a:gd name="T80" fmla="*/ 529 w 1088"/>
                    <a:gd name="T81" fmla="*/ 779 h 834"/>
                    <a:gd name="T82" fmla="*/ 559 w 1088"/>
                    <a:gd name="T83" fmla="*/ 808 h 834"/>
                    <a:gd name="T84" fmla="*/ 600 w 1088"/>
                    <a:gd name="T85" fmla="*/ 810 h 834"/>
                    <a:gd name="T86" fmla="*/ 642 w 1088"/>
                    <a:gd name="T87" fmla="*/ 834 h 834"/>
                    <a:gd name="T88" fmla="*/ 677 w 1088"/>
                    <a:gd name="T89" fmla="*/ 792 h 834"/>
                    <a:gd name="T90" fmla="*/ 764 w 1088"/>
                    <a:gd name="T91" fmla="*/ 690 h 834"/>
                    <a:gd name="T92" fmla="*/ 891 w 1088"/>
                    <a:gd name="T93" fmla="*/ 605 h 834"/>
                    <a:gd name="T94" fmla="*/ 1035 w 1088"/>
                    <a:gd name="T95" fmla="*/ 503 h 834"/>
                    <a:gd name="T96" fmla="*/ 1055 w 1088"/>
                    <a:gd name="T97" fmla="*/ 45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8" h="834">
                      <a:moveTo>
                        <a:pt x="1055" y="455"/>
                      </a:moveTo>
                      <a:cubicBezTo>
                        <a:pt x="1027" y="452"/>
                        <a:pt x="1014" y="416"/>
                        <a:pt x="1035" y="396"/>
                      </a:cubicBezTo>
                      <a:cubicBezTo>
                        <a:pt x="1055" y="375"/>
                        <a:pt x="1088" y="373"/>
                        <a:pt x="1063" y="357"/>
                      </a:cubicBezTo>
                      <a:cubicBezTo>
                        <a:pt x="1037" y="342"/>
                        <a:pt x="1035" y="314"/>
                        <a:pt x="1017" y="291"/>
                      </a:cubicBezTo>
                      <a:cubicBezTo>
                        <a:pt x="999" y="268"/>
                        <a:pt x="978" y="288"/>
                        <a:pt x="953" y="283"/>
                      </a:cubicBezTo>
                      <a:cubicBezTo>
                        <a:pt x="927" y="278"/>
                        <a:pt x="950" y="140"/>
                        <a:pt x="966" y="94"/>
                      </a:cubicBezTo>
                      <a:cubicBezTo>
                        <a:pt x="981" y="48"/>
                        <a:pt x="983" y="41"/>
                        <a:pt x="958" y="23"/>
                      </a:cubicBezTo>
                      <a:cubicBezTo>
                        <a:pt x="932" y="5"/>
                        <a:pt x="902" y="0"/>
                        <a:pt x="863" y="5"/>
                      </a:cubicBezTo>
                      <a:cubicBezTo>
                        <a:pt x="834" y="9"/>
                        <a:pt x="811" y="21"/>
                        <a:pt x="790" y="13"/>
                      </a:cubicBezTo>
                      <a:cubicBezTo>
                        <a:pt x="787" y="25"/>
                        <a:pt x="787" y="40"/>
                        <a:pt x="779" y="54"/>
                      </a:cubicBezTo>
                      <a:cubicBezTo>
                        <a:pt x="760" y="86"/>
                        <a:pt x="738" y="56"/>
                        <a:pt x="712" y="51"/>
                      </a:cubicBezTo>
                      <a:cubicBezTo>
                        <a:pt x="666" y="42"/>
                        <a:pt x="598" y="47"/>
                        <a:pt x="552" y="54"/>
                      </a:cubicBezTo>
                      <a:cubicBezTo>
                        <a:pt x="523" y="58"/>
                        <a:pt x="502" y="57"/>
                        <a:pt x="490" y="84"/>
                      </a:cubicBezTo>
                      <a:cubicBezTo>
                        <a:pt x="476" y="114"/>
                        <a:pt x="468" y="125"/>
                        <a:pt x="431" y="130"/>
                      </a:cubicBezTo>
                      <a:cubicBezTo>
                        <a:pt x="415" y="132"/>
                        <a:pt x="406" y="131"/>
                        <a:pt x="391" y="140"/>
                      </a:cubicBezTo>
                      <a:cubicBezTo>
                        <a:pt x="379" y="148"/>
                        <a:pt x="372" y="167"/>
                        <a:pt x="359" y="173"/>
                      </a:cubicBezTo>
                      <a:cubicBezTo>
                        <a:pt x="350" y="177"/>
                        <a:pt x="329" y="174"/>
                        <a:pt x="320" y="171"/>
                      </a:cubicBezTo>
                      <a:cubicBezTo>
                        <a:pt x="302" y="165"/>
                        <a:pt x="305" y="160"/>
                        <a:pt x="293" y="148"/>
                      </a:cubicBezTo>
                      <a:cubicBezTo>
                        <a:pt x="276" y="132"/>
                        <a:pt x="248" y="131"/>
                        <a:pt x="222" y="138"/>
                      </a:cubicBezTo>
                      <a:cubicBezTo>
                        <a:pt x="199" y="145"/>
                        <a:pt x="166" y="150"/>
                        <a:pt x="158" y="176"/>
                      </a:cubicBezTo>
                      <a:cubicBezTo>
                        <a:pt x="125" y="173"/>
                        <a:pt x="87" y="193"/>
                        <a:pt x="74" y="219"/>
                      </a:cubicBezTo>
                      <a:cubicBezTo>
                        <a:pt x="64" y="239"/>
                        <a:pt x="62" y="240"/>
                        <a:pt x="42" y="250"/>
                      </a:cubicBezTo>
                      <a:cubicBezTo>
                        <a:pt x="40" y="251"/>
                        <a:pt x="37" y="254"/>
                        <a:pt x="33" y="256"/>
                      </a:cubicBezTo>
                      <a:cubicBezTo>
                        <a:pt x="34" y="257"/>
                        <a:pt x="35" y="257"/>
                        <a:pt x="35" y="258"/>
                      </a:cubicBezTo>
                      <a:cubicBezTo>
                        <a:pt x="47" y="277"/>
                        <a:pt x="37" y="281"/>
                        <a:pt x="30" y="296"/>
                      </a:cubicBezTo>
                      <a:cubicBezTo>
                        <a:pt x="18" y="324"/>
                        <a:pt x="24" y="341"/>
                        <a:pt x="25" y="370"/>
                      </a:cubicBezTo>
                      <a:cubicBezTo>
                        <a:pt x="26" y="402"/>
                        <a:pt x="0" y="416"/>
                        <a:pt x="25" y="441"/>
                      </a:cubicBezTo>
                      <a:cubicBezTo>
                        <a:pt x="48" y="464"/>
                        <a:pt x="74" y="455"/>
                        <a:pt x="102" y="460"/>
                      </a:cubicBezTo>
                      <a:cubicBezTo>
                        <a:pt x="121" y="463"/>
                        <a:pt x="131" y="475"/>
                        <a:pt x="151" y="475"/>
                      </a:cubicBezTo>
                      <a:cubicBezTo>
                        <a:pt x="171" y="475"/>
                        <a:pt x="174" y="464"/>
                        <a:pt x="193" y="475"/>
                      </a:cubicBezTo>
                      <a:cubicBezTo>
                        <a:pt x="205" y="482"/>
                        <a:pt x="208" y="499"/>
                        <a:pt x="219" y="505"/>
                      </a:cubicBezTo>
                      <a:cubicBezTo>
                        <a:pt x="229" y="511"/>
                        <a:pt x="250" y="512"/>
                        <a:pt x="261" y="513"/>
                      </a:cubicBezTo>
                      <a:cubicBezTo>
                        <a:pt x="307" y="518"/>
                        <a:pt x="283" y="485"/>
                        <a:pt x="312" y="472"/>
                      </a:cubicBezTo>
                      <a:cubicBezTo>
                        <a:pt x="330" y="464"/>
                        <a:pt x="380" y="486"/>
                        <a:pt x="388" y="500"/>
                      </a:cubicBezTo>
                      <a:cubicBezTo>
                        <a:pt x="393" y="508"/>
                        <a:pt x="388" y="526"/>
                        <a:pt x="391" y="536"/>
                      </a:cubicBezTo>
                      <a:cubicBezTo>
                        <a:pt x="396" y="550"/>
                        <a:pt x="406" y="559"/>
                        <a:pt x="409" y="575"/>
                      </a:cubicBezTo>
                      <a:cubicBezTo>
                        <a:pt x="414" y="603"/>
                        <a:pt x="397" y="624"/>
                        <a:pt x="424" y="639"/>
                      </a:cubicBezTo>
                      <a:cubicBezTo>
                        <a:pt x="447" y="651"/>
                        <a:pt x="480" y="639"/>
                        <a:pt x="505" y="652"/>
                      </a:cubicBezTo>
                      <a:cubicBezTo>
                        <a:pt x="519" y="660"/>
                        <a:pt x="527" y="666"/>
                        <a:pt x="529" y="682"/>
                      </a:cubicBezTo>
                      <a:cubicBezTo>
                        <a:pt x="531" y="705"/>
                        <a:pt x="522" y="698"/>
                        <a:pt x="511" y="711"/>
                      </a:cubicBezTo>
                      <a:cubicBezTo>
                        <a:pt x="484" y="742"/>
                        <a:pt x="508" y="752"/>
                        <a:pt x="529" y="779"/>
                      </a:cubicBezTo>
                      <a:cubicBezTo>
                        <a:pt x="541" y="796"/>
                        <a:pt x="539" y="802"/>
                        <a:pt x="559" y="808"/>
                      </a:cubicBezTo>
                      <a:cubicBezTo>
                        <a:pt x="573" y="812"/>
                        <a:pt x="586" y="808"/>
                        <a:pt x="600" y="810"/>
                      </a:cubicBezTo>
                      <a:cubicBezTo>
                        <a:pt x="618" y="812"/>
                        <a:pt x="631" y="822"/>
                        <a:pt x="642" y="834"/>
                      </a:cubicBezTo>
                      <a:cubicBezTo>
                        <a:pt x="655" y="818"/>
                        <a:pt x="667" y="802"/>
                        <a:pt x="677" y="792"/>
                      </a:cubicBezTo>
                      <a:cubicBezTo>
                        <a:pt x="700" y="766"/>
                        <a:pt x="728" y="723"/>
                        <a:pt x="764" y="690"/>
                      </a:cubicBezTo>
                      <a:cubicBezTo>
                        <a:pt x="799" y="656"/>
                        <a:pt x="856" y="636"/>
                        <a:pt x="891" y="605"/>
                      </a:cubicBezTo>
                      <a:cubicBezTo>
                        <a:pt x="927" y="575"/>
                        <a:pt x="986" y="529"/>
                        <a:pt x="1035" y="503"/>
                      </a:cubicBezTo>
                      <a:cubicBezTo>
                        <a:pt x="1082" y="478"/>
                        <a:pt x="1083" y="457"/>
                        <a:pt x="1055" y="455"/>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3" name="Freeform 47"/>
                <p:cNvSpPr>
                  <a:spLocks/>
                </p:cNvSpPr>
                <p:nvPr/>
              </p:nvSpPr>
              <p:spPr bwMode="auto">
                <a:xfrm>
                  <a:off x="1981513" y="9040463"/>
                  <a:ext cx="849845" cy="777498"/>
                </a:xfrm>
                <a:custGeom>
                  <a:avLst/>
                  <a:gdLst>
                    <a:gd name="T0" fmla="*/ 566 w 1611"/>
                    <a:gd name="T1" fmla="*/ 1295 h 1474"/>
                    <a:gd name="T2" fmla="*/ 533 w 1611"/>
                    <a:gd name="T3" fmla="*/ 1205 h 1474"/>
                    <a:gd name="T4" fmla="*/ 577 w 1611"/>
                    <a:gd name="T5" fmla="*/ 1183 h 1474"/>
                    <a:gd name="T6" fmla="*/ 663 w 1611"/>
                    <a:gd name="T7" fmla="*/ 1123 h 1474"/>
                    <a:gd name="T8" fmla="*/ 719 w 1611"/>
                    <a:gd name="T9" fmla="*/ 1029 h 1474"/>
                    <a:gd name="T10" fmla="*/ 757 w 1611"/>
                    <a:gd name="T11" fmla="*/ 919 h 1474"/>
                    <a:gd name="T12" fmla="*/ 724 w 1611"/>
                    <a:gd name="T13" fmla="*/ 796 h 1474"/>
                    <a:gd name="T14" fmla="*/ 916 w 1611"/>
                    <a:gd name="T15" fmla="*/ 783 h 1474"/>
                    <a:gd name="T16" fmla="*/ 968 w 1611"/>
                    <a:gd name="T17" fmla="*/ 708 h 1474"/>
                    <a:gd name="T18" fmla="*/ 967 w 1611"/>
                    <a:gd name="T19" fmla="*/ 643 h 1474"/>
                    <a:gd name="T20" fmla="*/ 1000 w 1611"/>
                    <a:gd name="T21" fmla="*/ 578 h 1474"/>
                    <a:gd name="T22" fmla="*/ 1051 w 1611"/>
                    <a:gd name="T23" fmla="*/ 507 h 1474"/>
                    <a:gd name="T24" fmla="*/ 1159 w 1611"/>
                    <a:gd name="T25" fmla="*/ 403 h 1474"/>
                    <a:gd name="T26" fmla="*/ 1225 w 1611"/>
                    <a:gd name="T27" fmla="*/ 378 h 1474"/>
                    <a:gd name="T28" fmla="*/ 1314 w 1611"/>
                    <a:gd name="T29" fmla="*/ 361 h 1474"/>
                    <a:gd name="T30" fmla="*/ 1378 w 1611"/>
                    <a:gd name="T31" fmla="*/ 350 h 1474"/>
                    <a:gd name="T32" fmla="*/ 1483 w 1611"/>
                    <a:gd name="T33" fmla="*/ 306 h 1474"/>
                    <a:gd name="T34" fmla="*/ 1582 w 1611"/>
                    <a:gd name="T35" fmla="*/ 293 h 1474"/>
                    <a:gd name="T36" fmla="*/ 1594 w 1611"/>
                    <a:gd name="T37" fmla="*/ 186 h 1474"/>
                    <a:gd name="T38" fmla="*/ 1563 w 1611"/>
                    <a:gd name="T39" fmla="*/ 125 h 1474"/>
                    <a:gd name="T40" fmla="*/ 1464 w 1611"/>
                    <a:gd name="T41" fmla="*/ 161 h 1474"/>
                    <a:gd name="T42" fmla="*/ 1121 w 1611"/>
                    <a:gd name="T43" fmla="*/ 217 h 1474"/>
                    <a:gd name="T44" fmla="*/ 909 w 1611"/>
                    <a:gd name="T45" fmla="*/ 71 h 1474"/>
                    <a:gd name="T46" fmla="*/ 817 w 1611"/>
                    <a:gd name="T47" fmla="*/ 71 h 1474"/>
                    <a:gd name="T48" fmla="*/ 627 w 1611"/>
                    <a:gd name="T49" fmla="*/ 285 h 1474"/>
                    <a:gd name="T50" fmla="*/ 493 w 1611"/>
                    <a:gd name="T51" fmla="*/ 575 h 1474"/>
                    <a:gd name="T52" fmla="*/ 223 w 1611"/>
                    <a:gd name="T53" fmla="*/ 765 h 1474"/>
                    <a:gd name="T54" fmla="*/ 145 w 1611"/>
                    <a:gd name="T55" fmla="*/ 843 h 1474"/>
                    <a:gd name="T56" fmla="*/ 306 w 1611"/>
                    <a:gd name="T57" fmla="*/ 858 h 1474"/>
                    <a:gd name="T58" fmla="*/ 291 w 1611"/>
                    <a:gd name="T59" fmla="*/ 968 h 1474"/>
                    <a:gd name="T60" fmla="*/ 414 w 1611"/>
                    <a:gd name="T61" fmla="*/ 989 h 1474"/>
                    <a:gd name="T62" fmla="*/ 393 w 1611"/>
                    <a:gd name="T63" fmla="*/ 1157 h 1474"/>
                    <a:gd name="T64" fmla="*/ 467 w 1611"/>
                    <a:gd name="T65" fmla="*/ 1446 h 1474"/>
                    <a:gd name="T66" fmla="*/ 544 w 1611"/>
                    <a:gd name="T67" fmla="*/ 146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1" h="1474">
                      <a:moveTo>
                        <a:pt x="585" y="1410"/>
                      </a:moveTo>
                      <a:cubicBezTo>
                        <a:pt x="596" y="1370"/>
                        <a:pt x="572" y="1333"/>
                        <a:pt x="566" y="1295"/>
                      </a:cubicBezTo>
                      <a:cubicBezTo>
                        <a:pt x="564" y="1281"/>
                        <a:pt x="571" y="1250"/>
                        <a:pt x="565" y="1238"/>
                      </a:cubicBezTo>
                      <a:cubicBezTo>
                        <a:pt x="556" y="1223"/>
                        <a:pt x="540" y="1222"/>
                        <a:pt x="533" y="1205"/>
                      </a:cubicBezTo>
                      <a:cubicBezTo>
                        <a:pt x="529" y="1194"/>
                        <a:pt x="515" y="1161"/>
                        <a:pt x="523" y="1151"/>
                      </a:cubicBezTo>
                      <a:cubicBezTo>
                        <a:pt x="540" y="1128"/>
                        <a:pt x="565" y="1176"/>
                        <a:pt x="577" y="1183"/>
                      </a:cubicBezTo>
                      <a:cubicBezTo>
                        <a:pt x="603" y="1201"/>
                        <a:pt x="607" y="1188"/>
                        <a:pt x="620" y="1168"/>
                      </a:cubicBezTo>
                      <a:cubicBezTo>
                        <a:pt x="632" y="1150"/>
                        <a:pt x="646" y="1134"/>
                        <a:pt x="663" y="1123"/>
                      </a:cubicBezTo>
                      <a:cubicBezTo>
                        <a:pt x="687" y="1106"/>
                        <a:pt x="682" y="1095"/>
                        <a:pt x="682" y="1068"/>
                      </a:cubicBezTo>
                      <a:cubicBezTo>
                        <a:pt x="682" y="1043"/>
                        <a:pt x="697" y="1037"/>
                        <a:pt x="719" y="1029"/>
                      </a:cubicBezTo>
                      <a:cubicBezTo>
                        <a:pt x="756" y="1014"/>
                        <a:pt x="817" y="1011"/>
                        <a:pt x="807" y="955"/>
                      </a:cubicBezTo>
                      <a:cubicBezTo>
                        <a:pt x="801" y="927"/>
                        <a:pt x="775" y="937"/>
                        <a:pt x="757" y="919"/>
                      </a:cubicBezTo>
                      <a:cubicBezTo>
                        <a:pt x="739" y="902"/>
                        <a:pt x="743" y="874"/>
                        <a:pt x="730" y="853"/>
                      </a:cubicBezTo>
                      <a:cubicBezTo>
                        <a:pt x="720" y="837"/>
                        <a:pt x="702" y="811"/>
                        <a:pt x="724" y="796"/>
                      </a:cubicBezTo>
                      <a:cubicBezTo>
                        <a:pt x="739" y="786"/>
                        <a:pt x="764" y="795"/>
                        <a:pt x="780" y="797"/>
                      </a:cubicBezTo>
                      <a:cubicBezTo>
                        <a:pt x="816" y="802"/>
                        <a:pt x="890" y="818"/>
                        <a:pt x="916" y="783"/>
                      </a:cubicBezTo>
                      <a:cubicBezTo>
                        <a:pt x="926" y="769"/>
                        <a:pt x="937" y="757"/>
                        <a:pt x="948" y="745"/>
                      </a:cubicBezTo>
                      <a:cubicBezTo>
                        <a:pt x="957" y="735"/>
                        <a:pt x="969" y="723"/>
                        <a:pt x="968" y="708"/>
                      </a:cubicBezTo>
                      <a:cubicBezTo>
                        <a:pt x="966" y="693"/>
                        <a:pt x="953" y="688"/>
                        <a:pt x="949" y="673"/>
                      </a:cubicBezTo>
                      <a:cubicBezTo>
                        <a:pt x="943" y="654"/>
                        <a:pt x="953" y="652"/>
                        <a:pt x="967" y="643"/>
                      </a:cubicBezTo>
                      <a:cubicBezTo>
                        <a:pt x="984" y="633"/>
                        <a:pt x="983" y="632"/>
                        <a:pt x="978" y="614"/>
                      </a:cubicBezTo>
                      <a:cubicBezTo>
                        <a:pt x="971" y="583"/>
                        <a:pt x="973" y="587"/>
                        <a:pt x="1000" y="578"/>
                      </a:cubicBezTo>
                      <a:cubicBezTo>
                        <a:pt x="1017" y="572"/>
                        <a:pt x="1019" y="557"/>
                        <a:pt x="1025" y="541"/>
                      </a:cubicBezTo>
                      <a:cubicBezTo>
                        <a:pt x="1031" y="523"/>
                        <a:pt x="1038" y="520"/>
                        <a:pt x="1051" y="507"/>
                      </a:cubicBezTo>
                      <a:cubicBezTo>
                        <a:pt x="1072" y="485"/>
                        <a:pt x="1070" y="424"/>
                        <a:pt x="1104" y="413"/>
                      </a:cubicBezTo>
                      <a:cubicBezTo>
                        <a:pt x="1128" y="405"/>
                        <a:pt x="1143" y="430"/>
                        <a:pt x="1159" y="403"/>
                      </a:cubicBezTo>
                      <a:cubicBezTo>
                        <a:pt x="1169" y="386"/>
                        <a:pt x="1168" y="363"/>
                        <a:pt x="1197" y="369"/>
                      </a:cubicBezTo>
                      <a:cubicBezTo>
                        <a:pt x="1208" y="371"/>
                        <a:pt x="1213" y="377"/>
                        <a:pt x="1225" y="378"/>
                      </a:cubicBezTo>
                      <a:cubicBezTo>
                        <a:pt x="1240" y="380"/>
                        <a:pt x="1246" y="374"/>
                        <a:pt x="1256" y="367"/>
                      </a:cubicBezTo>
                      <a:cubicBezTo>
                        <a:pt x="1281" y="350"/>
                        <a:pt x="1289" y="368"/>
                        <a:pt x="1314" y="361"/>
                      </a:cubicBezTo>
                      <a:cubicBezTo>
                        <a:pt x="1325" y="359"/>
                        <a:pt x="1330" y="352"/>
                        <a:pt x="1342" y="350"/>
                      </a:cubicBezTo>
                      <a:cubicBezTo>
                        <a:pt x="1354" y="348"/>
                        <a:pt x="1366" y="350"/>
                        <a:pt x="1378" y="350"/>
                      </a:cubicBezTo>
                      <a:cubicBezTo>
                        <a:pt x="1409" y="350"/>
                        <a:pt x="1412" y="348"/>
                        <a:pt x="1429" y="325"/>
                      </a:cubicBezTo>
                      <a:cubicBezTo>
                        <a:pt x="1444" y="305"/>
                        <a:pt x="1459" y="306"/>
                        <a:pt x="1483" y="306"/>
                      </a:cubicBezTo>
                      <a:cubicBezTo>
                        <a:pt x="1507" y="306"/>
                        <a:pt x="1532" y="307"/>
                        <a:pt x="1554" y="302"/>
                      </a:cubicBezTo>
                      <a:cubicBezTo>
                        <a:pt x="1564" y="300"/>
                        <a:pt x="1573" y="296"/>
                        <a:pt x="1582" y="293"/>
                      </a:cubicBezTo>
                      <a:cubicBezTo>
                        <a:pt x="1585" y="284"/>
                        <a:pt x="1590" y="274"/>
                        <a:pt x="1589" y="260"/>
                      </a:cubicBezTo>
                      <a:cubicBezTo>
                        <a:pt x="1588" y="231"/>
                        <a:pt x="1582" y="214"/>
                        <a:pt x="1594" y="186"/>
                      </a:cubicBezTo>
                      <a:cubicBezTo>
                        <a:pt x="1601" y="171"/>
                        <a:pt x="1611" y="167"/>
                        <a:pt x="1599" y="148"/>
                      </a:cubicBezTo>
                      <a:cubicBezTo>
                        <a:pt x="1591" y="135"/>
                        <a:pt x="1574" y="131"/>
                        <a:pt x="1563" y="125"/>
                      </a:cubicBezTo>
                      <a:cubicBezTo>
                        <a:pt x="1549" y="118"/>
                        <a:pt x="1536" y="115"/>
                        <a:pt x="1522" y="113"/>
                      </a:cubicBezTo>
                      <a:cubicBezTo>
                        <a:pt x="1508" y="122"/>
                        <a:pt x="1487" y="134"/>
                        <a:pt x="1464" y="161"/>
                      </a:cubicBezTo>
                      <a:cubicBezTo>
                        <a:pt x="1423" y="207"/>
                        <a:pt x="1364" y="191"/>
                        <a:pt x="1323" y="176"/>
                      </a:cubicBezTo>
                      <a:cubicBezTo>
                        <a:pt x="1282" y="161"/>
                        <a:pt x="1180" y="194"/>
                        <a:pt x="1121" y="217"/>
                      </a:cubicBezTo>
                      <a:cubicBezTo>
                        <a:pt x="1063" y="240"/>
                        <a:pt x="1035" y="245"/>
                        <a:pt x="1001" y="227"/>
                      </a:cubicBezTo>
                      <a:cubicBezTo>
                        <a:pt x="968" y="209"/>
                        <a:pt x="925" y="89"/>
                        <a:pt x="909" y="71"/>
                      </a:cubicBezTo>
                      <a:cubicBezTo>
                        <a:pt x="894" y="53"/>
                        <a:pt x="863" y="0"/>
                        <a:pt x="851" y="0"/>
                      </a:cubicBezTo>
                      <a:cubicBezTo>
                        <a:pt x="838" y="0"/>
                        <a:pt x="830" y="46"/>
                        <a:pt x="817" y="71"/>
                      </a:cubicBezTo>
                      <a:cubicBezTo>
                        <a:pt x="805" y="97"/>
                        <a:pt x="692" y="145"/>
                        <a:pt x="682" y="161"/>
                      </a:cubicBezTo>
                      <a:cubicBezTo>
                        <a:pt x="672" y="176"/>
                        <a:pt x="664" y="259"/>
                        <a:pt x="627" y="285"/>
                      </a:cubicBezTo>
                      <a:cubicBezTo>
                        <a:pt x="590" y="310"/>
                        <a:pt x="593" y="390"/>
                        <a:pt x="599" y="447"/>
                      </a:cubicBezTo>
                      <a:cubicBezTo>
                        <a:pt x="604" y="504"/>
                        <a:pt x="536" y="555"/>
                        <a:pt x="493" y="575"/>
                      </a:cubicBezTo>
                      <a:cubicBezTo>
                        <a:pt x="451" y="595"/>
                        <a:pt x="397" y="612"/>
                        <a:pt x="362" y="640"/>
                      </a:cubicBezTo>
                      <a:cubicBezTo>
                        <a:pt x="328" y="669"/>
                        <a:pt x="311" y="735"/>
                        <a:pt x="223" y="765"/>
                      </a:cubicBezTo>
                      <a:cubicBezTo>
                        <a:pt x="153" y="790"/>
                        <a:pt x="158" y="805"/>
                        <a:pt x="79" y="828"/>
                      </a:cubicBezTo>
                      <a:cubicBezTo>
                        <a:pt x="0" y="851"/>
                        <a:pt x="79" y="874"/>
                        <a:pt x="145" y="843"/>
                      </a:cubicBezTo>
                      <a:cubicBezTo>
                        <a:pt x="212" y="812"/>
                        <a:pt x="224" y="802"/>
                        <a:pt x="281" y="815"/>
                      </a:cubicBezTo>
                      <a:cubicBezTo>
                        <a:pt x="337" y="828"/>
                        <a:pt x="332" y="828"/>
                        <a:pt x="306" y="858"/>
                      </a:cubicBezTo>
                      <a:cubicBezTo>
                        <a:pt x="281" y="889"/>
                        <a:pt x="286" y="879"/>
                        <a:pt x="301" y="925"/>
                      </a:cubicBezTo>
                      <a:cubicBezTo>
                        <a:pt x="316" y="971"/>
                        <a:pt x="309" y="940"/>
                        <a:pt x="291" y="968"/>
                      </a:cubicBezTo>
                      <a:cubicBezTo>
                        <a:pt x="273" y="996"/>
                        <a:pt x="322" y="989"/>
                        <a:pt x="365" y="984"/>
                      </a:cubicBezTo>
                      <a:cubicBezTo>
                        <a:pt x="408" y="978"/>
                        <a:pt x="419" y="973"/>
                        <a:pt x="414" y="989"/>
                      </a:cubicBezTo>
                      <a:cubicBezTo>
                        <a:pt x="408" y="1004"/>
                        <a:pt x="403" y="1012"/>
                        <a:pt x="411" y="1050"/>
                      </a:cubicBezTo>
                      <a:cubicBezTo>
                        <a:pt x="419" y="1088"/>
                        <a:pt x="431" y="1104"/>
                        <a:pt x="393" y="1157"/>
                      </a:cubicBezTo>
                      <a:cubicBezTo>
                        <a:pt x="355" y="1211"/>
                        <a:pt x="375" y="1239"/>
                        <a:pt x="375" y="1288"/>
                      </a:cubicBezTo>
                      <a:cubicBezTo>
                        <a:pt x="375" y="1336"/>
                        <a:pt x="434" y="1405"/>
                        <a:pt x="467" y="1446"/>
                      </a:cubicBezTo>
                      <a:cubicBezTo>
                        <a:pt x="490" y="1474"/>
                        <a:pt x="506" y="1466"/>
                        <a:pt x="540" y="1466"/>
                      </a:cubicBezTo>
                      <a:cubicBezTo>
                        <a:pt x="541" y="1464"/>
                        <a:pt x="543" y="1462"/>
                        <a:pt x="544" y="1461"/>
                      </a:cubicBezTo>
                      <a:cubicBezTo>
                        <a:pt x="558" y="1445"/>
                        <a:pt x="579" y="1431"/>
                        <a:pt x="585" y="1410"/>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4" name="Freeform 48"/>
                <p:cNvSpPr>
                  <a:spLocks/>
                </p:cNvSpPr>
                <p:nvPr/>
              </p:nvSpPr>
              <p:spPr bwMode="auto">
                <a:xfrm>
                  <a:off x="2253258" y="9194981"/>
                  <a:ext cx="891823" cy="744228"/>
                </a:xfrm>
                <a:custGeom>
                  <a:avLst/>
                  <a:gdLst>
                    <a:gd name="T0" fmla="*/ 1608 w 1691"/>
                    <a:gd name="T1" fmla="*/ 405 h 1411"/>
                    <a:gd name="T2" fmla="*/ 1560 w 1691"/>
                    <a:gd name="T3" fmla="*/ 308 h 1411"/>
                    <a:gd name="T4" fmla="*/ 1554 w 1691"/>
                    <a:gd name="T5" fmla="*/ 249 h 1411"/>
                    <a:gd name="T6" fmla="*/ 1458 w 1691"/>
                    <a:gd name="T7" fmla="*/ 172 h 1411"/>
                    <a:gd name="T8" fmla="*/ 1437 w 1691"/>
                    <a:gd name="T9" fmla="*/ 97 h 1411"/>
                    <a:gd name="T10" fmla="*/ 1310 w 1691"/>
                    <a:gd name="T11" fmla="*/ 110 h 1411"/>
                    <a:gd name="T12" fmla="*/ 1242 w 1691"/>
                    <a:gd name="T13" fmla="*/ 72 h 1411"/>
                    <a:gd name="T14" fmla="*/ 1151 w 1691"/>
                    <a:gd name="T15" fmla="*/ 57 h 1411"/>
                    <a:gd name="T16" fmla="*/ 1067 w 1691"/>
                    <a:gd name="T17" fmla="*/ 0 h 1411"/>
                    <a:gd name="T18" fmla="*/ 968 w 1691"/>
                    <a:gd name="T19" fmla="*/ 13 h 1411"/>
                    <a:gd name="T20" fmla="*/ 863 w 1691"/>
                    <a:gd name="T21" fmla="*/ 57 h 1411"/>
                    <a:gd name="T22" fmla="*/ 799 w 1691"/>
                    <a:gd name="T23" fmla="*/ 68 h 1411"/>
                    <a:gd name="T24" fmla="*/ 710 w 1691"/>
                    <a:gd name="T25" fmla="*/ 85 h 1411"/>
                    <a:gd name="T26" fmla="*/ 644 w 1691"/>
                    <a:gd name="T27" fmla="*/ 110 h 1411"/>
                    <a:gd name="T28" fmla="*/ 536 w 1691"/>
                    <a:gd name="T29" fmla="*/ 214 h 1411"/>
                    <a:gd name="T30" fmla="*/ 485 w 1691"/>
                    <a:gd name="T31" fmla="*/ 285 h 1411"/>
                    <a:gd name="T32" fmla="*/ 452 w 1691"/>
                    <a:gd name="T33" fmla="*/ 350 h 1411"/>
                    <a:gd name="T34" fmla="*/ 453 w 1691"/>
                    <a:gd name="T35" fmla="*/ 415 h 1411"/>
                    <a:gd name="T36" fmla="*/ 401 w 1691"/>
                    <a:gd name="T37" fmla="*/ 490 h 1411"/>
                    <a:gd name="T38" fmla="*/ 209 w 1691"/>
                    <a:gd name="T39" fmla="*/ 503 h 1411"/>
                    <a:gd name="T40" fmla="*/ 242 w 1691"/>
                    <a:gd name="T41" fmla="*/ 626 h 1411"/>
                    <a:gd name="T42" fmla="*/ 204 w 1691"/>
                    <a:gd name="T43" fmla="*/ 736 h 1411"/>
                    <a:gd name="T44" fmla="*/ 148 w 1691"/>
                    <a:gd name="T45" fmla="*/ 830 h 1411"/>
                    <a:gd name="T46" fmla="*/ 62 w 1691"/>
                    <a:gd name="T47" fmla="*/ 890 h 1411"/>
                    <a:gd name="T48" fmla="*/ 18 w 1691"/>
                    <a:gd name="T49" fmla="*/ 912 h 1411"/>
                    <a:gd name="T50" fmla="*/ 51 w 1691"/>
                    <a:gd name="T51" fmla="*/ 1002 h 1411"/>
                    <a:gd name="T52" fmla="*/ 29 w 1691"/>
                    <a:gd name="T53" fmla="*/ 1168 h 1411"/>
                    <a:gd name="T54" fmla="*/ 85 w 1691"/>
                    <a:gd name="T55" fmla="*/ 1181 h 1411"/>
                    <a:gd name="T56" fmla="*/ 57 w 1691"/>
                    <a:gd name="T57" fmla="*/ 1322 h 1411"/>
                    <a:gd name="T58" fmla="*/ 228 w 1691"/>
                    <a:gd name="T59" fmla="*/ 1345 h 1411"/>
                    <a:gd name="T60" fmla="*/ 343 w 1691"/>
                    <a:gd name="T61" fmla="*/ 1375 h 1411"/>
                    <a:gd name="T62" fmla="*/ 379 w 1691"/>
                    <a:gd name="T63" fmla="*/ 1327 h 1411"/>
                    <a:gd name="T64" fmla="*/ 369 w 1691"/>
                    <a:gd name="T65" fmla="*/ 1230 h 1411"/>
                    <a:gd name="T66" fmla="*/ 387 w 1691"/>
                    <a:gd name="T67" fmla="*/ 1107 h 1411"/>
                    <a:gd name="T68" fmla="*/ 481 w 1691"/>
                    <a:gd name="T69" fmla="*/ 1036 h 1411"/>
                    <a:gd name="T70" fmla="*/ 571 w 1691"/>
                    <a:gd name="T71" fmla="*/ 890 h 1411"/>
                    <a:gd name="T72" fmla="*/ 640 w 1691"/>
                    <a:gd name="T73" fmla="*/ 685 h 1411"/>
                    <a:gd name="T74" fmla="*/ 801 w 1691"/>
                    <a:gd name="T75" fmla="*/ 560 h 1411"/>
                    <a:gd name="T76" fmla="*/ 1161 w 1691"/>
                    <a:gd name="T77" fmla="*/ 445 h 1411"/>
                    <a:gd name="T78" fmla="*/ 1345 w 1691"/>
                    <a:gd name="T79" fmla="*/ 540 h 1411"/>
                    <a:gd name="T80" fmla="*/ 1542 w 1691"/>
                    <a:gd name="T81" fmla="*/ 731 h 1411"/>
                    <a:gd name="T82" fmla="*/ 1644 w 1691"/>
                    <a:gd name="T83" fmla="*/ 499 h 1411"/>
                    <a:gd name="T84" fmla="*/ 1649 w 1691"/>
                    <a:gd name="T85" fmla="*/ 407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411">
                      <a:moveTo>
                        <a:pt x="1649" y="407"/>
                      </a:moveTo>
                      <a:cubicBezTo>
                        <a:pt x="1635" y="405"/>
                        <a:pt x="1622" y="409"/>
                        <a:pt x="1608" y="405"/>
                      </a:cubicBezTo>
                      <a:cubicBezTo>
                        <a:pt x="1588" y="399"/>
                        <a:pt x="1590" y="393"/>
                        <a:pt x="1578" y="376"/>
                      </a:cubicBezTo>
                      <a:cubicBezTo>
                        <a:pt x="1557" y="349"/>
                        <a:pt x="1533" y="339"/>
                        <a:pt x="1560" y="308"/>
                      </a:cubicBezTo>
                      <a:cubicBezTo>
                        <a:pt x="1571" y="295"/>
                        <a:pt x="1580" y="302"/>
                        <a:pt x="1578" y="279"/>
                      </a:cubicBezTo>
                      <a:cubicBezTo>
                        <a:pt x="1576" y="263"/>
                        <a:pt x="1568" y="257"/>
                        <a:pt x="1554" y="249"/>
                      </a:cubicBezTo>
                      <a:cubicBezTo>
                        <a:pt x="1529" y="236"/>
                        <a:pt x="1496" y="248"/>
                        <a:pt x="1473" y="236"/>
                      </a:cubicBezTo>
                      <a:cubicBezTo>
                        <a:pt x="1446" y="221"/>
                        <a:pt x="1463" y="200"/>
                        <a:pt x="1458" y="172"/>
                      </a:cubicBezTo>
                      <a:cubicBezTo>
                        <a:pt x="1455" y="156"/>
                        <a:pt x="1445" y="147"/>
                        <a:pt x="1440" y="133"/>
                      </a:cubicBezTo>
                      <a:cubicBezTo>
                        <a:pt x="1437" y="123"/>
                        <a:pt x="1442" y="105"/>
                        <a:pt x="1437" y="97"/>
                      </a:cubicBezTo>
                      <a:cubicBezTo>
                        <a:pt x="1429" y="83"/>
                        <a:pt x="1379" y="61"/>
                        <a:pt x="1361" y="69"/>
                      </a:cubicBezTo>
                      <a:cubicBezTo>
                        <a:pt x="1332" y="82"/>
                        <a:pt x="1356" y="115"/>
                        <a:pt x="1310" y="110"/>
                      </a:cubicBezTo>
                      <a:cubicBezTo>
                        <a:pt x="1299" y="109"/>
                        <a:pt x="1278" y="108"/>
                        <a:pt x="1268" y="102"/>
                      </a:cubicBezTo>
                      <a:cubicBezTo>
                        <a:pt x="1257" y="96"/>
                        <a:pt x="1254" y="79"/>
                        <a:pt x="1242" y="72"/>
                      </a:cubicBezTo>
                      <a:cubicBezTo>
                        <a:pt x="1223" y="61"/>
                        <a:pt x="1220" y="72"/>
                        <a:pt x="1200" y="72"/>
                      </a:cubicBezTo>
                      <a:cubicBezTo>
                        <a:pt x="1180" y="72"/>
                        <a:pt x="1170" y="60"/>
                        <a:pt x="1151" y="57"/>
                      </a:cubicBezTo>
                      <a:cubicBezTo>
                        <a:pt x="1123" y="52"/>
                        <a:pt x="1097" y="61"/>
                        <a:pt x="1074" y="38"/>
                      </a:cubicBezTo>
                      <a:cubicBezTo>
                        <a:pt x="1059" y="24"/>
                        <a:pt x="1062" y="13"/>
                        <a:pt x="1067" y="0"/>
                      </a:cubicBezTo>
                      <a:cubicBezTo>
                        <a:pt x="1058" y="3"/>
                        <a:pt x="1049" y="7"/>
                        <a:pt x="1039" y="9"/>
                      </a:cubicBezTo>
                      <a:cubicBezTo>
                        <a:pt x="1017" y="14"/>
                        <a:pt x="992" y="13"/>
                        <a:pt x="968" y="13"/>
                      </a:cubicBezTo>
                      <a:cubicBezTo>
                        <a:pt x="944" y="13"/>
                        <a:pt x="929" y="12"/>
                        <a:pt x="914" y="32"/>
                      </a:cubicBezTo>
                      <a:cubicBezTo>
                        <a:pt x="897" y="55"/>
                        <a:pt x="894" y="57"/>
                        <a:pt x="863" y="57"/>
                      </a:cubicBezTo>
                      <a:cubicBezTo>
                        <a:pt x="851" y="57"/>
                        <a:pt x="839" y="55"/>
                        <a:pt x="827" y="57"/>
                      </a:cubicBezTo>
                      <a:cubicBezTo>
                        <a:pt x="815" y="59"/>
                        <a:pt x="810" y="66"/>
                        <a:pt x="799" y="68"/>
                      </a:cubicBezTo>
                      <a:cubicBezTo>
                        <a:pt x="774" y="75"/>
                        <a:pt x="766" y="57"/>
                        <a:pt x="741" y="74"/>
                      </a:cubicBezTo>
                      <a:cubicBezTo>
                        <a:pt x="731" y="81"/>
                        <a:pt x="725" y="87"/>
                        <a:pt x="710" y="85"/>
                      </a:cubicBezTo>
                      <a:cubicBezTo>
                        <a:pt x="698" y="84"/>
                        <a:pt x="693" y="78"/>
                        <a:pt x="682" y="76"/>
                      </a:cubicBezTo>
                      <a:cubicBezTo>
                        <a:pt x="653" y="70"/>
                        <a:pt x="654" y="93"/>
                        <a:pt x="644" y="110"/>
                      </a:cubicBezTo>
                      <a:cubicBezTo>
                        <a:pt x="628" y="137"/>
                        <a:pt x="613" y="112"/>
                        <a:pt x="589" y="120"/>
                      </a:cubicBezTo>
                      <a:cubicBezTo>
                        <a:pt x="555" y="131"/>
                        <a:pt x="557" y="192"/>
                        <a:pt x="536" y="214"/>
                      </a:cubicBezTo>
                      <a:cubicBezTo>
                        <a:pt x="523" y="227"/>
                        <a:pt x="516" y="230"/>
                        <a:pt x="510" y="248"/>
                      </a:cubicBezTo>
                      <a:cubicBezTo>
                        <a:pt x="504" y="264"/>
                        <a:pt x="502" y="279"/>
                        <a:pt x="485" y="285"/>
                      </a:cubicBezTo>
                      <a:cubicBezTo>
                        <a:pt x="458" y="294"/>
                        <a:pt x="456" y="290"/>
                        <a:pt x="463" y="321"/>
                      </a:cubicBezTo>
                      <a:cubicBezTo>
                        <a:pt x="468" y="339"/>
                        <a:pt x="469" y="340"/>
                        <a:pt x="452" y="350"/>
                      </a:cubicBezTo>
                      <a:cubicBezTo>
                        <a:pt x="438" y="359"/>
                        <a:pt x="428" y="361"/>
                        <a:pt x="434" y="380"/>
                      </a:cubicBezTo>
                      <a:cubicBezTo>
                        <a:pt x="438" y="395"/>
                        <a:pt x="451" y="400"/>
                        <a:pt x="453" y="415"/>
                      </a:cubicBezTo>
                      <a:cubicBezTo>
                        <a:pt x="454" y="430"/>
                        <a:pt x="442" y="442"/>
                        <a:pt x="433" y="452"/>
                      </a:cubicBezTo>
                      <a:cubicBezTo>
                        <a:pt x="422" y="464"/>
                        <a:pt x="411" y="476"/>
                        <a:pt x="401" y="490"/>
                      </a:cubicBezTo>
                      <a:cubicBezTo>
                        <a:pt x="375" y="525"/>
                        <a:pt x="301" y="509"/>
                        <a:pt x="265" y="504"/>
                      </a:cubicBezTo>
                      <a:cubicBezTo>
                        <a:pt x="249" y="502"/>
                        <a:pt x="224" y="493"/>
                        <a:pt x="209" y="503"/>
                      </a:cubicBezTo>
                      <a:cubicBezTo>
                        <a:pt x="187" y="518"/>
                        <a:pt x="205" y="544"/>
                        <a:pt x="215" y="560"/>
                      </a:cubicBezTo>
                      <a:cubicBezTo>
                        <a:pt x="228" y="581"/>
                        <a:pt x="224" y="609"/>
                        <a:pt x="242" y="626"/>
                      </a:cubicBezTo>
                      <a:cubicBezTo>
                        <a:pt x="260" y="644"/>
                        <a:pt x="286" y="634"/>
                        <a:pt x="292" y="662"/>
                      </a:cubicBezTo>
                      <a:cubicBezTo>
                        <a:pt x="302" y="718"/>
                        <a:pt x="241" y="721"/>
                        <a:pt x="204" y="736"/>
                      </a:cubicBezTo>
                      <a:cubicBezTo>
                        <a:pt x="182" y="744"/>
                        <a:pt x="167" y="750"/>
                        <a:pt x="167" y="775"/>
                      </a:cubicBezTo>
                      <a:cubicBezTo>
                        <a:pt x="167" y="802"/>
                        <a:pt x="172" y="813"/>
                        <a:pt x="148" y="830"/>
                      </a:cubicBezTo>
                      <a:cubicBezTo>
                        <a:pt x="131" y="841"/>
                        <a:pt x="117" y="857"/>
                        <a:pt x="105" y="875"/>
                      </a:cubicBezTo>
                      <a:cubicBezTo>
                        <a:pt x="92" y="895"/>
                        <a:pt x="88" y="908"/>
                        <a:pt x="62" y="890"/>
                      </a:cubicBezTo>
                      <a:cubicBezTo>
                        <a:pt x="50" y="883"/>
                        <a:pt x="25" y="835"/>
                        <a:pt x="8" y="858"/>
                      </a:cubicBezTo>
                      <a:cubicBezTo>
                        <a:pt x="0" y="868"/>
                        <a:pt x="14" y="901"/>
                        <a:pt x="18" y="912"/>
                      </a:cubicBezTo>
                      <a:cubicBezTo>
                        <a:pt x="25" y="929"/>
                        <a:pt x="41" y="930"/>
                        <a:pt x="50" y="945"/>
                      </a:cubicBezTo>
                      <a:cubicBezTo>
                        <a:pt x="56" y="957"/>
                        <a:pt x="49" y="988"/>
                        <a:pt x="51" y="1002"/>
                      </a:cubicBezTo>
                      <a:cubicBezTo>
                        <a:pt x="57" y="1040"/>
                        <a:pt x="81" y="1077"/>
                        <a:pt x="70" y="1117"/>
                      </a:cubicBezTo>
                      <a:cubicBezTo>
                        <a:pt x="64" y="1138"/>
                        <a:pt x="43" y="1152"/>
                        <a:pt x="29" y="1168"/>
                      </a:cubicBezTo>
                      <a:cubicBezTo>
                        <a:pt x="28" y="1169"/>
                        <a:pt x="26" y="1171"/>
                        <a:pt x="25" y="1173"/>
                      </a:cubicBezTo>
                      <a:cubicBezTo>
                        <a:pt x="40" y="1173"/>
                        <a:pt x="60" y="1174"/>
                        <a:pt x="85" y="1181"/>
                      </a:cubicBezTo>
                      <a:cubicBezTo>
                        <a:pt x="167" y="1204"/>
                        <a:pt x="52" y="1255"/>
                        <a:pt x="39" y="1281"/>
                      </a:cubicBezTo>
                      <a:cubicBezTo>
                        <a:pt x="18" y="1324"/>
                        <a:pt x="26" y="1350"/>
                        <a:pt x="57" y="1322"/>
                      </a:cubicBezTo>
                      <a:cubicBezTo>
                        <a:pt x="59" y="1320"/>
                        <a:pt x="103" y="1317"/>
                        <a:pt x="131" y="1352"/>
                      </a:cubicBezTo>
                      <a:cubicBezTo>
                        <a:pt x="162" y="1391"/>
                        <a:pt x="180" y="1363"/>
                        <a:pt x="228" y="1345"/>
                      </a:cubicBezTo>
                      <a:cubicBezTo>
                        <a:pt x="277" y="1327"/>
                        <a:pt x="261" y="1329"/>
                        <a:pt x="287" y="1337"/>
                      </a:cubicBezTo>
                      <a:cubicBezTo>
                        <a:pt x="313" y="1345"/>
                        <a:pt x="328" y="1350"/>
                        <a:pt x="343" y="1375"/>
                      </a:cubicBezTo>
                      <a:cubicBezTo>
                        <a:pt x="359" y="1401"/>
                        <a:pt x="371" y="1411"/>
                        <a:pt x="399" y="1393"/>
                      </a:cubicBezTo>
                      <a:cubicBezTo>
                        <a:pt x="428" y="1375"/>
                        <a:pt x="402" y="1347"/>
                        <a:pt x="379" y="1327"/>
                      </a:cubicBezTo>
                      <a:cubicBezTo>
                        <a:pt x="356" y="1306"/>
                        <a:pt x="338" y="1289"/>
                        <a:pt x="333" y="1258"/>
                      </a:cubicBezTo>
                      <a:cubicBezTo>
                        <a:pt x="328" y="1227"/>
                        <a:pt x="346" y="1237"/>
                        <a:pt x="369" y="1230"/>
                      </a:cubicBezTo>
                      <a:cubicBezTo>
                        <a:pt x="392" y="1222"/>
                        <a:pt x="399" y="1209"/>
                        <a:pt x="392" y="1184"/>
                      </a:cubicBezTo>
                      <a:cubicBezTo>
                        <a:pt x="384" y="1158"/>
                        <a:pt x="376" y="1140"/>
                        <a:pt x="387" y="1107"/>
                      </a:cubicBezTo>
                      <a:cubicBezTo>
                        <a:pt x="397" y="1074"/>
                        <a:pt x="402" y="1046"/>
                        <a:pt x="433" y="1038"/>
                      </a:cubicBezTo>
                      <a:cubicBezTo>
                        <a:pt x="463" y="1030"/>
                        <a:pt x="479" y="1051"/>
                        <a:pt x="481" y="1036"/>
                      </a:cubicBezTo>
                      <a:cubicBezTo>
                        <a:pt x="484" y="1020"/>
                        <a:pt x="481" y="1007"/>
                        <a:pt x="502" y="979"/>
                      </a:cubicBezTo>
                      <a:cubicBezTo>
                        <a:pt x="522" y="951"/>
                        <a:pt x="537" y="926"/>
                        <a:pt x="571" y="890"/>
                      </a:cubicBezTo>
                      <a:cubicBezTo>
                        <a:pt x="604" y="854"/>
                        <a:pt x="622" y="823"/>
                        <a:pt x="637" y="803"/>
                      </a:cubicBezTo>
                      <a:cubicBezTo>
                        <a:pt x="652" y="782"/>
                        <a:pt x="640" y="734"/>
                        <a:pt x="640" y="685"/>
                      </a:cubicBezTo>
                      <a:cubicBezTo>
                        <a:pt x="640" y="637"/>
                        <a:pt x="652" y="632"/>
                        <a:pt x="673" y="614"/>
                      </a:cubicBezTo>
                      <a:cubicBezTo>
                        <a:pt x="693" y="596"/>
                        <a:pt x="732" y="588"/>
                        <a:pt x="801" y="560"/>
                      </a:cubicBezTo>
                      <a:cubicBezTo>
                        <a:pt x="870" y="532"/>
                        <a:pt x="934" y="486"/>
                        <a:pt x="992" y="458"/>
                      </a:cubicBezTo>
                      <a:cubicBezTo>
                        <a:pt x="1051" y="430"/>
                        <a:pt x="1133" y="432"/>
                        <a:pt x="1161" y="445"/>
                      </a:cubicBezTo>
                      <a:cubicBezTo>
                        <a:pt x="1189" y="458"/>
                        <a:pt x="1279" y="473"/>
                        <a:pt x="1312" y="481"/>
                      </a:cubicBezTo>
                      <a:cubicBezTo>
                        <a:pt x="1345" y="489"/>
                        <a:pt x="1340" y="517"/>
                        <a:pt x="1345" y="540"/>
                      </a:cubicBezTo>
                      <a:cubicBezTo>
                        <a:pt x="1350" y="563"/>
                        <a:pt x="1399" y="550"/>
                        <a:pt x="1422" y="591"/>
                      </a:cubicBezTo>
                      <a:cubicBezTo>
                        <a:pt x="1445" y="632"/>
                        <a:pt x="1498" y="683"/>
                        <a:pt x="1542" y="731"/>
                      </a:cubicBezTo>
                      <a:cubicBezTo>
                        <a:pt x="1585" y="780"/>
                        <a:pt x="1585" y="767"/>
                        <a:pt x="1585" y="721"/>
                      </a:cubicBezTo>
                      <a:cubicBezTo>
                        <a:pt x="1585" y="675"/>
                        <a:pt x="1626" y="529"/>
                        <a:pt x="1644" y="499"/>
                      </a:cubicBezTo>
                      <a:cubicBezTo>
                        <a:pt x="1655" y="481"/>
                        <a:pt x="1673" y="455"/>
                        <a:pt x="1691" y="431"/>
                      </a:cubicBezTo>
                      <a:cubicBezTo>
                        <a:pt x="1680" y="419"/>
                        <a:pt x="1667" y="409"/>
                        <a:pt x="1649" y="407"/>
                      </a:cubicBezTo>
                      <a:close/>
                    </a:path>
                  </a:pathLst>
                </a:custGeom>
                <a:solidFill>
                  <a:srgbClr val="DDD9C3">
                    <a:alpha val="80000"/>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5" name="Freeform 49"/>
                <p:cNvSpPr>
                  <a:spLocks/>
                </p:cNvSpPr>
                <p:nvPr/>
              </p:nvSpPr>
              <p:spPr bwMode="auto">
                <a:xfrm>
                  <a:off x="844293" y="10045719"/>
                  <a:ext cx="264376" cy="232222"/>
                </a:xfrm>
                <a:custGeom>
                  <a:avLst/>
                  <a:gdLst>
                    <a:gd name="T0" fmla="*/ 43 w 501"/>
                    <a:gd name="T1" fmla="*/ 155 h 440"/>
                    <a:gd name="T2" fmla="*/ 79 w 501"/>
                    <a:gd name="T3" fmla="*/ 68 h 440"/>
                    <a:gd name="T4" fmla="*/ 110 w 501"/>
                    <a:gd name="T5" fmla="*/ 37 h 440"/>
                    <a:gd name="T6" fmla="*/ 147 w 501"/>
                    <a:gd name="T7" fmla="*/ 14 h 440"/>
                    <a:gd name="T8" fmla="*/ 202 w 501"/>
                    <a:gd name="T9" fmla="*/ 4 h 440"/>
                    <a:gd name="T10" fmla="*/ 234 w 501"/>
                    <a:gd name="T11" fmla="*/ 24 h 440"/>
                    <a:gd name="T12" fmla="*/ 241 w 501"/>
                    <a:gd name="T13" fmla="*/ 74 h 440"/>
                    <a:gd name="T14" fmla="*/ 248 w 501"/>
                    <a:gd name="T15" fmla="*/ 104 h 440"/>
                    <a:gd name="T16" fmla="*/ 281 w 501"/>
                    <a:gd name="T17" fmla="*/ 104 h 440"/>
                    <a:gd name="T18" fmla="*/ 349 w 501"/>
                    <a:gd name="T19" fmla="*/ 55 h 440"/>
                    <a:gd name="T20" fmla="*/ 424 w 501"/>
                    <a:gd name="T21" fmla="*/ 43 h 440"/>
                    <a:gd name="T22" fmla="*/ 474 w 501"/>
                    <a:gd name="T23" fmla="*/ 47 h 440"/>
                    <a:gd name="T24" fmla="*/ 491 w 501"/>
                    <a:gd name="T25" fmla="*/ 58 h 440"/>
                    <a:gd name="T26" fmla="*/ 470 w 501"/>
                    <a:gd name="T27" fmla="*/ 120 h 440"/>
                    <a:gd name="T28" fmla="*/ 464 w 501"/>
                    <a:gd name="T29" fmla="*/ 193 h 440"/>
                    <a:gd name="T30" fmla="*/ 424 w 501"/>
                    <a:gd name="T31" fmla="*/ 192 h 440"/>
                    <a:gd name="T32" fmla="*/ 317 w 501"/>
                    <a:gd name="T33" fmla="*/ 178 h 440"/>
                    <a:gd name="T34" fmla="*/ 280 w 501"/>
                    <a:gd name="T35" fmla="*/ 183 h 440"/>
                    <a:gd name="T36" fmla="*/ 253 w 501"/>
                    <a:gd name="T37" fmla="*/ 206 h 440"/>
                    <a:gd name="T38" fmla="*/ 233 w 501"/>
                    <a:gd name="T39" fmla="*/ 243 h 440"/>
                    <a:gd name="T40" fmla="*/ 194 w 501"/>
                    <a:gd name="T41" fmla="*/ 280 h 440"/>
                    <a:gd name="T42" fmla="*/ 165 w 501"/>
                    <a:gd name="T43" fmla="*/ 340 h 440"/>
                    <a:gd name="T44" fmla="*/ 119 w 501"/>
                    <a:gd name="T45" fmla="*/ 391 h 440"/>
                    <a:gd name="T46" fmla="*/ 84 w 501"/>
                    <a:gd name="T47" fmla="*/ 426 h 440"/>
                    <a:gd name="T48" fmla="*/ 50 w 501"/>
                    <a:gd name="T49" fmla="*/ 381 h 440"/>
                    <a:gd name="T50" fmla="*/ 27 w 501"/>
                    <a:gd name="T51" fmla="*/ 354 h 440"/>
                    <a:gd name="T52" fmla="*/ 50 w 501"/>
                    <a:gd name="T53" fmla="*/ 312 h 440"/>
                    <a:gd name="T54" fmla="*/ 56 w 501"/>
                    <a:gd name="T55" fmla="*/ 284 h 440"/>
                    <a:gd name="T56" fmla="*/ 17 w 501"/>
                    <a:gd name="T57" fmla="*/ 23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40">
                      <a:moveTo>
                        <a:pt x="43" y="155"/>
                      </a:moveTo>
                      <a:cubicBezTo>
                        <a:pt x="63" y="117"/>
                        <a:pt x="87" y="95"/>
                        <a:pt x="79" y="68"/>
                      </a:cubicBezTo>
                      <a:cubicBezTo>
                        <a:pt x="72" y="41"/>
                        <a:pt x="97" y="41"/>
                        <a:pt x="110" y="37"/>
                      </a:cubicBezTo>
                      <a:cubicBezTo>
                        <a:pt x="123" y="33"/>
                        <a:pt x="134" y="22"/>
                        <a:pt x="147" y="14"/>
                      </a:cubicBezTo>
                      <a:cubicBezTo>
                        <a:pt x="160" y="6"/>
                        <a:pt x="175" y="1"/>
                        <a:pt x="202" y="4"/>
                      </a:cubicBezTo>
                      <a:cubicBezTo>
                        <a:pt x="229" y="6"/>
                        <a:pt x="230" y="0"/>
                        <a:pt x="234" y="24"/>
                      </a:cubicBezTo>
                      <a:cubicBezTo>
                        <a:pt x="238" y="49"/>
                        <a:pt x="226" y="60"/>
                        <a:pt x="241" y="74"/>
                      </a:cubicBezTo>
                      <a:cubicBezTo>
                        <a:pt x="257" y="88"/>
                        <a:pt x="248" y="93"/>
                        <a:pt x="248" y="104"/>
                      </a:cubicBezTo>
                      <a:cubicBezTo>
                        <a:pt x="248" y="114"/>
                        <a:pt x="268" y="121"/>
                        <a:pt x="281" y="104"/>
                      </a:cubicBezTo>
                      <a:cubicBezTo>
                        <a:pt x="294" y="86"/>
                        <a:pt x="322" y="73"/>
                        <a:pt x="349" y="55"/>
                      </a:cubicBezTo>
                      <a:cubicBezTo>
                        <a:pt x="376" y="37"/>
                        <a:pt x="405" y="40"/>
                        <a:pt x="424" y="43"/>
                      </a:cubicBezTo>
                      <a:cubicBezTo>
                        <a:pt x="443" y="47"/>
                        <a:pt x="459" y="51"/>
                        <a:pt x="474" y="47"/>
                      </a:cubicBezTo>
                      <a:cubicBezTo>
                        <a:pt x="489" y="43"/>
                        <a:pt x="501" y="32"/>
                        <a:pt x="491" y="58"/>
                      </a:cubicBezTo>
                      <a:cubicBezTo>
                        <a:pt x="480" y="83"/>
                        <a:pt x="477" y="86"/>
                        <a:pt x="470" y="120"/>
                      </a:cubicBezTo>
                      <a:cubicBezTo>
                        <a:pt x="464" y="155"/>
                        <a:pt x="464" y="178"/>
                        <a:pt x="464" y="193"/>
                      </a:cubicBezTo>
                      <a:cubicBezTo>
                        <a:pt x="464" y="208"/>
                        <a:pt x="461" y="205"/>
                        <a:pt x="424" y="192"/>
                      </a:cubicBezTo>
                      <a:cubicBezTo>
                        <a:pt x="387" y="179"/>
                        <a:pt x="339" y="178"/>
                        <a:pt x="317" y="178"/>
                      </a:cubicBezTo>
                      <a:cubicBezTo>
                        <a:pt x="295" y="178"/>
                        <a:pt x="291" y="160"/>
                        <a:pt x="280" y="183"/>
                      </a:cubicBezTo>
                      <a:cubicBezTo>
                        <a:pt x="268" y="206"/>
                        <a:pt x="268" y="187"/>
                        <a:pt x="253" y="206"/>
                      </a:cubicBezTo>
                      <a:cubicBezTo>
                        <a:pt x="238" y="225"/>
                        <a:pt x="266" y="219"/>
                        <a:pt x="233" y="243"/>
                      </a:cubicBezTo>
                      <a:cubicBezTo>
                        <a:pt x="199" y="267"/>
                        <a:pt x="204" y="257"/>
                        <a:pt x="194" y="280"/>
                      </a:cubicBezTo>
                      <a:cubicBezTo>
                        <a:pt x="184" y="303"/>
                        <a:pt x="198" y="317"/>
                        <a:pt x="165" y="340"/>
                      </a:cubicBezTo>
                      <a:cubicBezTo>
                        <a:pt x="132" y="363"/>
                        <a:pt x="130" y="372"/>
                        <a:pt x="119" y="391"/>
                      </a:cubicBezTo>
                      <a:cubicBezTo>
                        <a:pt x="107" y="410"/>
                        <a:pt x="110" y="440"/>
                        <a:pt x="84" y="426"/>
                      </a:cubicBezTo>
                      <a:cubicBezTo>
                        <a:pt x="59" y="411"/>
                        <a:pt x="56" y="406"/>
                        <a:pt x="50" y="381"/>
                      </a:cubicBezTo>
                      <a:cubicBezTo>
                        <a:pt x="43" y="355"/>
                        <a:pt x="32" y="369"/>
                        <a:pt x="27" y="354"/>
                      </a:cubicBezTo>
                      <a:cubicBezTo>
                        <a:pt x="22" y="339"/>
                        <a:pt x="29" y="321"/>
                        <a:pt x="50" y="312"/>
                      </a:cubicBezTo>
                      <a:cubicBezTo>
                        <a:pt x="70" y="303"/>
                        <a:pt x="89" y="293"/>
                        <a:pt x="56" y="284"/>
                      </a:cubicBezTo>
                      <a:cubicBezTo>
                        <a:pt x="23" y="275"/>
                        <a:pt x="0" y="257"/>
                        <a:pt x="17" y="231"/>
                      </a:cubicBezTo>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6" name="Freeform 50"/>
                <p:cNvSpPr>
                  <a:spLocks/>
                </p:cNvSpPr>
                <p:nvPr/>
              </p:nvSpPr>
              <p:spPr bwMode="auto">
                <a:xfrm>
                  <a:off x="930930" y="10277941"/>
                  <a:ext cx="577430" cy="739539"/>
                </a:xfrm>
                <a:custGeom>
                  <a:avLst/>
                  <a:gdLst>
                    <a:gd name="T0" fmla="*/ 1086 w 1095"/>
                    <a:gd name="T1" fmla="*/ 767 h 1402"/>
                    <a:gd name="T2" fmla="*/ 1063 w 1095"/>
                    <a:gd name="T3" fmla="*/ 653 h 1402"/>
                    <a:gd name="T4" fmla="*/ 972 w 1095"/>
                    <a:gd name="T5" fmla="*/ 636 h 1402"/>
                    <a:gd name="T6" fmla="*/ 909 w 1095"/>
                    <a:gd name="T7" fmla="*/ 592 h 1402"/>
                    <a:gd name="T8" fmla="*/ 881 w 1095"/>
                    <a:gd name="T9" fmla="*/ 513 h 1402"/>
                    <a:gd name="T10" fmla="*/ 840 w 1095"/>
                    <a:gd name="T11" fmla="*/ 484 h 1402"/>
                    <a:gd name="T12" fmla="*/ 765 w 1095"/>
                    <a:gd name="T13" fmla="*/ 433 h 1402"/>
                    <a:gd name="T14" fmla="*/ 745 w 1095"/>
                    <a:gd name="T15" fmla="*/ 301 h 1402"/>
                    <a:gd name="T16" fmla="*/ 677 w 1095"/>
                    <a:gd name="T17" fmla="*/ 260 h 1402"/>
                    <a:gd name="T18" fmla="*/ 591 w 1095"/>
                    <a:gd name="T19" fmla="*/ 145 h 1402"/>
                    <a:gd name="T20" fmla="*/ 537 w 1095"/>
                    <a:gd name="T21" fmla="*/ 43 h 1402"/>
                    <a:gd name="T22" fmla="*/ 485 w 1095"/>
                    <a:gd name="T23" fmla="*/ 3 h 1402"/>
                    <a:gd name="T24" fmla="*/ 398 w 1095"/>
                    <a:gd name="T25" fmla="*/ 47 h 1402"/>
                    <a:gd name="T26" fmla="*/ 317 w 1095"/>
                    <a:gd name="T27" fmla="*/ 76 h 1402"/>
                    <a:gd name="T28" fmla="*/ 246 w 1095"/>
                    <a:gd name="T29" fmla="*/ 28 h 1402"/>
                    <a:gd name="T30" fmla="*/ 143 w 1095"/>
                    <a:gd name="T31" fmla="*/ 71 h 1402"/>
                    <a:gd name="T32" fmla="*/ 65 w 1095"/>
                    <a:gd name="T33" fmla="*/ 182 h 1402"/>
                    <a:gd name="T34" fmla="*/ 67 w 1095"/>
                    <a:gd name="T35" fmla="*/ 411 h 1402"/>
                    <a:gd name="T36" fmla="*/ 208 w 1095"/>
                    <a:gd name="T37" fmla="*/ 665 h 1402"/>
                    <a:gd name="T38" fmla="*/ 65 w 1095"/>
                    <a:gd name="T39" fmla="*/ 895 h 1402"/>
                    <a:gd name="T40" fmla="*/ 88 w 1095"/>
                    <a:gd name="T41" fmla="*/ 1022 h 1402"/>
                    <a:gd name="T42" fmla="*/ 316 w 1095"/>
                    <a:gd name="T43" fmla="*/ 1104 h 1402"/>
                    <a:gd name="T44" fmla="*/ 483 w 1095"/>
                    <a:gd name="T45" fmla="*/ 1194 h 1402"/>
                    <a:gd name="T46" fmla="*/ 466 w 1095"/>
                    <a:gd name="T47" fmla="*/ 1042 h 1402"/>
                    <a:gd name="T48" fmla="*/ 419 w 1095"/>
                    <a:gd name="T49" fmla="*/ 939 h 1402"/>
                    <a:gd name="T50" fmla="*/ 440 w 1095"/>
                    <a:gd name="T51" fmla="*/ 739 h 1402"/>
                    <a:gd name="T52" fmla="*/ 491 w 1095"/>
                    <a:gd name="T53" fmla="*/ 606 h 1402"/>
                    <a:gd name="T54" fmla="*/ 586 w 1095"/>
                    <a:gd name="T55" fmla="*/ 540 h 1402"/>
                    <a:gd name="T56" fmla="*/ 685 w 1095"/>
                    <a:gd name="T57" fmla="*/ 644 h 1402"/>
                    <a:gd name="T58" fmla="*/ 584 w 1095"/>
                    <a:gd name="T59" fmla="*/ 773 h 1402"/>
                    <a:gd name="T60" fmla="*/ 672 w 1095"/>
                    <a:gd name="T61" fmla="*/ 981 h 1402"/>
                    <a:gd name="T62" fmla="*/ 645 w 1095"/>
                    <a:gd name="T63" fmla="*/ 1182 h 1402"/>
                    <a:gd name="T64" fmla="*/ 556 w 1095"/>
                    <a:gd name="T65" fmla="*/ 1339 h 1402"/>
                    <a:gd name="T66" fmla="*/ 636 w 1095"/>
                    <a:gd name="T67" fmla="*/ 1328 h 1402"/>
                    <a:gd name="T68" fmla="*/ 822 w 1095"/>
                    <a:gd name="T69" fmla="*/ 1243 h 1402"/>
                    <a:gd name="T70" fmla="*/ 929 w 1095"/>
                    <a:gd name="T71" fmla="*/ 1129 h 1402"/>
                    <a:gd name="T72" fmla="*/ 980 w 1095"/>
                    <a:gd name="T73" fmla="*/ 1067 h 1402"/>
                    <a:gd name="T74" fmla="*/ 985 w 1095"/>
                    <a:gd name="T75" fmla="*/ 1012 h 1402"/>
                    <a:gd name="T76" fmla="*/ 909 w 1095"/>
                    <a:gd name="T77" fmla="*/ 913 h 1402"/>
                    <a:gd name="T78" fmla="*/ 1035 w 1095"/>
                    <a:gd name="T79" fmla="*/ 843 h 1402"/>
                    <a:gd name="T80" fmla="*/ 1070 w 1095"/>
                    <a:gd name="T81" fmla="*/ 807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5" h="1402">
                      <a:moveTo>
                        <a:pt x="1070" y="807"/>
                      </a:moveTo>
                      <a:cubicBezTo>
                        <a:pt x="1077" y="796"/>
                        <a:pt x="1082" y="779"/>
                        <a:pt x="1086" y="767"/>
                      </a:cubicBezTo>
                      <a:cubicBezTo>
                        <a:pt x="1091" y="750"/>
                        <a:pt x="1095" y="727"/>
                        <a:pt x="1092" y="708"/>
                      </a:cubicBezTo>
                      <a:cubicBezTo>
                        <a:pt x="1089" y="686"/>
                        <a:pt x="1070" y="673"/>
                        <a:pt x="1063" y="653"/>
                      </a:cubicBezTo>
                      <a:cubicBezTo>
                        <a:pt x="1047" y="653"/>
                        <a:pt x="1031" y="656"/>
                        <a:pt x="1015" y="656"/>
                      </a:cubicBezTo>
                      <a:cubicBezTo>
                        <a:pt x="997" y="654"/>
                        <a:pt x="987" y="641"/>
                        <a:pt x="972" y="636"/>
                      </a:cubicBezTo>
                      <a:cubicBezTo>
                        <a:pt x="960" y="632"/>
                        <a:pt x="938" y="642"/>
                        <a:pt x="927" y="634"/>
                      </a:cubicBezTo>
                      <a:cubicBezTo>
                        <a:pt x="920" y="628"/>
                        <a:pt x="912" y="601"/>
                        <a:pt x="909" y="592"/>
                      </a:cubicBezTo>
                      <a:cubicBezTo>
                        <a:pt x="901" y="570"/>
                        <a:pt x="906" y="547"/>
                        <a:pt x="894" y="528"/>
                      </a:cubicBezTo>
                      <a:cubicBezTo>
                        <a:pt x="890" y="522"/>
                        <a:pt x="885" y="519"/>
                        <a:pt x="881" y="513"/>
                      </a:cubicBezTo>
                      <a:cubicBezTo>
                        <a:pt x="878" y="509"/>
                        <a:pt x="880" y="502"/>
                        <a:pt x="876" y="497"/>
                      </a:cubicBezTo>
                      <a:cubicBezTo>
                        <a:pt x="869" y="489"/>
                        <a:pt x="850" y="491"/>
                        <a:pt x="840" y="484"/>
                      </a:cubicBezTo>
                      <a:cubicBezTo>
                        <a:pt x="826" y="475"/>
                        <a:pt x="818" y="463"/>
                        <a:pt x="803" y="456"/>
                      </a:cubicBezTo>
                      <a:cubicBezTo>
                        <a:pt x="786" y="448"/>
                        <a:pt x="770" y="451"/>
                        <a:pt x="765" y="433"/>
                      </a:cubicBezTo>
                      <a:cubicBezTo>
                        <a:pt x="756" y="404"/>
                        <a:pt x="789" y="389"/>
                        <a:pt x="789" y="364"/>
                      </a:cubicBezTo>
                      <a:cubicBezTo>
                        <a:pt x="788" y="348"/>
                        <a:pt x="758" y="309"/>
                        <a:pt x="745" y="301"/>
                      </a:cubicBezTo>
                      <a:cubicBezTo>
                        <a:pt x="732" y="293"/>
                        <a:pt x="723" y="298"/>
                        <a:pt x="711" y="293"/>
                      </a:cubicBezTo>
                      <a:cubicBezTo>
                        <a:pt x="699" y="288"/>
                        <a:pt x="685" y="271"/>
                        <a:pt x="677" y="260"/>
                      </a:cubicBezTo>
                      <a:cubicBezTo>
                        <a:pt x="663" y="241"/>
                        <a:pt x="658" y="215"/>
                        <a:pt x="646" y="194"/>
                      </a:cubicBezTo>
                      <a:cubicBezTo>
                        <a:pt x="631" y="167"/>
                        <a:pt x="621" y="157"/>
                        <a:pt x="591" y="145"/>
                      </a:cubicBezTo>
                      <a:cubicBezTo>
                        <a:pt x="589" y="126"/>
                        <a:pt x="605" y="108"/>
                        <a:pt x="594" y="91"/>
                      </a:cubicBezTo>
                      <a:cubicBezTo>
                        <a:pt x="584" y="77"/>
                        <a:pt x="552" y="52"/>
                        <a:pt x="537" y="43"/>
                      </a:cubicBezTo>
                      <a:cubicBezTo>
                        <a:pt x="528" y="38"/>
                        <a:pt x="517" y="36"/>
                        <a:pt x="509" y="30"/>
                      </a:cubicBezTo>
                      <a:cubicBezTo>
                        <a:pt x="502" y="24"/>
                        <a:pt x="494" y="5"/>
                        <a:pt x="485" y="3"/>
                      </a:cubicBezTo>
                      <a:cubicBezTo>
                        <a:pt x="473" y="0"/>
                        <a:pt x="447" y="26"/>
                        <a:pt x="434" y="34"/>
                      </a:cubicBezTo>
                      <a:cubicBezTo>
                        <a:pt x="419" y="43"/>
                        <a:pt x="417" y="46"/>
                        <a:pt x="398" y="47"/>
                      </a:cubicBezTo>
                      <a:cubicBezTo>
                        <a:pt x="388" y="47"/>
                        <a:pt x="374" y="44"/>
                        <a:pt x="365" y="49"/>
                      </a:cubicBezTo>
                      <a:cubicBezTo>
                        <a:pt x="343" y="62"/>
                        <a:pt x="350" y="84"/>
                        <a:pt x="317" y="76"/>
                      </a:cubicBezTo>
                      <a:cubicBezTo>
                        <a:pt x="297" y="71"/>
                        <a:pt x="269" y="62"/>
                        <a:pt x="257" y="45"/>
                      </a:cubicBezTo>
                      <a:cubicBezTo>
                        <a:pt x="252" y="38"/>
                        <a:pt x="249" y="33"/>
                        <a:pt x="246" y="28"/>
                      </a:cubicBezTo>
                      <a:cubicBezTo>
                        <a:pt x="241" y="37"/>
                        <a:pt x="233" y="48"/>
                        <a:pt x="219" y="65"/>
                      </a:cubicBezTo>
                      <a:cubicBezTo>
                        <a:pt x="190" y="102"/>
                        <a:pt x="169" y="81"/>
                        <a:pt x="143" y="71"/>
                      </a:cubicBezTo>
                      <a:cubicBezTo>
                        <a:pt x="90" y="51"/>
                        <a:pt x="35" y="104"/>
                        <a:pt x="63" y="121"/>
                      </a:cubicBezTo>
                      <a:cubicBezTo>
                        <a:pt x="92" y="138"/>
                        <a:pt x="84" y="164"/>
                        <a:pt x="65" y="182"/>
                      </a:cubicBezTo>
                      <a:cubicBezTo>
                        <a:pt x="46" y="200"/>
                        <a:pt x="69" y="233"/>
                        <a:pt x="89" y="267"/>
                      </a:cubicBezTo>
                      <a:cubicBezTo>
                        <a:pt x="109" y="300"/>
                        <a:pt x="115" y="315"/>
                        <a:pt x="67" y="411"/>
                      </a:cubicBezTo>
                      <a:cubicBezTo>
                        <a:pt x="20" y="507"/>
                        <a:pt x="89" y="512"/>
                        <a:pt x="120" y="530"/>
                      </a:cubicBezTo>
                      <a:cubicBezTo>
                        <a:pt x="150" y="548"/>
                        <a:pt x="196" y="621"/>
                        <a:pt x="208" y="665"/>
                      </a:cubicBezTo>
                      <a:cubicBezTo>
                        <a:pt x="219" y="710"/>
                        <a:pt x="207" y="779"/>
                        <a:pt x="173" y="851"/>
                      </a:cubicBezTo>
                      <a:cubicBezTo>
                        <a:pt x="140" y="922"/>
                        <a:pt x="111" y="915"/>
                        <a:pt x="65" y="895"/>
                      </a:cubicBezTo>
                      <a:cubicBezTo>
                        <a:pt x="19" y="876"/>
                        <a:pt x="0" y="911"/>
                        <a:pt x="35" y="939"/>
                      </a:cubicBezTo>
                      <a:cubicBezTo>
                        <a:pt x="64" y="961"/>
                        <a:pt x="75" y="982"/>
                        <a:pt x="88" y="1022"/>
                      </a:cubicBezTo>
                      <a:cubicBezTo>
                        <a:pt x="100" y="1061"/>
                        <a:pt x="109" y="1090"/>
                        <a:pt x="145" y="1095"/>
                      </a:cubicBezTo>
                      <a:cubicBezTo>
                        <a:pt x="181" y="1100"/>
                        <a:pt x="269" y="1098"/>
                        <a:pt x="316" y="1104"/>
                      </a:cubicBezTo>
                      <a:cubicBezTo>
                        <a:pt x="364" y="1109"/>
                        <a:pt x="388" y="1102"/>
                        <a:pt x="392" y="1157"/>
                      </a:cubicBezTo>
                      <a:cubicBezTo>
                        <a:pt x="396" y="1212"/>
                        <a:pt x="440" y="1203"/>
                        <a:pt x="483" y="1194"/>
                      </a:cubicBezTo>
                      <a:cubicBezTo>
                        <a:pt x="525" y="1185"/>
                        <a:pt x="529" y="1136"/>
                        <a:pt x="534" y="1109"/>
                      </a:cubicBezTo>
                      <a:cubicBezTo>
                        <a:pt x="539" y="1082"/>
                        <a:pt x="504" y="1059"/>
                        <a:pt x="466" y="1042"/>
                      </a:cubicBezTo>
                      <a:cubicBezTo>
                        <a:pt x="428" y="1024"/>
                        <a:pt x="431" y="1007"/>
                        <a:pt x="428" y="984"/>
                      </a:cubicBezTo>
                      <a:cubicBezTo>
                        <a:pt x="424" y="961"/>
                        <a:pt x="429" y="957"/>
                        <a:pt x="419" y="939"/>
                      </a:cubicBezTo>
                      <a:cubicBezTo>
                        <a:pt x="409" y="921"/>
                        <a:pt x="403" y="902"/>
                        <a:pt x="393" y="875"/>
                      </a:cubicBezTo>
                      <a:cubicBezTo>
                        <a:pt x="384" y="848"/>
                        <a:pt x="422" y="762"/>
                        <a:pt x="440" y="739"/>
                      </a:cubicBezTo>
                      <a:cubicBezTo>
                        <a:pt x="458" y="716"/>
                        <a:pt x="434" y="696"/>
                        <a:pt x="457" y="670"/>
                      </a:cubicBezTo>
                      <a:cubicBezTo>
                        <a:pt x="479" y="645"/>
                        <a:pt x="490" y="632"/>
                        <a:pt x="491" y="606"/>
                      </a:cubicBezTo>
                      <a:cubicBezTo>
                        <a:pt x="492" y="579"/>
                        <a:pt x="492" y="564"/>
                        <a:pt x="520" y="547"/>
                      </a:cubicBezTo>
                      <a:cubicBezTo>
                        <a:pt x="547" y="530"/>
                        <a:pt x="567" y="532"/>
                        <a:pt x="586" y="540"/>
                      </a:cubicBezTo>
                      <a:cubicBezTo>
                        <a:pt x="605" y="549"/>
                        <a:pt x="618" y="560"/>
                        <a:pt x="661" y="565"/>
                      </a:cubicBezTo>
                      <a:cubicBezTo>
                        <a:pt x="705" y="571"/>
                        <a:pt x="702" y="623"/>
                        <a:pt x="685" y="644"/>
                      </a:cubicBezTo>
                      <a:cubicBezTo>
                        <a:pt x="669" y="665"/>
                        <a:pt x="674" y="686"/>
                        <a:pt x="662" y="713"/>
                      </a:cubicBezTo>
                      <a:cubicBezTo>
                        <a:pt x="651" y="740"/>
                        <a:pt x="597" y="746"/>
                        <a:pt x="584" y="773"/>
                      </a:cubicBezTo>
                      <a:cubicBezTo>
                        <a:pt x="570" y="800"/>
                        <a:pt x="577" y="822"/>
                        <a:pt x="593" y="853"/>
                      </a:cubicBezTo>
                      <a:cubicBezTo>
                        <a:pt x="610" y="884"/>
                        <a:pt x="655" y="940"/>
                        <a:pt x="672" y="981"/>
                      </a:cubicBezTo>
                      <a:cubicBezTo>
                        <a:pt x="689" y="1022"/>
                        <a:pt x="676" y="1095"/>
                        <a:pt x="655" y="1116"/>
                      </a:cubicBezTo>
                      <a:cubicBezTo>
                        <a:pt x="634" y="1137"/>
                        <a:pt x="636" y="1145"/>
                        <a:pt x="645" y="1182"/>
                      </a:cubicBezTo>
                      <a:cubicBezTo>
                        <a:pt x="655" y="1218"/>
                        <a:pt x="591" y="1273"/>
                        <a:pt x="563" y="1291"/>
                      </a:cubicBezTo>
                      <a:cubicBezTo>
                        <a:pt x="535" y="1309"/>
                        <a:pt x="548" y="1316"/>
                        <a:pt x="556" y="1339"/>
                      </a:cubicBezTo>
                      <a:cubicBezTo>
                        <a:pt x="564" y="1362"/>
                        <a:pt x="535" y="1402"/>
                        <a:pt x="553" y="1393"/>
                      </a:cubicBezTo>
                      <a:cubicBezTo>
                        <a:pt x="578" y="1382"/>
                        <a:pt x="610" y="1348"/>
                        <a:pt x="636" y="1328"/>
                      </a:cubicBezTo>
                      <a:cubicBezTo>
                        <a:pt x="663" y="1308"/>
                        <a:pt x="681" y="1295"/>
                        <a:pt x="711" y="1293"/>
                      </a:cubicBezTo>
                      <a:cubicBezTo>
                        <a:pt x="742" y="1291"/>
                        <a:pt x="783" y="1263"/>
                        <a:pt x="822" y="1243"/>
                      </a:cubicBezTo>
                      <a:cubicBezTo>
                        <a:pt x="862" y="1223"/>
                        <a:pt x="882" y="1188"/>
                        <a:pt x="886" y="1157"/>
                      </a:cubicBezTo>
                      <a:cubicBezTo>
                        <a:pt x="889" y="1126"/>
                        <a:pt x="900" y="1128"/>
                        <a:pt x="929" y="1129"/>
                      </a:cubicBezTo>
                      <a:cubicBezTo>
                        <a:pt x="959" y="1130"/>
                        <a:pt x="969" y="1113"/>
                        <a:pt x="993" y="1093"/>
                      </a:cubicBezTo>
                      <a:cubicBezTo>
                        <a:pt x="1017" y="1073"/>
                        <a:pt x="995" y="1066"/>
                        <a:pt x="980" y="1067"/>
                      </a:cubicBezTo>
                      <a:cubicBezTo>
                        <a:pt x="965" y="1068"/>
                        <a:pt x="958" y="1064"/>
                        <a:pt x="963" y="1053"/>
                      </a:cubicBezTo>
                      <a:cubicBezTo>
                        <a:pt x="969" y="1042"/>
                        <a:pt x="986" y="1022"/>
                        <a:pt x="985" y="1012"/>
                      </a:cubicBezTo>
                      <a:cubicBezTo>
                        <a:pt x="982" y="996"/>
                        <a:pt x="951" y="987"/>
                        <a:pt x="922" y="980"/>
                      </a:cubicBezTo>
                      <a:cubicBezTo>
                        <a:pt x="893" y="972"/>
                        <a:pt x="898" y="937"/>
                        <a:pt x="909" y="913"/>
                      </a:cubicBezTo>
                      <a:cubicBezTo>
                        <a:pt x="921" y="889"/>
                        <a:pt x="955" y="860"/>
                        <a:pt x="983" y="844"/>
                      </a:cubicBezTo>
                      <a:cubicBezTo>
                        <a:pt x="999" y="836"/>
                        <a:pt x="1017" y="838"/>
                        <a:pt x="1035" y="843"/>
                      </a:cubicBezTo>
                      <a:cubicBezTo>
                        <a:pt x="1037" y="839"/>
                        <a:pt x="1038" y="834"/>
                        <a:pt x="1041" y="831"/>
                      </a:cubicBezTo>
                      <a:cubicBezTo>
                        <a:pt x="1047" y="821"/>
                        <a:pt x="1063" y="817"/>
                        <a:pt x="1070" y="807"/>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7" name="Freeform 51"/>
                <p:cNvSpPr>
                  <a:spLocks/>
                </p:cNvSpPr>
                <p:nvPr/>
              </p:nvSpPr>
              <p:spPr bwMode="auto">
                <a:xfrm>
                  <a:off x="1241527" y="9863291"/>
                  <a:ext cx="620748" cy="920851"/>
                </a:xfrm>
                <a:custGeom>
                  <a:avLst/>
                  <a:gdLst>
                    <a:gd name="T0" fmla="*/ 1132 w 1177"/>
                    <a:gd name="T1" fmla="*/ 23 h 1746"/>
                    <a:gd name="T2" fmla="*/ 1017 w 1177"/>
                    <a:gd name="T3" fmla="*/ 73 h 1746"/>
                    <a:gd name="T4" fmla="*/ 874 w 1177"/>
                    <a:gd name="T5" fmla="*/ 96 h 1746"/>
                    <a:gd name="T6" fmla="*/ 788 w 1177"/>
                    <a:gd name="T7" fmla="*/ 20 h 1746"/>
                    <a:gd name="T8" fmla="*/ 703 w 1177"/>
                    <a:gd name="T9" fmla="*/ 32 h 1746"/>
                    <a:gd name="T10" fmla="*/ 634 w 1177"/>
                    <a:gd name="T11" fmla="*/ 14 h 1746"/>
                    <a:gd name="T12" fmla="*/ 559 w 1177"/>
                    <a:gd name="T13" fmla="*/ 21 h 1746"/>
                    <a:gd name="T14" fmla="*/ 480 w 1177"/>
                    <a:gd name="T15" fmla="*/ 149 h 1746"/>
                    <a:gd name="T16" fmla="*/ 411 w 1177"/>
                    <a:gd name="T17" fmla="*/ 254 h 1746"/>
                    <a:gd name="T18" fmla="*/ 342 w 1177"/>
                    <a:gd name="T19" fmla="*/ 328 h 1746"/>
                    <a:gd name="T20" fmla="*/ 301 w 1177"/>
                    <a:gd name="T21" fmla="*/ 397 h 1746"/>
                    <a:gd name="T22" fmla="*/ 336 w 1177"/>
                    <a:gd name="T23" fmla="*/ 507 h 1746"/>
                    <a:gd name="T24" fmla="*/ 375 w 1177"/>
                    <a:gd name="T25" fmla="*/ 571 h 1746"/>
                    <a:gd name="T26" fmla="*/ 359 w 1177"/>
                    <a:gd name="T27" fmla="*/ 714 h 1746"/>
                    <a:gd name="T28" fmla="*/ 345 w 1177"/>
                    <a:gd name="T29" fmla="*/ 803 h 1746"/>
                    <a:gd name="T30" fmla="*/ 242 w 1177"/>
                    <a:gd name="T31" fmla="*/ 857 h 1746"/>
                    <a:gd name="T32" fmla="*/ 133 w 1177"/>
                    <a:gd name="T33" fmla="*/ 875 h 1746"/>
                    <a:gd name="T34" fmla="*/ 9 w 1177"/>
                    <a:gd name="T35" fmla="*/ 877 h 1746"/>
                    <a:gd name="T36" fmla="*/ 2 w 1177"/>
                    <a:gd name="T37" fmla="*/ 931 h 1746"/>
                    <a:gd name="T38" fmla="*/ 88 w 1177"/>
                    <a:gd name="T39" fmla="*/ 1046 h 1746"/>
                    <a:gd name="T40" fmla="*/ 156 w 1177"/>
                    <a:gd name="T41" fmla="*/ 1087 h 1746"/>
                    <a:gd name="T42" fmla="*/ 176 w 1177"/>
                    <a:gd name="T43" fmla="*/ 1219 h 1746"/>
                    <a:gd name="T44" fmla="*/ 251 w 1177"/>
                    <a:gd name="T45" fmla="*/ 1270 h 1746"/>
                    <a:gd name="T46" fmla="*/ 292 w 1177"/>
                    <a:gd name="T47" fmla="*/ 1299 h 1746"/>
                    <a:gd name="T48" fmla="*/ 320 w 1177"/>
                    <a:gd name="T49" fmla="*/ 1378 h 1746"/>
                    <a:gd name="T50" fmla="*/ 383 w 1177"/>
                    <a:gd name="T51" fmla="*/ 1422 h 1746"/>
                    <a:gd name="T52" fmla="*/ 474 w 1177"/>
                    <a:gd name="T53" fmla="*/ 1439 h 1746"/>
                    <a:gd name="T54" fmla="*/ 497 w 1177"/>
                    <a:gd name="T55" fmla="*/ 1553 h 1746"/>
                    <a:gd name="T56" fmla="*/ 452 w 1177"/>
                    <a:gd name="T57" fmla="*/ 1617 h 1746"/>
                    <a:gd name="T58" fmla="*/ 489 w 1177"/>
                    <a:gd name="T59" fmla="*/ 1649 h 1746"/>
                    <a:gd name="T60" fmla="*/ 581 w 1177"/>
                    <a:gd name="T61" fmla="*/ 1734 h 1746"/>
                    <a:gd name="T62" fmla="*/ 677 w 1177"/>
                    <a:gd name="T63" fmla="*/ 1614 h 1746"/>
                    <a:gd name="T64" fmla="*/ 732 w 1177"/>
                    <a:gd name="T65" fmla="*/ 1464 h 1746"/>
                    <a:gd name="T66" fmla="*/ 769 w 1177"/>
                    <a:gd name="T67" fmla="*/ 1286 h 1746"/>
                    <a:gd name="T68" fmla="*/ 778 w 1177"/>
                    <a:gd name="T69" fmla="*/ 1027 h 1746"/>
                    <a:gd name="T70" fmla="*/ 952 w 1177"/>
                    <a:gd name="T71" fmla="*/ 517 h 1746"/>
                    <a:gd name="T72" fmla="*/ 981 w 1177"/>
                    <a:gd name="T73" fmla="*/ 436 h 1746"/>
                    <a:gd name="T74" fmla="*/ 1029 w 1177"/>
                    <a:gd name="T75" fmla="*/ 300 h 1746"/>
                    <a:gd name="T76" fmla="*/ 1142 w 1177"/>
                    <a:gd name="T77" fmla="*/ 193 h 1746"/>
                    <a:gd name="T78" fmla="*/ 1174 w 1177"/>
                    <a:gd name="T79" fmla="*/ 9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7" h="1746">
                      <a:moveTo>
                        <a:pt x="1174" y="97"/>
                      </a:moveTo>
                      <a:cubicBezTo>
                        <a:pt x="1167" y="62"/>
                        <a:pt x="1160" y="44"/>
                        <a:pt x="1132" y="23"/>
                      </a:cubicBezTo>
                      <a:cubicBezTo>
                        <a:pt x="1112" y="10"/>
                        <a:pt x="1081" y="0"/>
                        <a:pt x="1057" y="13"/>
                      </a:cubicBezTo>
                      <a:cubicBezTo>
                        <a:pt x="1034" y="26"/>
                        <a:pt x="1035" y="59"/>
                        <a:pt x="1017" y="73"/>
                      </a:cubicBezTo>
                      <a:cubicBezTo>
                        <a:pt x="999" y="88"/>
                        <a:pt x="971" y="83"/>
                        <a:pt x="948" y="83"/>
                      </a:cubicBezTo>
                      <a:cubicBezTo>
                        <a:pt x="919" y="84"/>
                        <a:pt x="901" y="85"/>
                        <a:pt x="874" y="96"/>
                      </a:cubicBezTo>
                      <a:cubicBezTo>
                        <a:pt x="853" y="104"/>
                        <a:pt x="830" y="110"/>
                        <a:pt x="817" y="91"/>
                      </a:cubicBezTo>
                      <a:cubicBezTo>
                        <a:pt x="803" y="68"/>
                        <a:pt x="815" y="36"/>
                        <a:pt x="788" y="20"/>
                      </a:cubicBezTo>
                      <a:cubicBezTo>
                        <a:pt x="773" y="11"/>
                        <a:pt x="758" y="14"/>
                        <a:pt x="744" y="19"/>
                      </a:cubicBezTo>
                      <a:cubicBezTo>
                        <a:pt x="731" y="23"/>
                        <a:pt x="717" y="27"/>
                        <a:pt x="703" y="32"/>
                      </a:cubicBezTo>
                      <a:cubicBezTo>
                        <a:pt x="689" y="36"/>
                        <a:pt x="675" y="50"/>
                        <a:pt x="664" y="47"/>
                      </a:cubicBezTo>
                      <a:cubicBezTo>
                        <a:pt x="656" y="45"/>
                        <a:pt x="643" y="20"/>
                        <a:pt x="634" y="14"/>
                      </a:cubicBezTo>
                      <a:cubicBezTo>
                        <a:pt x="627" y="9"/>
                        <a:pt x="620" y="5"/>
                        <a:pt x="613" y="0"/>
                      </a:cubicBezTo>
                      <a:cubicBezTo>
                        <a:pt x="592" y="4"/>
                        <a:pt x="572" y="11"/>
                        <a:pt x="559" y="21"/>
                      </a:cubicBezTo>
                      <a:cubicBezTo>
                        <a:pt x="530" y="42"/>
                        <a:pt x="550" y="96"/>
                        <a:pt x="518" y="124"/>
                      </a:cubicBezTo>
                      <a:cubicBezTo>
                        <a:pt x="507" y="134"/>
                        <a:pt x="489" y="134"/>
                        <a:pt x="480" y="149"/>
                      </a:cubicBezTo>
                      <a:cubicBezTo>
                        <a:pt x="472" y="161"/>
                        <a:pt x="477" y="175"/>
                        <a:pt x="467" y="188"/>
                      </a:cubicBezTo>
                      <a:cubicBezTo>
                        <a:pt x="445" y="216"/>
                        <a:pt x="409" y="210"/>
                        <a:pt x="411" y="254"/>
                      </a:cubicBezTo>
                      <a:cubicBezTo>
                        <a:pt x="413" y="293"/>
                        <a:pt x="421" y="298"/>
                        <a:pt x="380" y="310"/>
                      </a:cubicBezTo>
                      <a:cubicBezTo>
                        <a:pt x="366" y="314"/>
                        <a:pt x="353" y="317"/>
                        <a:pt x="342" y="328"/>
                      </a:cubicBezTo>
                      <a:cubicBezTo>
                        <a:pt x="329" y="342"/>
                        <a:pt x="335" y="350"/>
                        <a:pt x="327" y="364"/>
                      </a:cubicBezTo>
                      <a:cubicBezTo>
                        <a:pt x="320" y="376"/>
                        <a:pt x="304" y="382"/>
                        <a:pt x="301" y="397"/>
                      </a:cubicBezTo>
                      <a:cubicBezTo>
                        <a:pt x="300" y="403"/>
                        <a:pt x="307" y="425"/>
                        <a:pt x="309" y="433"/>
                      </a:cubicBezTo>
                      <a:cubicBezTo>
                        <a:pt x="313" y="458"/>
                        <a:pt x="316" y="490"/>
                        <a:pt x="336" y="507"/>
                      </a:cubicBezTo>
                      <a:cubicBezTo>
                        <a:pt x="350" y="519"/>
                        <a:pt x="366" y="517"/>
                        <a:pt x="373" y="535"/>
                      </a:cubicBezTo>
                      <a:cubicBezTo>
                        <a:pt x="377" y="546"/>
                        <a:pt x="371" y="560"/>
                        <a:pt x="375" y="571"/>
                      </a:cubicBezTo>
                      <a:cubicBezTo>
                        <a:pt x="386" y="599"/>
                        <a:pt x="412" y="616"/>
                        <a:pt x="385" y="647"/>
                      </a:cubicBezTo>
                      <a:cubicBezTo>
                        <a:pt x="361" y="674"/>
                        <a:pt x="331" y="676"/>
                        <a:pt x="359" y="714"/>
                      </a:cubicBezTo>
                      <a:cubicBezTo>
                        <a:pt x="378" y="739"/>
                        <a:pt x="407" y="753"/>
                        <a:pt x="403" y="788"/>
                      </a:cubicBezTo>
                      <a:cubicBezTo>
                        <a:pt x="400" y="825"/>
                        <a:pt x="371" y="812"/>
                        <a:pt x="345" y="803"/>
                      </a:cubicBezTo>
                      <a:cubicBezTo>
                        <a:pt x="310" y="791"/>
                        <a:pt x="293" y="799"/>
                        <a:pt x="274" y="832"/>
                      </a:cubicBezTo>
                      <a:cubicBezTo>
                        <a:pt x="264" y="848"/>
                        <a:pt x="265" y="859"/>
                        <a:pt x="242" y="857"/>
                      </a:cubicBezTo>
                      <a:cubicBezTo>
                        <a:pt x="225" y="856"/>
                        <a:pt x="222" y="842"/>
                        <a:pt x="206" y="839"/>
                      </a:cubicBezTo>
                      <a:cubicBezTo>
                        <a:pt x="176" y="833"/>
                        <a:pt x="161" y="871"/>
                        <a:pt x="133" y="875"/>
                      </a:cubicBezTo>
                      <a:cubicBezTo>
                        <a:pt x="106" y="879"/>
                        <a:pt x="77" y="876"/>
                        <a:pt x="51" y="878"/>
                      </a:cubicBezTo>
                      <a:cubicBezTo>
                        <a:pt x="37" y="878"/>
                        <a:pt x="23" y="876"/>
                        <a:pt x="9" y="877"/>
                      </a:cubicBezTo>
                      <a:cubicBezTo>
                        <a:pt x="8" y="878"/>
                        <a:pt x="7" y="878"/>
                        <a:pt x="5" y="878"/>
                      </a:cubicBezTo>
                      <a:cubicBezTo>
                        <a:pt x="15" y="895"/>
                        <a:pt x="0" y="913"/>
                        <a:pt x="2" y="931"/>
                      </a:cubicBezTo>
                      <a:cubicBezTo>
                        <a:pt x="32" y="943"/>
                        <a:pt x="42" y="953"/>
                        <a:pt x="57" y="980"/>
                      </a:cubicBezTo>
                      <a:cubicBezTo>
                        <a:pt x="69" y="1001"/>
                        <a:pt x="74" y="1027"/>
                        <a:pt x="88" y="1046"/>
                      </a:cubicBezTo>
                      <a:cubicBezTo>
                        <a:pt x="96" y="1057"/>
                        <a:pt x="110" y="1074"/>
                        <a:pt x="122" y="1079"/>
                      </a:cubicBezTo>
                      <a:cubicBezTo>
                        <a:pt x="134" y="1084"/>
                        <a:pt x="143" y="1079"/>
                        <a:pt x="156" y="1087"/>
                      </a:cubicBezTo>
                      <a:cubicBezTo>
                        <a:pt x="169" y="1095"/>
                        <a:pt x="199" y="1134"/>
                        <a:pt x="200" y="1150"/>
                      </a:cubicBezTo>
                      <a:cubicBezTo>
                        <a:pt x="200" y="1175"/>
                        <a:pt x="167" y="1190"/>
                        <a:pt x="176" y="1219"/>
                      </a:cubicBezTo>
                      <a:cubicBezTo>
                        <a:pt x="181" y="1237"/>
                        <a:pt x="197" y="1234"/>
                        <a:pt x="214" y="1242"/>
                      </a:cubicBezTo>
                      <a:cubicBezTo>
                        <a:pt x="229" y="1249"/>
                        <a:pt x="237" y="1261"/>
                        <a:pt x="251" y="1270"/>
                      </a:cubicBezTo>
                      <a:cubicBezTo>
                        <a:pt x="261" y="1277"/>
                        <a:pt x="280" y="1275"/>
                        <a:pt x="287" y="1283"/>
                      </a:cubicBezTo>
                      <a:cubicBezTo>
                        <a:pt x="291" y="1288"/>
                        <a:pt x="289" y="1295"/>
                        <a:pt x="292" y="1299"/>
                      </a:cubicBezTo>
                      <a:cubicBezTo>
                        <a:pt x="296" y="1305"/>
                        <a:pt x="301" y="1308"/>
                        <a:pt x="305" y="1314"/>
                      </a:cubicBezTo>
                      <a:cubicBezTo>
                        <a:pt x="317" y="1333"/>
                        <a:pt x="312" y="1356"/>
                        <a:pt x="320" y="1378"/>
                      </a:cubicBezTo>
                      <a:cubicBezTo>
                        <a:pt x="323" y="1387"/>
                        <a:pt x="331" y="1414"/>
                        <a:pt x="338" y="1420"/>
                      </a:cubicBezTo>
                      <a:cubicBezTo>
                        <a:pt x="349" y="1428"/>
                        <a:pt x="371" y="1418"/>
                        <a:pt x="383" y="1422"/>
                      </a:cubicBezTo>
                      <a:cubicBezTo>
                        <a:pt x="398" y="1427"/>
                        <a:pt x="408" y="1440"/>
                        <a:pt x="426" y="1442"/>
                      </a:cubicBezTo>
                      <a:cubicBezTo>
                        <a:pt x="442" y="1442"/>
                        <a:pt x="458" y="1439"/>
                        <a:pt x="474" y="1439"/>
                      </a:cubicBezTo>
                      <a:cubicBezTo>
                        <a:pt x="481" y="1459"/>
                        <a:pt x="500" y="1472"/>
                        <a:pt x="503" y="1494"/>
                      </a:cubicBezTo>
                      <a:cubicBezTo>
                        <a:pt x="506" y="1513"/>
                        <a:pt x="502" y="1536"/>
                        <a:pt x="497" y="1553"/>
                      </a:cubicBezTo>
                      <a:cubicBezTo>
                        <a:pt x="493" y="1565"/>
                        <a:pt x="488" y="1582"/>
                        <a:pt x="481" y="1593"/>
                      </a:cubicBezTo>
                      <a:cubicBezTo>
                        <a:pt x="474" y="1603"/>
                        <a:pt x="458" y="1607"/>
                        <a:pt x="452" y="1617"/>
                      </a:cubicBezTo>
                      <a:cubicBezTo>
                        <a:pt x="449" y="1620"/>
                        <a:pt x="448" y="1625"/>
                        <a:pt x="446" y="1629"/>
                      </a:cubicBezTo>
                      <a:cubicBezTo>
                        <a:pt x="462" y="1634"/>
                        <a:pt x="477" y="1642"/>
                        <a:pt x="489" y="1649"/>
                      </a:cubicBezTo>
                      <a:cubicBezTo>
                        <a:pt x="516" y="1666"/>
                        <a:pt x="534" y="1674"/>
                        <a:pt x="534" y="1708"/>
                      </a:cubicBezTo>
                      <a:cubicBezTo>
                        <a:pt x="534" y="1743"/>
                        <a:pt x="566" y="1746"/>
                        <a:pt x="581" y="1734"/>
                      </a:cubicBezTo>
                      <a:cubicBezTo>
                        <a:pt x="596" y="1721"/>
                        <a:pt x="615" y="1734"/>
                        <a:pt x="638" y="1706"/>
                      </a:cubicBezTo>
                      <a:cubicBezTo>
                        <a:pt x="661" y="1677"/>
                        <a:pt x="676" y="1629"/>
                        <a:pt x="677" y="1614"/>
                      </a:cubicBezTo>
                      <a:cubicBezTo>
                        <a:pt x="678" y="1598"/>
                        <a:pt x="695" y="1541"/>
                        <a:pt x="701" y="1518"/>
                      </a:cubicBezTo>
                      <a:cubicBezTo>
                        <a:pt x="707" y="1495"/>
                        <a:pt x="691" y="1478"/>
                        <a:pt x="732" y="1464"/>
                      </a:cubicBezTo>
                      <a:cubicBezTo>
                        <a:pt x="773" y="1450"/>
                        <a:pt x="757" y="1409"/>
                        <a:pt x="757" y="1377"/>
                      </a:cubicBezTo>
                      <a:cubicBezTo>
                        <a:pt x="757" y="1345"/>
                        <a:pt x="751" y="1326"/>
                        <a:pt x="769" y="1286"/>
                      </a:cubicBezTo>
                      <a:cubicBezTo>
                        <a:pt x="787" y="1247"/>
                        <a:pt x="757" y="1221"/>
                        <a:pt x="747" y="1197"/>
                      </a:cubicBezTo>
                      <a:cubicBezTo>
                        <a:pt x="737" y="1173"/>
                        <a:pt x="766" y="1072"/>
                        <a:pt x="778" y="1027"/>
                      </a:cubicBezTo>
                      <a:cubicBezTo>
                        <a:pt x="789" y="982"/>
                        <a:pt x="852" y="763"/>
                        <a:pt x="868" y="717"/>
                      </a:cubicBezTo>
                      <a:cubicBezTo>
                        <a:pt x="885" y="671"/>
                        <a:pt x="939" y="533"/>
                        <a:pt x="952" y="517"/>
                      </a:cubicBezTo>
                      <a:cubicBezTo>
                        <a:pt x="966" y="501"/>
                        <a:pt x="982" y="487"/>
                        <a:pt x="975" y="476"/>
                      </a:cubicBezTo>
                      <a:cubicBezTo>
                        <a:pt x="967" y="463"/>
                        <a:pt x="935" y="450"/>
                        <a:pt x="981" y="436"/>
                      </a:cubicBezTo>
                      <a:cubicBezTo>
                        <a:pt x="1027" y="423"/>
                        <a:pt x="1015" y="400"/>
                        <a:pt x="989" y="377"/>
                      </a:cubicBezTo>
                      <a:cubicBezTo>
                        <a:pt x="962" y="354"/>
                        <a:pt x="989" y="313"/>
                        <a:pt x="1029" y="300"/>
                      </a:cubicBezTo>
                      <a:cubicBezTo>
                        <a:pt x="1069" y="287"/>
                        <a:pt x="1067" y="252"/>
                        <a:pt x="1075" y="221"/>
                      </a:cubicBezTo>
                      <a:cubicBezTo>
                        <a:pt x="1083" y="191"/>
                        <a:pt x="1113" y="208"/>
                        <a:pt x="1142" y="193"/>
                      </a:cubicBezTo>
                      <a:cubicBezTo>
                        <a:pt x="1170" y="178"/>
                        <a:pt x="1165" y="147"/>
                        <a:pt x="1177" y="110"/>
                      </a:cubicBezTo>
                      <a:cubicBezTo>
                        <a:pt x="1176" y="106"/>
                        <a:pt x="1175" y="102"/>
                        <a:pt x="1174" y="97"/>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8" name="Freeform 52"/>
                <p:cNvSpPr>
                  <a:spLocks/>
                </p:cNvSpPr>
                <p:nvPr/>
              </p:nvSpPr>
              <p:spPr bwMode="auto">
                <a:xfrm>
                  <a:off x="1060661" y="9635980"/>
                  <a:ext cx="504190" cy="690861"/>
                </a:xfrm>
                <a:custGeom>
                  <a:avLst/>
                  <a:gdLst>
                    <a:gd name="T0" fmla="*/ 476 w 956"/>
                    <a:gd name="T1" fmla="*/ 1306 h 1310"/>
                    <a:gd name="T2" fmla="*/ 585 w 956"/>
                    <a:gd name="T3" fmla="*/ 1288 h 1310"/>
                    <a:gd name="T4" fmla="*/ 688 w 956"/>
                    <a:gd name="T5" fmla="*/ 1234 h 1310"/>
                    <a:gd name="T6" fmla="*/ 702 w 956"/>
                    <a:gd name="T7" fmla="*/ 1145 h 1310"/>
                    <a:gd name="T8" fmla="*/ 718 w 956"/>
                    <a:gd name="T9" fmla="*/ 1002 h 1310"/>
                    <a:gd name="T10" fmla="*/ 679 w 956"/>
                    <a:gd name="T11" fmla="*/ 938 h 1310"/>
                    <a:gd name="T12" fmla="*/ 644 w 956"/>
                    <a:gd name="T13" fmla="*/ 828 h 1310"/>
                    <a:gd name="T14" fmla="*/ 685 w 956"/>
                    <a:gd name="T15" fmla="*/ 759 h 1310"/>
                    <a:gd name="T16" fmla="*/ 754 w 956"/>
                    <a:gd name="T17" fmla="*/ 685 h 1310"/>
                    <a:gd name="T18" fmla="*/ 823 w 956"/>
                    <a:gd name="T19" fmla="*/ 580 h 1310"/>
                    <a:gd name="T20" fmla="*/ 902 w 956"/>
                    <a:gd name="T21" fmla="*/ 452 h 1310"/>
                    <a:gd name="T22" fmla="*/ 887 w 956"/>
                    <a:gd name="T23" fmla="*/ 320 h 1310"/>
                    <a:gd name="T24" fmla="*/ 820 w 956"/>
                    <a:gd name="T25" fmla="*/ 129 h 1310"/>
                    <a:gd name="T26" fmla="*/ 733 w 956"/>
                    <a:gd name="T27" fmla="*/ 5 h 1310"/>
                    <a:gd name="T28" fmla="*/ 629 w 956"/>
                    <a:gd name="T29" fmla="*/ 24 h 1310"/>
                    <a:gd name="T30" fmla="*/ 652 w 956"/>
                    <a:gd name="T31" fmla="*/ 169 h 1310"/>
                    <a:gd name="T32" fmla="*/ 570 w 956"/>
                    <a:gd name="T33" fmla="*/ 173 h 1310"/>
                    <a:gd name="T34" fmla="*/ 460 w 956"/>
                    <a:gd name="T35" fmla="*/ 96 h 1310"/>
                    <a:gd name="T36" fmla="*/ 389 w 956"/>
                    <a:gd name="T37" fmla="*/ 58 h 1310"/>
                    <a:gd name="T38" fmla="*/ 304 w 956"/>
                    <a:gd name="T39" fmla="*/ 92 h 1310"/>
                    <a:gd name="T40" fmla="*/ 161 w 956"/>
                    <a:gd name="T41" fmla="*/ 150 h 1310"/>
                    <a:gd name="T42" fmla="*/ 128 w 956"/>
                    <a:gd name="T43" fmla="*/ 233 h 1310"/>
                    <a:gd name="T44" fmla="*/ 72 w 956"/>
                    <a:gd name="T45" fmla="*/ 274 h 1310"/>
                    <a:gd name="T46" fmla="*/ 152 w 956"/>
                    <a:gd name="T47" fmla="*/ 375 h 1310"/>
                    <a:gd name="T48" fmla="*/ 225 w 956"/>
                    <a:gd name="T49" fmla="*/ 450 h 1310"/>
                    <a:gd name="T50" fmla="*/ 242 w 956"/>
                    <a:gd name="T51" fmla="*/ 536 h 1310"/>
                    <a:gd name="T52" fmla="*/ 97 w 956"/>
                    <a:gd name="T53" fmla="*/ 676 h 1310"/>
                    <a:gd name="T54" fmla="*/ 240 w 956"/>
                    <a:gd name="T55" fmla="*/ 690 h 1310"/>
                    <a:gd name="T56" fmla="*/ 194 w 956"/>
                    <a:gd name="T57" fmla="*/ 859 h 1310"/>
                    <a:gd name="T58" fmla="*/ 129 w 956"/>
                    <a:gd name="T59" fmla="*/ 1003 h 1310"/>
                    <a:gd name="T60" fmla="*/ 69 w 956"/>
                    <a:gd name="T61" fmla="*/ 1116 h 1310"/>
                    <a:gd name="T62" fmla="*/ 7 w 956"/>
                    <a:gd name="T63" fmla="*/ 1213 h 1310"/>
                    <a:gd name="T64" fmla="*/ 11 w 956"/>
                    <a:gd name="T65" fmla="*/ 1262 h 1310"/>
                    <a:gd name="T66" fmla="*/ 119 w 956"/>
                    <a:gd name="T67" fmla="*/ 1266 h 1310"/>
                    <a:gd name="T68" fmla="*/ 188 w 956"/>
                    <a:gd name="T69" fmla="*/ 1251 h 1310"/>
                    <a:gd name="T70" fmla="*/ 263 w 956"/>
                    <a:gd name="T71" fmla="*/ 1247 h 1310"/>
                    <a:gd name="T72" fmla="*/ 348 w 956"/>
                    <a:gd name="T73" fmla="*/ 1308 h 1310"/>
                    <a:gd name="T74" fmla="*/ 352 w 956"/>
                    <a:gd name="T75"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6" h="1310">
                      <a:moveTo>
                        <a:pt x="394" y="1309"/>
                      </a:moveTo>
                      <a:cubicBezTo>
                        <a:pt x="420" y="1307"/>
                        <a:pt x="449" y="1310"/>
                        <a:pt x="476" y="1306"/>
                      </a:cubicBezTo>
                      <a:cubicBezTo>
                        <a:pt x="504" y="1302"/>
                        <a:pt x="519" y="1264"/>
                        <a:pt x="549" y="1270"/>
                      </a:cubicBezTo>
                      <a:cubicBezTo>
                        <a:pt x="565" y="1273"/>
                        <a:pt x="568" y="1287"/>
                        <a:pt x="585" y="1288"/>
                      </a:cubicBezTo>
                      <a:cubicBezTo>
                        <a:pt x="608" y="1290"/>
                        <a:pt x="607" y="1279"/>
                        <a:pt x="617" y="1263"/>
                      </a:cubicBezTo>
                      <a:cubicBezTo>
                        <a:pt x="636" y="1230"/>
                        <a:pt x="653" y="1222"/>
                        <a:pt x="688" y="1234"/>
                      </a:cubicBezTo>
                      <a:cubicBezTo>
                        <a:pt x="714" y="1243"/>
                        <a:pt x="743" y="1256"/>
                        <a:pt x="746" y="1219"/>
                      </a:cubicBezTo>
                      <a:cubicBezTo>
                        <a:pt x="750" y="1184"/>
                        <a:pt x="721" y="1170"/>
                        <a:pt x="702" y="1145"/>
                      </a:cubicBezTo>
                      <a:cubicBezTo>
                        <a:pt x="674" y="1107"/>
                        <a:pt x="704" y="1105"/>
                        <a:pt x="728" y="1078"/>
                      </a:cubicBezTo>
                      <a:cubicBezTo>
                        <a:pt x="755" y="1047"/>
                        <a:pt x="729" y="1030"/>
                        <a:pt x="718" y="1002"/>
                      </a:cubicBezTo>
                      <a:cubicBezTo>
                        <a:pt x="714" y="991"/>
                        <a:pt x="720" y="977"/>
                        <a:pt x="716" y="966"/>
                      </a:cubicBezTo>
                      <a:cubicBezTo>
                        <a:pt x="709" y="948"/>
                        <a:pt x="693" y="950"/>
                        <a:pt x="679" y="938"/>
                      </a:cubicBezTo>
                      <a:cubicBezTo>
                        <a:pt x="659" y="921"/>
                        <a:pt x="656" y="889"/>
                        <a:pt x="652" y="864"/>
                      </a:cubicBezTo>
                      <a:cubicBezTo>
                        <a:pt x="650" y="856"/>
                        <a:pt x="643" y="834"/>
                        <a:pt x="644" y="828"/>
                      </a:cubicBezTo>
                      <a:cubicBezTo>
                        <a:pt x="647" y="813"/>
                        <a:pt x="663" y="807"/>
                        <a:pt x="670" y="795"/>
                      </a:cubicBezTo>
                      <a:cubicBezTo>
                        <a:pt x="678" y="781"/>
                        <a:pt x="672" y="773"/>
                        <a:pt x="685" y="759"/>
                      </a:cubicBezTo>
                      <a:cubicBezTo>
                        <a:pt x="696" y="748"/>
                        <a:pt x="709" y="745"/>
                        <a:pt x="723" y="741"/>
                      </a:cubicBezTo>
                      <a:cubicBezTo>
                        <a:pt x="764" y="729"/>
                        <a:pt x="756" y="724"/>
                        <a:pt x="754" y="685"/>
                      </a:cubicBezTo>
                      <a:cubicBezTo>
                        <a:pt x="752" y="641"/>
                        <a:pt x="788" y="647"/>
                        <a:pt x="810" y="619"/>
                      </a:cubicBezTo>
                      <a:cubicBezTo>
                        <a:pt x="820" y="606"/>
                        <a:pt x="815" y="592"/>
                        <a:pt x="823" y="580"/>
                      </a:cubicBezTo>
                      <a:cubicBezTo>
                        <a:pt x="832" y="565"/>
                        <a:pt x="850" y="565"/>
                        <a:pt x="861" y="555"/>
                      </a:cubicBezTo>
                      <a:cubicBezTo>
                        <a:pt x="893" y="527"/>
                        <a:pt x="873" y="473"/>
                        <a:pt x="902" y="452"/>
                      </a:cubicBezTo>
                      <a:cubicBezTo>
                        <a:pt x="915" y="442"/>
                        <a:pt x="935" y="435"/>
                        <a:pt x="956" y="431"/>
                      </a:cubicBezTo>
                      <a:cubicBezTo>
                        <a:pt x="915" y="404"/>
                        <a:pt x="887" y="382"/>
                        <a:pt x="887" y="320"/>
                      </a:cubicBezTo>
                      <a:cubicBezTo>
                        <a:pt x="887" y="267"/>
                        <a:pt x="871" y="208"/>
                        <a:pt x="839" y="165"/>
                      </a:cubicBezTo>
                      <a:cubicBezTo>
                        <a:pt x="828" y="150"/>
                        <a:pt x="823" y="148"/>
                        <a:pt x="820" y="129"/>
                      </a:cubicBezTo>
                      <a:cubicBezTo>
                        <a:pt x="819" y="116"/>
                        <a:pt x="823" y="104"/>
                        <a:pt x="817" y="92"/>
                      </a:cubicBezTo>
                      <a:cubicBezTo>
                        <a:pt x="807" y="68"/>
                        <a:pt x="761" y="13"/>
                        <a:pt x="733" y="5"/>
                      </a:cubicBezTo>
                      <a:cubicBezTo>
                        <a:pt x="716" y="0"/>
                        <a:pt x="699" y="12"/>
                        <a:pt x="681" y="15"/>
                      </a:cubicBezTo>
                      <a:cubicBezTo>
                        <a:pt x="666" y="18"/>
                        <a:pt x="643" y="18"/>
                        <a:pt x="629" y="24"/>
                      </a:cubicBezTo>
                      <a:cubicBezTo>
                        <a:pt x="596" y="37"/>
                        <a:pt x="607" y="76"/>
                        <a:pt x="626" y="97"/>
                      </a:cubicBezTo>
                      <a:cubicBezTo>
                        <a:pt x="651" y="124"/>
                        <a:pt x="663" y="131"/>
                        <a:pt x="652" y="169"/>
                      </a:cubicBezTo>
                      <a:cubicBezTo>
                        <a:pt x="645" y="193"/>
                        <a:pt x="630" y="221"/>
                        <a:pt x="598" y="202"/>
                      </a:cubicBezTo>
                      <a:cubicBezTo>
                        <a:pt x="589" y="197"/>
                        <a:pt x="577" y="180"/>
                        <a:pt x="570" y="173"/>
                      </a:cubicBezTo>
                      <a:cubicBezTo>
                        <a:pt x="559" y="162"/>
                        <a:pt x="550" y="154"/>
                        <a:pt x="537" y="146"/>
                      </a:cubicBezTo>
                      <a:cubicBezTo>
                        <a:pt x="514" y="129"/>
                        <a:pt x="487" y="105"/>
                        <a:pt x="460" y="96"/>
                      </a:cubicBezTo>
                      <a:cubicBezTo>
                        <a:pt x="447" y="92"/>
                        <a:pt x="434" y="93"/>
                        <a:pt x="422" y="85"/>
                      </a:cubicBezTo>
                      <a:cubicBezTo>
                        <a:pt x="408" y="76"/>
                        <a:pt x="404" y="65"/>
                        <a:pt x="389" y="58"/>
                      </a:cubicBezTo>
                      <a:cubicBezTo>
                        <a:pt x="368" y="49"/>
                        <a:pt x="331" y="40"/>
                        <a:pt x="308" y="45"/>
                      </a:cubicBezTo>
                      <a:cubicBezTo>
                        <a:pt x="303" y="67"/>
                        <a:pt x="325" y="73"/>
                        <a:pt x="304" y="92"/>
                      </a:cubicBezTo>
                      <a:cubicBezTo>
                        <a:pt x="290" y="105"/>
                        <a:pt x="276" y="102"/>
                        <a:pt x="258" y="102"/>
                      </a:cubicBezTo>
                      <a:cubicBezTo>
                        <a:pt x="212" y="102"/>
                        <a:pt x="197" y="128"/>
                        <a:pt x="161" y="150"/>
                      </a:cubicBezTo>
                      <a:cubicBezTo>
                        <a:pt x="141" y="163"/>
                        <a:pt x="139" y="163"/>
                        <a:pt x="138" y="187"/>
                      </a:cubicBezTo>
                      <a:cubicBezTo>
                        <a:pt x="137" y="203"/>
                        <a:pt x="144" y="224"/>
                        <a:pt x="128" y="233"/>
                      </a:cubicBezTo>
                      <a:cubicBezTo>
                        <a:pt x="116" y="240"/>
                        <a:pt x="91" y="239"/>
                        <a:pt x="66" y="236"/>
                      </a:cubicBezTo>
                      <a:cubicBezTo>
                        <a:pt x="68" y="249"/>
                        <a:pt x="70" y="262"/>
                        <a:pt x="72" y="274"/>
                      </a:cubicBezTo>
                      <a:cubicBezTo>
                        <a:pt x="78" y="323"/>
                        <a:pt x="68" y="308"/>
                        <a:pt x="93" y="343"/>
                      </a:cubicBezTo>
                      <a:cubicBezTo>
                        <a:pt x="119" y="377"/>
                        <a:pt x="143" y="361"/>
                        <a:pt x="152" y="375"/>
                      </a:cubicBezTo>
                      <a:cubicBezTo>
                        <a:pt x="161" y="389"/>
                        <a:pt x="152" y="418"/>
                        <a:pt x="169" y="418"/>
                      </a:cubicBezTo>
                      <a:cubicBezTo>
                        <a:pt x="185" y="418"/>
                        <a:pt x="211" y="430"/>
                        <a:pt x="225" y="450"/>
                      </a:cubicBezTo>
                      <a:cubicBezTo>
                        <a:pt x="239" y="470"/>
                        <a:pt x="244" y="491"/>
                        <a:pt x="237" y="500"/>
                      </a:cubicBezTo>
                      <a:cubicBezTo>
                        <a:pt x="229" y="509"/>
                        <a:pt x="229" y="516"/>
                        <a:pt x="242" y="536"/>
                      </a:cubicBezTo>
                      <a:cubicBezTo>
                        <a:pt x="254" y="555"/>
                        <a:pt x="237" y="564"/>
                        <a:pt x="217" y="587"/>
                      </a:cubicBezTo>
                      <a:cubicBezTo>
                        <a:pt x="198" y="610"/>
                        <a:pt x="157" y="640"/>
                        <a:pt x="97" y="676"/>
                      </a:cubicBezTo>
                      <a:cubicBezTo>
                        <a:pt x="37" y="712"/>
                        <a:pt x="87" y="736"/>
                        <a:pt x="127" y="716"/>
                      </a:cubicBezTo>
                      <a:cubicBezTo>
                        <a:pt x="166" y="695"/>
                        <a:pt x="184" y="688"/>
                        <a:pt x="240" y="690"/>
                      </a:cubicBezTo>
                      <a:cubicBezTo>
                        <a:pt x="297" y="693"/>
                        <a:pt x="244" y="750"/>
                        <a:pt x="215" y="776"/>
                      </a:cubicBezTo>
                      <a:cubicBezTo>
                        <a:pt x="185" y="801"/>
                        <a:pt x="191" y="827"/>
                        <a:pt x="194" y="859"/>
                      </a:cubicBezTo>
                      <a:cubicBezTo>
                        <a:pt x="198" y="891"/>
                        <a:pt x="203" y="910"/>
                        <a:pt x="193" y="925"/>
                      </a:cubicBezTo>
                      <a:cubicBezTo>
                        <a:pt x="183" y="941"/>
                        <a:pt x="146" y="973"/>
                        <a:pt x="129" y="1003"/>
                      </a:cubicBezTo>
                      <a:cubicBezTo>
                        <a:pt x="113" y="1034"/>
                        <a:pt x="107" y="1051"/>
                        <a:pt x="109" y="1088"/>
                      </a:cubicBezTo>
                      <a:cubicBezTo>
                        <a:pt x="109" y="1102"/>
                        <a:pt x="84" y="1095"/>
                        <a:pt x="69" y="1116"/>
                      </a:cubicBezTo>
                      <a:cubicBezTo>
                        <a:pt x="54" y="1136"/>
                        <a:pt x="64" y="1145"/>
                        <a:pt x="41" y="1159"/>
                      </a:cubicBezTo>
                      <a:cubicBezTo>
                        <a:pt x="18" y="1173"/>
                        <a:pt x="7" y="1186"/>
                        <a:pt x="7" y="1213"/>
                      </a:cubicBezTo>
                      <a:cubicBezTo>
                        <a:pt x="7" y="1227"/>
                        <a:pt x="5" y="1235"/>
                        <a:pt x="0" y="1245"/>
                      </a:cubicBezTo>
                      <a:cubicBezTo>
                        <a:pt x="3" y="1250"/>
                        <a:pt x="6" y="1255"/>
                        <a:pt x="11" y="1262"/>
                      </a:cubicBezTo>
                      <a:cubicBezTo>
                        <a:pt x="23" y="1279"/>
                        <a:pt x="51" y="1288"/>
                        <a:pt x="71" y="1293"/>
                      </a:cubicBezTo>
                      <a:cubicBezTo>
                        <a:pt x="104" y="1301"/>
                        <a:pt x="97" y="1279"/>
                        <a:pt x="119" y="1266"/>
                      </a:cubicBezTo>
                      <a:cubicBezTo>
                        <a:pt x="128" y="1261"/>
                        <a:pt x="142" y="1264"/>
                        <a:pt x="152" y="1264"/>
                      </a:cubicBezTo>
                      <a:cubicBezTo>
                        <a:pt x="171" y="1263"/>
                        <a:pt x="173" y="1260"/>
                        <a:pt x="188" y="1251"/>
                      </a:cubicBezTo>
                      <a:cubicBezTo>
                        <a:pt x="201" y="1243"/>
                        <a:pt x="227" y="1217"/>
                        <a:pt x="239" y="1220"/>
                      </a:cubicBezTo>
                      <a:cubicBezTo>
                        <a:pt x="248" y="1222"/>
                        <a:pt x="256" y="1241"/>
                        <a:pt x="263" y="1247"/>
                      </a:cubicBezTo>
                      <a:cubicBezTo>
                        <a:pt x="271" y="1253"/>
                        <a:pt x="282" y="1255"/>
                        <a:pt x="291" y="1260"/>
                      </a:cubicBezTo>
                      <a:cubicBezTo>
                        <a:pt x="306" y="1269"/>
                        <a:pt x="338" y="1294"/>
                        <a:pt x="348" y="1308"/>
                      </a:cubicBezTo>
                      <a:cubicBezTo>
                        <a:pt x="348" y="1309"/>
                        <a:pt x="348" y="1309"/>
                        <a:pt x="348" y="1309"/>
                      </a:cubicBezTo>
                      <a:cubicBezTo>
                        <a:pt x="350" y="1309"/>
                        <a:pt x="351" y="1309"/>
                        <a:pt x="352" y="1308"/>
                      </a:cubicBezTo>
                      <a:cubicBezTo>
                        <a:pt x="366" y="1307"/>
                        <a:pt x="380" y="1309"/>
                        <a:pt x="394" y="1309"/>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99" name="Freeform 53"/>
                <p:cNvSpPr>
                  <a:spLocks/>
                </p:cNvSpPr>
                <p:nvPr/>
              </p:nvSpPr>
              <p:spPr bwMode="auto">
                <a:xfrm>
                  <a:off x="533249" y="9516743"/>
                  <a:ext cx="533218" cy="511113"/>
                </a:xfrm>
                <a:custGeom>
                  <a:avLst/>
                  <a:gdLst>
                    <a:gd name="T0" fmla="*/ 694 w 1011"/>
                    <a:gd name="T1" fmla="*/ 472 h 969"/>
                    <a:gd name="T2" fmla="*/ 632 w 1011"/>
                    <a:gd name="T3" fmla="*/ 416 h 969"/>
                    <a:gd name="T4" fmla="*/ 571 w 1011"/>
                    <a:gd name="T5" fmla="*/ 371 h 969"/>
                    <a:gd name="T6" fmla="*/ 572 w 1011"/>
                    <a:gd name="T7" fmla="*/ 336 h 969"/>
                    <a:gd name="T8" fmla="*/ 536 w 1011"/>
                    <a:gd name="T9" fmla="*/ 275 h 969"/>
                    <a:gd name="T10" fmla="*/ 439 w 1011"/>
                    <a:gd name="T11" fmla="*/ 230 h 969"/>
                    <a:gd name="T12" fmla="*/ 406 w 1011"/>
                    <a:gd name="T13" fmla="*/ 149 h 969"/>
                    <a:gd name="T14" fmla="*/ 416 w 1011"/>
                    <a:gd name="T15" fmla="*/ 22 h 969"/>
                    <a:gd name="T16" fmla="*/ 268 w 1011"/>
                    <a:gd name="T17" fmla="*/ 23 h 969"/>
                    <a:gd name="T18" fmla="*/ 153 w 1011"/>
                    <a:gd name="T19" fmla="*/ 13 h 969"/>
                    <a:gd name="T20" fmla="*/ 74 w 1011"/>
                    <a:gd name="T21" fmla="*/ 91 h 969"/>
                    <a:gd name="T22" fmla="*/ 28 w 1011"/>
                    <a:gd name="T23" fmla="*/ 178 h 969"/>
                    <a:gd name="T24" fmla="*/ 120 w 1011"/>
                    <a:gd name="T25" fmla="*/ 161 h 969"/>
                    <a:gd name="T26" fmla="*/ 217 w 1011"/>
                    <a:gd name="T27" fmla="*/ 96 h 969"/>
                    <a:gd name="T28" fmla="*/ 226 w 1011"/>
                    <a:gd name="T29" fmla="*/ 207 h 969"/>
                    <a:gd name="T30" fmla="*/ 310 w 1011"/>
                    <a:gd name="T31" fmla="*/ 275 h 969"/>
                    <a:gd name="T32" fmla="*/ 406 w 1011"/>
                    <a:gd name="T33" fmla="*/ 376 h 969"/>
                    <a:gd name="T34" fmla="*/ 531 w 1011"/>
                    <a:gd name="T35" fmla="*/ 408 h 969"/>
                    <a:gd name="T36" fmla="*/ 554 w 1011"/>
                    <a:gd name="T37" fmla="*/ 551 h 969"/>
                    <a:gd name="T38" fmla="*/ 604 w 1011"/>
                    <a:gd name="T39" fmla="*/ 654 h 969"/>
                    <a:gd name="T40" fmla="*/ 481 w 1011"/>
                    <a:gd name="T41" fmla="*/ 649 h 969"/>
                    <a:gd name="T42" fmla="*/ 448 w 1011"/>
                    <a:gd name="T43" fmla="*/ 523 h 969"/>
                    <a:gd name="T44" fmla="*/ 384 w 1011"/>
                    <a:gd name="T45" fmla="*/ 447 h 969"/>
                    <a:gd name="T46" fmla="*/ 308 w 1011"/>
                    <a:gd name="T47" fmla="*/ 353 h 969"/>
                    <a:gd name="T48" fmla="*/ 269 w 1011"/>
                    <a:gd name="T49" fmla="*/ 480 h 969"/>
                    <a:gd name="T50" fmla="*/ 296 w 1011"/>
                    <a:gd name="T51" fmla="*/ 595 h 969"/>
                    <a:gd name="T52" fmla="*/ 425 w 1011"/>
                    <a:gd name="T53" fmla="*/ 729 h 969"/>
                    <a:gd name="T54" fmla="*/ 409 w 1011"/>
                    <a:gd name="T55" fmla="*/ 936 h 969"/>
                    <a:gd name="T56" fmla="*/ 488 w 1011"/>
                    <a:gd name="T57" fmla="*/ 890 h 969"/>
                    <a:gd name="T58" fmla="*/ 576 w 1011"/>
                    <a:gd name="T59" fmla="*/ 773 h 969"/>
                    <a:gd name="T60" fmla="*/ 666 w 1011"/>
                    <a:gd name="T61" fmla="*/ 739 h 969"/>
                    <a:gd name="T62" fmla="*/ 770 w 1011"/>
                    <a:gd name="T63" fmla="*/ 712 h 969"/>
                    <a:gd name="T64" fmla="*/ 833 w 1011"/>
                    <a:gd name="T65" fmla="*/ 800 h 969"/>
                    <a:gd name="T66" fmla="*/ 762 w 1011"/>
                    <a:gd name="T67" fmla="*/ 890 h 969"/>
                    <a:gd name="T68" fmla="*/ 875 w 1011"/>
                    <a:gd name="T69" fmla="*/ 907 h 969"/>
                    <a:gd name="T70" fmla="*/ 984 w 1011"/>
                    <a:gd name="T71" fmla="*/ 838 h 969"/>
                    <a:gd name="T72" fmla="*/ 977 w 1011"/>
                    <a:gd name="T73" fmla="*/ 658 h 969"/>
                    <a:gd name="T74" fmla="*/ 829 w 1011"/>
                    <a:gd name="T75" fmla="*/ 654 h 969"/>
                    <a:gd name="T76" fmla="*/ 777 w 1011"/>
                    <a:gd name="T77" fmla="*/ 581 h 969"/>
                    <a:gd name="T78" fmla="*/ 838 w 1011"/>
                    <a:gd name="T79" fmla="*/ 529 h 969"/>
                    <a:gd name="T80" fmla="*/ 744 w 1011"/>
                    <a:gd name="T81" fmla="*/ 49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1" h="969">
                      <a:moveTo>
                        <a:pt x="744" y="499"/>
                      </a:moveTo>
                      <a:cubicBezTo>
                        <a:pt x="723" y="494"/>
                        <a:pt x="712" y="482"/>
                        <a:pt x="694" y="472"/>
                      </a:cubicBezTo>
                      <a:cubicBezTo>
                        <a:pt x="679" y="462"/>
                        <a:pt x="657" y="455"/>
                        <a:pt x="646" y="440"/>
                      </a:cubicBezTo>
                      <a:cubicBezTo>
                        <a:pt x="641" y="433"/>
                        <a:pt x="638" y="421"/>
                        <a:pt x="632" y="416"/>
                      </a:cubicBezTo>
                      <a:cubicBezTo>
                        <a:pt x="625" y="410"/>
                        <a:pt x="612" y="410"/>
                        <a:pt x="604" y="404"/>
                      </a:cubicBezTo>
                      <a:cubicBezTo>
                        <a:pt x="592" y="394"/>
                        <a:pt x="583" y="381"/>
                        <a:pt x="571" y="371"/>
                      </a:cubicBezTo>
                      <a:cubicBezTo>
                        <a:pt x="564" y="365"/>
                        <a:pt x="560" y="363"/>
                        <a:pt x="559" y="353"/>
                      </a:cubicBezTo>
                      <a:cubicBezTo>
                        <a:pt x="559" y="340"/>
                        <a:pt x="562" y="341"/>
                        <a:pt x="572" y="336"/>
                      </a:cubicBezTo>
                      <a:cubicBezTo>
                        <a:pt x="594" y="326"/>
                        <a:pt x="590" y="314"/>
                        <a:pt x="577" y="296"/>
                      </a:cubicBezTo>
                      <a:cubicBezTo>
                        <a:pt x="567" y="281"/>
                        <a:pt x="554" y="277"/>
                        <a:pt x="536" y="275"/>
                      </a:cubicBezTo>
                      <a:cubicBezTo>
                        <a:pt x="515" y="272"/>
                        <a:pt x="496" y="271"/>
                        <a:pt x="476" y="260"/>
                      </a:cubicBezTo>
                      <a:cubicBezTo>
                        <a:pt x="459" y="251"/>
                        <a:pt x="440" y="252"/>
                        <a:pt x="439" y="230"/>
                      </a:cubicBezTo>
                      <a:cubicBezTo>
                        <a:pt x="438" y="213"/>
                        <a:pt x="447" y="202"/>
                        <a:pt x="441" y="185"/>
                      </a:cubicBezTo>
                      <a:cubicBezTo>
                        <a:pt x="434" y="164"/>
                        <a:pt x="418" y="164"/>
                        <a:pt x="406" y="149"/>
                      </a:cubicBezTo>
                      <a:cubicBezTo>
                        <a:pt x="394" y="135"/>
                        <a:pt x="388" y="111"/>
                        <a:pt x="394" y="93"/>
                      </a:cubicBezTo>
                      <a:cubicBezTo>
                        <a:pt x="397" y="86"/>
                        <a:pt x="417" y="44"/>
                        <a:pt x="416" y="22"/>
                      </a:cubicBezTo>
                      <a:cubicBezTo>
                        <a:pt x="389" y="15"/>
                        <a:pt x="355" y="29"/>
                        <a:pt x="325" y="38"/>
                      </a:cubicBezTo>
                      <a:cubicBezTo>
                        <a:pt x="302" y="45"/>
                        <a:pt x="300" y="23"/>
                        <a:pt x="268" y="23"/>
                      </a:cubicBezTo>
                      <a:cubicBezTo>
                        <a:pt x="236" y="23"/>
                        <a:pt x="251" y="9"/>
                        <a:pt x="217" y="5"/>
                      </a:cubicBezTo>
                      <a:cubicBezTo>
                        <a:pt x="182" y="1"/>
                        <a:pt x="176" y="0"/>
                        <a:pt x="153" y="13"/>
                      </a:cubicBezTo>
                      <a:cubicBezTo>
                        <a:pt x="130" y="26"/>
                        <a:pt x="118" y="35"/>
                        <a:pt x="81" y="42"/>
                      </a:cubicBezTo>
                      <a:cubicBezTo>
                        <a:pt x="44" y="50"/>
                        <a:pt x="75" y="51"/>
                        <a:pt x="74" y="91"/>
                      </a:cubicBezTo>
                      <a:cubicBezTo>
                        <a:pt x="72" y="130"/>
                        <a:pt x="65" y="105"/>
                        <a:pt x="53" y="137"/>
                      </a:cubicBezTo>
                      <a:cubicBezTo>
                        <a:pt x="42" y="169"/>
                        <a:pt x="56" y="169"/>
                        <a:pt x="28" y="178"/>
                      </a:cubicBezTo>
                      <a:cubicBezTo>
                        <a:pt x="0" y="187"/>
                        <a:pt x="20" y="212"/>
                        <a:pt x="55" y="229"/>
                      </a:cubicBezTo>
                      <a:cubicBezTo>
                        <a:pt x="89" y="245"/>
                        <a:pt x="103" y="189"/>
                        <a:pt x="120" y="161"/>
                      </a:cubicBezTo>
                      <a:cubicBezTo>
                        <a:pt x="136" y="133"/>
                        <a:pt x="150" y="79"/>
                        <a:pt x="167" y="60"/>
                      </a:cubicBezTo>
                      <a:cubicBezTo>
                        <a:pt x="184" y="41"/>
                        <a:pt x="200" y="72"/>
                        <a:pt x="217" y="96"/>
                      </a:cubicBezTo>
                      <a:cubicBezTo>
                        <a:pt x="234" y="120"/>
                        <a:pt x="217" y="142"/>
                        <a:pt x="198" y="174"/>
                      </a:cubicBezTo>
                      <a:cubicBezTo>
                        <a:pt x="179" y="206"/>
                        <a:pt x="185" y="193"/>
                        <a:pt x="226" y="207"/>
                      </a:cubicBezTo>
                      <a:cubicBezTo>
                        <a:pt x="267" y="221"/>
                        <a:pt x="256" y="208"/>
                        <a:pt x="274" y="224"/>
                      </a:cubicBezTo>
                      <a:cubicBezTo>
                        <a:pt x="292" y="239"/>
                        <a:pt x="282" y="250"/>
                        <a:pt x="310" y="275"/>
                      </a:cubicBezTo>
                      <a:cubicBezTo>
                        <a:pt x="338" y="299"/>
                        <a:pt x="365" y="293"/>
                        <a:pt x="365" y="327"/>
                      </a:cubicBezTo>
                      <a:cubicBezTo>
                        <a:pt x="365" y="362"/>
                        <a:pt x="388" y="341"/>
                        <a:pt x="406" y="376"/>
                      </a:cubicBezTo>
                      <a:cubicBezTo>
                        <a:pt x="424" y="410"/>
                        <a:pt x="429" y="404"/>
                        <a:pt x="463" y="396"/>
                      </a:cubicBezTo>
                      <a:cubicBezTo>
                        <a:pt x="498" y="388"/>
                        <a:pt x="493" y="392"/>
                        <a:pt x="531" y="408"/>
                      </a:cubicBezTo>
                      <a:cubicBezTo>
                        <a:pt x="570" y="423"/>
                        <a:pt x="581" y="451"/>
                        <a:pt x="580" y="483"/>
                      </a:cubicBezTo>
                      <a:cubicBezTo>
                        <a:pt x="578" y="515"/>
                        <a:pt x="561" y="518"/>
                        <a:pt x="554" y="551"/>
                      </a:cubicBezTo>
                      <a:cubicBezTo>
                        <a:pt x="548" y="584"/>
                        <a:pt x="598" y="603"/>
                        <a:pt x="619" y="629"/>
                      </a:cubicBezTo>
                      <a:cubicBezTo>
                        <a:pt x="641" y="654"/>
                        <a:pt x="633" y="658"/>
                        <a:pt x="604" y="654"/>
                      </a:cubicBezTo>
                      <a:cubicBezTo>
                        <a:pt x="575" y="650"/>
                        <a:pt x="561" y="625"/>
                        <a:pt x="536" y="615"/>
                      </a:cubicBezTo>
                      <a:cubicBezTo>
                        <a:pt x="512" y="604"/>
                        <a:pt x="497" y="634"/>
                        <a:pt x="481" y="649"/>
                      </a:cubicBezTo>
                      <a:cubicBezTo>
                        <a:pt x="466" y="664"/>
                        <a:pt x="453" y="630"/>
                        <a:pt x="435" y="607"/>
                      </a:cubicBezTo>
                      <a:cubicBezTo>
                        <a:pt x="417" y="584"/>
                        <a:pt x="439" y="551"/>
                        <a:pt x="448" y="523"/>
                      </a:cubicBezTo>
                      <a:cubicBezTo>
                        <a:pt x="457" y="494"/>
                        <a:pt x="449" y="482"/>
                        <a:pt x="435" y="466"/>
                      </a:cubicBezTo>
                      <a:cubicBezTo>
                        <a:pt x="421" y="451"/>
                        <a:pt x="402" y="447"/>
                        <a:pt x="384" y="447"/>
                      </a:cubicBezTo>
                      <a:cubicBezTo>
                        <a:pt x="366" y="447"/>
                        <a:pt x="364" y="413"/>
                        <a:pt x="356" y="395"/>
                      </a:cubicBezTo>
                      <a:cubicBezTo>
                        <a:pt x="348" y="377"/>
                        <a:pt x="332" y="358"/>
                        <a:pt x="308" y="353"/>
                      </a:cubicBezTo>
                      <a:cubicBezTo>
                        <a:pt x="298" y="352"/>
                        <a:pt x="311" y="384"/>
                        <a:pt x="304" y="413"/>
                      </a:cubicBezTo>
                      <a:cubicBezTo>
                        <a:pt x="296" y="441"/>
                        <a:pt x="279" y="422"/>
                        <a:pt x="269" y="480"/>
                      </a:cubicBezTo>
                      <a:cubicBezTo>
                        <a:pt x="260" y="537"/>
                        <a:pt x="250" y="509"/>
                        <a:pt x="264" y="537"/>
                      </a:cubicBezTo>
                      <a:cubicBezTo>
                        <a:pt x="277" y="566"/>
                        <a:pt x="285" y="560"/>
                        <a:pt x="296" y="595"/>
                      </a:cubicBezTo>
                      <a:cubicBezTo>
                        <a:pt x="308" y="629"/>
                        <a:pt x="331" y="656"/>
                        <a:pt x="363" y="687"/>
                      </a:cubicBezTo>
                      <a:cubicBezTo>
                        <a:pt x="396" y="717"/>
                        <a:pt x="400" y="694"/>
                        <a:pt x="425" y="729"/>
                      </a:cubicBezTo>
                      <a:cubicBezTo>
                        <a:pt x="449" y="763"/>
                        <a:pt x="459" y="779"/>
                        <a:pt x="459" y="809"/>
                      </a:cubicBezTo>
                      <a:cubicBezTo>
                        <a:pt x="459" y="840"/>
                        <a:pt x="438" y="905"/>
                        <a:pt x="409" y="936"/>
                      </a:cubicBezTo>
                      <a:cubicBezTo>
                        <a:pt x="380" y="967"/>
                        <a:pt x="409" y="969"/>
                        <a:pt x="442" y="953"/>
                      </a:cubicBezTo>
                      <a:cubicBezTo>
                        <a:pt x="474" y="938"/>
                        <a:pt x="465" y="903"/>
                        <a:pt x="488" y="890"/>
                      </a:cubicBezTo>
                      <a:cubicBezTo>
                        <a:pt x="511" y="877"/>
                        <a:pt x="518" y="865"/>
                        <a:pt x="536" y="846"/>
                      </a:cubicBezTo>
                      <a:cubicBezTo>
                        <a:pt x="553" y="827"/>
                        <a:pt x="566" y="794"/>
                        <a:pt x="576" y="773"/>
                      </a:cubicBezTo>
                      <a:cubicBezTo>
                        <a:pt x="586" y="752"/>
                        <a:pt x="589" y="752"/>
                        <a:pt x="620" y="754"/>
                      </a:cubicBezTo>
                      <a:cubicBezTo>
                        <a:pt x="651" y="756"/>
                        <a:pt x="649" y="754"/>
                        <a:pt x="666" y="739"/>
                      </a:cubicBezTo>
                      <a:cubicBezTo>
                        <a:pt x="683" y="723"/>
                        <a:pt x="685" y="717"/>
                        <a:pt x="706" y="712"/>
                      </a:cubicBezTo>
                      <a:cubicBezTo>
                        <a:pt x="727" y="706"/>
                        <a:pt x="725" y="714"/>
                        <a:pt x="770" y="712"/>
                      </a:cubicBezTo>
                      <a:cubicBezTo>
                        <a:pt x="814" y="710"/>
                        <a:pt x="808" y="704"/>
                        <a:pt x="825" y="731"/>
                      </a:cubicBezTo>
                      <a:cubicBezTo>
                        <a:pt x="842" y="758"/>
                        <a:pt x="835" y="771"/>
                        <a:pt x="833" y="800"/>
                      </a:cubicBezTo>
                      <a:cubicBezTo>
                        <a:pt x="831" y="829"/>
                        <a:pt x="789" y="829"/>
                        <a:pt x="770" y="842"/>
                      </a:cubicBezTo>
                      <a:cubicBezTo>
                        <a:pt x="750" y="855"/>
                        <a:pt x="748" y="882"/>
                        <a:pt x="762" y="890"/>
                      </a:cubicBezTo>
                      <a:cubicBezTo>
                        <a:pt x="775" y="898"/>
                        <a:pt x="785" y="926"/>
                        <a:pt x="812" y="940"/>
                      </a:cubicBezTo>
                      <a:cubicBezTo>
                        <a:pt x="839" y="953"/>
                        <a:pt x="860" y="932"/>
                        <a:pt x="875" y="907"/>
                      </a:cubicBezTo>
                      <a:cubicBezTo>
                        <a:pt x="890" y="882"/>
                        <a:pt x="892" y="882"/>
                        <a:pt x="931" y="884"/>
                      </a:cubicBezTo>
                      <a:cubicBezTo>
                        <a:pt x="969" y="886"/>
                        <a:pt x="971" y="869"/>
                        <a:pt x="984" y="838"/>
                      </a:cubicBezTo>
                      <a:cubicBezTo>
                        <a:pt x="998" y="808"/>
                        <a:pt x="1000" y="786"/>
                        <a:pt x="1005" y="752"/>
                      </a:cubicBezTo>
                      <a:cubicBezTo>
                        <a:pt x="1011" y="717"/>
                        <a:pt x="996" y="691"/>
                        <a:pt x="977" y="658"/>
                      </a:cubicBezTo>
                      <a:cubicBezTo>
                        <a:pt x="960" y="630"/>
                        <a:pt x="952" y="610"/>
                        <a:pt x="915" y="618"/>
                      </a:cubicBezTo>
                      <a:cubicBezTo>
                        <a:pt x="879" y="625"/>
                        <a:pt x="860" y="633"/>
                        <a:pt x="829" y="654"/>
                      </a:cubicBezTo>
                      <a:cubicBezTo>
                        <a:pt x="798" y="675"/>
                        <a:pt x="775" y="647"/>
                        <a:pt x="754" y="633"/>
                      </a:cubicBezTo>
                      <a:cubicBezTo>
                        <a:pt x="733" y="620"/>
                        <a:pt x="747" y="597"/>
                        <a:pt x="777" y="581"/>
                      </a:cubicBezTo>
                      <a:cubicBezTo>
                        <a:pt x="808" y="566"/>
                        <a:pt x="817" y="564"/>
                        <a:pt x="829" y="543"/>
                      </a:cubicBezTo>
                      <a:cubicBezTo>
                        <a:pt x="833" y="535"/>
                        <a:pt x="836" y="531"/>
                        <a:pt x="838" y="529"/>
                      </a:cubicBezTo>
                      <a:cubicBezTo>
                        <a:pt x="826" y="523"/>
                        <a:pt x="815" y="518"/>
                        <a:pt x="803" y="513"/>
                      </a:cubicBezTo>
                      <a:cubicBezTo>
                        <a:pt x="784" y="506"/>
                        <a:pt x="764" y="505"/>
                        <a:pt x="744" y="499"/>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100" name="Freeform 54"/>
                <p:cNvSpPr>
                  <a:spLocks/>
                </p:cNvSpPr>
                <p:nvPr/>
              </p:nvSpPr>
              <p:spPr bwMode="auto">
                <a:xfrm>
                  <a:off x="737784" y="9411796"/>
                  <a:ext cx="416660" cy="384060"/>
                </a:xfrm>
                <a:custGeom>
                  <a:avLst/>
                  <a:gdLst>
                    <a:gd name="T0" fmla="*/ 592 w 790"/>
                    <a:gd name="T1" fmla="*/ 416 h 728"/>
                    <a:gd name="T2" fmla="*/ 645 w 790"/>
                    <a:gd name="T3" fmla="*/ 363 h 728"/>
                    <a:gd name="T4" fmla="*/ 673 w 790"/>
                    <a:gd name="T5" fmla="*/ 350 h 728"/>
                    <a:gd name="T6" fmla="*/ 697 w 790"/>
                    <a:gd name="T7" fmla="*/ 324 h 728"/>
                    <a:gd name="T8" fmla="*/ 731 w 790"/>
                    <a:gd name="T9" fmla="*/ 284 h 728"/>
                    <a:gd name="T10" fmla="*/ 770 w 790"/>
                    <a:gd name="T11" fmla="*/ 257 h 728"/>
                    <a:gd name="T12" fmla="*/ 783 w 790"/>
                    <a:gd name="T13" fmla="*/ 215 h 728"/>
                    <a:gd name="T14" fmla="*/ 786 w 790"/>
                    <a:gd name="T15" fmla="*/ 166 h 728"/>
                    <a:gd name="T16" fmla="*/ 751 w 790"/>
                    <a:gd name="T17" fmla="*/ 134 h 728"/>
                    <a:gd name="T18" fmla="*/ 714 w 790"/>
                    <a:gd name="T19" fmla="*/ 143 h 728"/>
                    <a:gd name="T20" fmla="*/ 679 w 790"/>
                    <a:gd name="T21" fmla="*/ 181 h 728"/>
                    <a:gd name="T22" fmla="*/ 646 w 790"/>
                    <a:gd name="T23" fmla="*/ 158 h 728"/>
                    <a:gd name="T24" fmla="*/ 560 w 790"/>
                    <a:gd name="T25" fmla="*/ 111 h 728"/>
                    <a:gd name="T26" fmla="*/ 538 w 790"/>
                    <a:gd name="T27" fmla="*/ 96 h 728"/>
                    <a:gd name="T28" fmla="*/ 516 w 790"/>
                    <a:gd name="T29" fmla="*/ 92 h 728"/>
                    <a:gd name="T30" fmla="*/ 461 w 790"/>
                    <a:gd name="T31" fmla="*/ 92 h 728"/>
                    <a:gd name="T32" fmla="*/ 357 w 790"/>
                    <a:gd name="T33" fmla="*/ 97 h 728"/>
                    <a:gd name="T34" fmla="*/ 309 w 790"/>
                    <a:gd name="T35" fmla="*/ 98 h 728"/>
                    <a:gd name="T36" fmla="*/ 293 w 790"/>
                    <a:gd name="T37" fmla="*/ 81 h 728"/>
                    <a:gd name="T38" fmla="*/ 286 w 790"/>
                    <a:gd name="T39" fmla="*/ 75 h 728"/>
                    <a:gd name="T40" fmla="*/ 279 w 790"/>
                    <a:gd name="T41" fmla="*/ 116 h 728"/>
                    <a:gd name="T42" fmla="*/ 222 w 790"/>
                    <a:gd name="T43" fmla="*/ 123 h 728"/>
                    <a:gd name="T44" fmla="*/ 199 w 790"/>
                    <a:gd name="T45" fmla="*/ 62 h 728"/>
                    <a:gd name="T46" fmla="*/ 184 w 790"/>
                    <a:gd name="T47" fmla="*/ 14 h 728"/>
                    <a:gd name="T48" fmla="*/ 102 w 790"/>
                    <a:gd name="T49" fmla="*/ 35 h 728"/>
                    <a:gd name="T50" fmla="*/ 83 w 790"/>
                    <a:gd name="T51" fmla="*/ 90 h 728"/>
                    <a:gd name="T52" fmla="*/ 60 w 790"/>
                    <a:gd name="T53" fmla="*/ 146 h 728"/>
                    <a:gd name="T54" fmla="*/ 109 w 790"/>
                    <a:gd name="T55" fmla="*/ 192 h 728"/>
                    <a:gd name="T56" fmla="*/ 29 w 790"/>
                    <a:gd name="T57" fmla="*/ 221 h 728"/>
                    <a:gd name="T58" fmla="*/ 28 w 790"/>
                    <a:gd name="T59" fmla="*/ 221 h 728"/>
                    <a:gd name="T60" fmla="*/ 6 w 790"/>
                    <a:gd name="T61" fmla="*/ 292 h 728"/>
                    <a:gd name="T62" fmla="*/ 18 w 790"/>
                    <a:gd name="T63" fmla="*/ 348 h 728"/>
                    <a:gd name="T64" fmla="*/ 53 w 790"/>
                    <a:gd name="T65" fmla="*/ 384 h 728"/>
                    <a:gd name="T66" fmla="*/ 51 w 790"/>
                    <a:gd name="T67" fmla="*/ 429 h 728"/>
                    <a:gd name="T68" fmla="*/ 88 w 790"/>
                    <a:gd name="T69" fmla="*/ 459 h 728"/>
                    <a:gd name="T70" fmla="*/ 148 w 790"/>
                    <a:gd name="T71" fmla="*/ 474 h 728"/>
                    <a:gd name="T72" fmla="*/ 189 w 790"/>
                    <a:gd name="T73" fmla="*/ 495 h 728"/>
                    <a:gd name="T74" fmla="*/ 184 w 790"/>
                    <a:gd name="T75" fmla="*/ 535 h 728"/>
                    <a:gd name="T76" fmla="*/ 171 w 790"/>
                    <a:gd name="T77" fmla="*/ 552 h 728"/>
                    <a:gd name="T78" fmla="*/ 183 w 790"/>
                    <a:gd name="T79" fmla="*/ 570 h 728"/>
                    <a:gd name="T80" fmla="*/ 216 w 790"/>
                    <a:gd name="T81" fmla="*/ 603 h 728"/>
                    <a:gd name="T82" fmla="*/ 244 w 790"/>
                    <a:gd name="T83" fmla="*/ 615 h 728"/>
                    <a:gd name="T84" fmla="*/ 258 w 790"/>
                    <a:gd name="T85" fmla="*/ 639 h 728"/>
                    <a:gd name="T86" fmla="*/ 306 w 790"/>
                    <a:gd name="T87" fmla="*/ 671 h 728"/>
                    <a:gd name="T88" fmla="*/ 356 w 790"/>
                    <a:gd name="T89" fmla="*/ 698 h 728"/>
                    <a:gd name="T90" fmla="*/ 415 w 790"/>
                    <a:gd name="T91" fmla="*/ 712 h 728"/>
                    <a:gd name="T92" fmla="*/ 450 w 790"/>
                    <a:gd name="T93" fmla="*/ 728 h 728"/>
                    <a:gd name="T94" fmla="*/ 469 w 790"/>
                    <a:gd name="T95" fmla="*/ 715 h 728"/>
                    <a:gd name="T96" fmla="*/ 442 w 790"/>
                    <a:gd name="T97" fmla="*/ 668 h 728"/>
                    <a:gd name="T98" fmla="*/ 396 w 790"/>
                    <a:gd name="T99" fmla="*/ 585 h 728"/>
                    <a:gd name="T100" fmla="*/ 385 w 790"/>
                    <a:gd name="T101" fmla="*/ 530 h 728"/>
                    <a:gd name="T102" fmla="*/ 452 w 790"/>
                    <a:gd name="T103" fmla="*/ 476 h 728"/>
                    <a:gd name="T104" fmla="*/ 504 w 790"/>
                    <a:gd name="T105" fmla="*/ 441 h 728"/>
                    <a:gd name="T106" fmla="*/ 546 w 790"/>
                    <a:gd name="T107" fmla="*/ 490 h 728"/>
                    <a:gd name="T108" fmla="*/ 605 w 790"/>
                    <a:gd name="T109" fmla="*/ 495 h 728"/>
                    <a:gd name="T110" fmla="*/ 593 w 790"/>
                    <a:gd name="T111" fmla="*/ 469 h 728"/>
                    <a:gd name="T112" fmla="*/ 592 w 790"/>
                    <a:gd name="T113" fmla="*/ 41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0" h="728">
                      <a:moveTo>
                        <a:pt x="592" y="416"/>
                      </a:moveTo>
                      <a:cubicBezTo>
                        <a:pt x="601" y="392"/>
                        <a:pt x="622" y="376"/>
                        <a:pt x="645" y="363"/>
                      </a:cubicBezTo>
                      <a:cubicBezTo>
                        <a:pt x="654" y="358"/>
                        <a:pt x="665" y="356"/>
                        <a:pt x="673" y="350"/>
                      </a:cubicBezTo>
                      <a:cubicBezTo>
                        <a:pt x="682" y="344"/>
                        <a:pt x="690" y="333"/>
                        <a:pt x="697" y="324"/>
                      </a:cubicBezTo>
                      <a:cubicBezTo>
                        <a:pt x="708" y="308"/>
                        <a:pt x="715" y="296"/>
                        <a:pt x="731" y="284"/>
                      </a:cubicBezTo>
                      <a:cubicBezTo>
                        <a:pt x="743" y="275"/>
                        <a:pt x="760" y="269"/>
                        <a:pt x="770" y="257"/>
                      </a:cubicBezTo>
                      <a:cubicBezTo>
                        <a:pt x="781" y="242"/>
                        <a:pt x="782" y="232"/>
                        <a:pt x="783" y="215"/>
                      </a:cubicBezTo>
                      <a:cubicBezTo>
                        <a:pt x="784" y="200"/>
                        <a:pt x="790" y="180"/>
                        <a:pt x="786" y="166"/>
                      </a:cubicBezTo>
                      <a:cubicBezTo>
                        <a:pt x="781" y="151"/>
                        <a:pt x="765" y="135"/>
                        <a:pt x="751" y="134"/>
                      </a:cubicBezTo>
                      <a:cubicBezTo>
                        <a:pt x="740" y="133"/>
                        <a:pt x="724" y="137"/>
                        <a:pt x="714" y="143"/>
                      </a:cubicBezTo>
                      <a:cubicBezTo>
                        <a:pt x="699" y="152"/>
                        <a:pt x="697" y="177"/>
                        <a:pt x="679" y="181"/>
                      </a:cubicBezTo>
                      <a:cubicBezTo>
                        <a:pt x="661" y="185"/>
                        <a:pt x="659" y="165"/>
                        <a:pt x="646" y="158"/>
                      </a:cubicBezTo>
                      <a:cubicBezTo>
                        <a:pt x="619" y="141"/>
                        <a:pt x="589" y="127"/>
                        <a:pt x="560" y="111"/>
                      </a:cubicBezTo>
                      <a:cubicBezTo>
                        <a:pt x="552" y="107"/>
                        <a:pt x="547" y="100"/>
                        <a:pt x="538" y="96"/>
                      </a:cubicBezTo>
                      <a:cubicBezTo>
                        <a:pt x="531" y="93"/>
                        <a:pt x="523" y="93"/>
                        <a:pt x="516" y="92"/>
                      </a:cubicBezTo>
                      <a:cubicBezTo>
                        <a:pt x="498" y="88"/>
                        <a:pt x="480" y="89"/>
                        <a:pt x="461" y="92"/>
                      </a:cubicBezTo>
                      <a:cubicBezTo>
                        <a:pt x="427" y="96"/>
                        <a:pt x="392" y="94"/>
                        <a:pt x="357" y="97"/>
                      </a:cubicBezTo>
                      <a:cubicBezTo>
                        <a:pt x="342" y="98"/>
                        <a:pt x="323" y="108"/>
                        <a:pt x="309" y="98"/>
                      </a:cubicBezTo>
                      <a:cubicBezTo>
                        <a:pt x="302" y="94"/>
                        <a:pt x="299" y="86"/>
                        <a:pt x="293" y="81"/>
                      </a:cubicBezTo>
                      <a:cubicBezTo>
                        <a:pt x="290" y="78"/>
                        <a:pt x="288" y="77"/>
                        <a:pt x="286" y="75"/>
                      </a:cubicBezTo>
                      <a:cubicBezTo>
                        <a:pt x="282" y="87"/>
                        <a:pt x="284" y="101"/>
                        <a:pt x="279" y="116"/>
                      </a:cubicBezTo>
                      <a:cubicBezTo>
                        <a:pt x="269" y="139"/>
                        <a:pt x="246" y="132"/>
                        <a:pt x="222" y="123"/>
                      </a:cubicBezTo>
                      <a:cubicBezTo>
                        <a:pt x="206" y="117"/>
                        <a:pt x="198" y="87"/>
                        <a:pt x="199" y="62"/>
                      </a:cubicBezTo>
                      <a:cubicBezTo>
                        <a:pt x="201" y="37"/>
                        <a:pt x="199" y="27"/>
                        <a:pt x="184" y="14"/>
                      </a:cubicBezTo>
                      <a:cubicBezTo>
                        <a:pt x="169" y="0"/>
                        <a:pt x="132" y="12"/>
                        <a:pt x="102" y="35"/>
                      </a:cubicBezTo>
                      <a:cubicBezTo>
                        <a:pt x="71" y="58"/>
                        <a:pt x="98" y="71"/>
                        <a:pt x="83" y="90"/>
                      </a:cubicBezTo>
                      <a:cubicBezTo>
                        <a:pt x="67" y="110"/>
                        <a:pt x="63" y="104"/>
                        <a:pt x="60" y="146"/>
                      </a:cubicBezTo>
                      <a:cubicBezTo>
                        <a:pt x="56" y="188"/>
                        <a:pt x="86" y="157"/>
                        <a:pt x="109" y="192"/>
                      </a:cubicBezTo>
                      <a:cubicBezTo>
                        <a:pt x="132" y="226"/>
                        <a:pt x="56" y="228"/>
                        <a:pt x="29" y="221"/>
                      </a:cubicBezTo>
                      <a:cubicBezTo>
                        <a:pt x="28" y="221"/>
                        <a:pt x="28" y="221"/>
                        <a:pt x="28" y="221"/>
                      </a:cubicBezTo>
                      <a:cubicBezTo>
                        <a:pt x="29" y="243"/>
                        <a:pt x="9" y="285"/>
                        <a:pt x="6" y="292"/>
                      </a:cubicBezTo>
                      <a:cubicBezTo>
                        <a:pt x="0" y="310"/>
                        <a:pt x="6" y="334"/>
                        <a:pt x="18" y="348"/>
                      </a:cubicBezTo>
                      <a:cubicBezTo>
                        <a:pt x="30" y="363"/>
                        <a:pt x="46" y="363"/>
                        <a:pt x="53" y="384"/>
                      </a:cubicBezTo>
                      <a:cubicBezTo>
                        <a:pt x="59" y="401"/>
                        <a:pt x="50" y="412"/>
                        <a:pt x="51" y="429"/>
                      </a:cubicBezTo>
                      <a:cubicBezTo>
                        <a:pt x="52" y="451"/>
                        <a:pt x="71" y="450"/>
                        <a:pt x="88" y="459"/>
                      </a:cubicBezTo>
                      <a:cubicBezTo>
                        <a:pt x="108" y="470"/>
                        <a:pt x="127" y="471"/>
                        <a:pt x="148" y="474"/>
                      </a:cubicBezTo>
                      <a:cubicBezTo>
                        <a:pt x="166" y="476"/>
                        <a:pt x="179" y="480"/>
                        <a:pt x="189" y="495"/>
                      </a:cubicBezTo>
                      <a:cubicBezTo>
                        <a:pt x="202" y="513"/>
                        <a:pt x="206" y="525"/>
                        <a:pt x="184" y="535"/>
                      </a:cubicBezTo>
                      <a:cubicBezTo>
                        <a:pt x="174" y="540"/>
                        <a:pt x="171" y="539"/>
                        <a:pt x="171" y="552"/>
                      </a:cubicBezTo>
                      <a:cubicBezTo>
                        <a:pt x="172" y="562"/>
                        <a:pt x="176" y="564"/>
                        <a:pt x="183" y="570"/>
                      </a:cubicBezTo>
                      <a:cubicBezTo>
                        <a:pt x="195" y="580"/>
                        <a:pt x="204" y="593"/>
                        <a:pt x="216" y="603"/>
                      </a:cubicBezTo>
                      <a:cubicBezTo>
                        <a:pt x="224" y="609"/>
                        <a:pt x="237" y="609"/>
                        <a:pt x="244" y="615"/>
                      </a:cubicBezTo>
                      <a:cubicBezTo>
                        <a:pt x="250" y="620"/>
                        <a:pt x="253" y="632"/>
                        <a:pt x="258" y="639"/>
                      </a:cubicBezTo>
                      <a:cubicBezTo>
                        <a:pt x="269" y="654"/>
                        <a:pt x="291" y="661"/>
                        <a:pt x="306" y="671"/>
                      </a:cubicBezTo>
                      <a:cubicBezTo>
                        <a:pt x="324" y="681"/>
                        <a:pt x="335" y="693"/>
                        <a:pt x="356" y="698"/>
                      </a:cubicBezTo>
                      <a:cubicBezTo>
                        <a:pt x="376" y="704"/>
                        <a:pt x="396" y="705"/>
                        <a:pt x="415" y="712"/>
                      </a:cubicBezTo>
                      <a:cubicBezTo>
                        <a:pt x="427" y="717"/>
                        <a:pt x="438" y="722"/>
                        <a:pt x="450" y="728"/>
                      </a:cubicBezTo>
                      <a:cubicBezTo>
                        <a:pt x="454" y="723"/>
                        <a:pt x="457" y="722"/>
                        <a:pt x="469" y="715"/>
                      </a:cubicBezTo>
                      <a:cubicBezTo>
                        <a:pt x="489" y="703"/>
                        <a:pt x="465" y="690"/>
                        <a:pt x="442" y="668"/>
                      </a:cubicBezTo>
                      <a:cubicBezTo>
                        <a:pt x="419" y="646"/>
                        <a:pt x="412" y="613"/>
                        <a:pt x="396" y="585"/>
                      </a:cubicBezTo>
                      <a:cubicBezTo>
                        <a:pt x="381" y="557"/>
                        <a:pt x="372" y="553"/>
                        <a:pt x="385" y="530"/>
                      </a:cubicBezTo>
                      <a:cubicBezTo>
                        <a:pt x="397" y="507"/>
                        <a:pt x="433" y="490"/>
                        <a:pt x="452" y="476"/>
                      </a:cubicBezTo>
                      <a:cubicBezTo>
                        <a:pt x="472" y="462"/>
                        <a:pt x="472" y="446"/>
                        <a:pt x="504" y="441"/>
                      </a:cubicBezTo>
                      <a:cubicBezTo>
                        <a:pt x="524" y="437"/>
                        <a:pt x="527" y="485"/>
                        <a:pt x="546" y="490"/>
                      </a:cubicBezTo>
                      <a:cubicBezTo>
                        <a:pt x="563" y="495"/>
                        <a:pt x="583" y="490"/>
                        <a:pt x="605" y="495"/>
                      </a:cubicBezTo>
                      <a:cubicBezTo>
                        <a:pt x="604" y="484"/>
                        <a:pt x="599" y="479"/>
                        <a:pt x="593" y="469"/>
                      </a:cubicBezTo>
                      <a:cubicBezTo>
                        <a:pt x="583" y="453"/>
                        <a:pt x="586" y="434"/>
                        <a:pt x="592" y="416"/>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101" name="Freeform 55"/>
                <p:cNvSpPr>
                  <a:spLocks/>
                </p:cNvSpPr>
                <p:nvPr/>
              </p:nvSpPr>
              <p:spPr bwMode="auto">
                <a:xfrm>
                  <a:off x="888728" y="9146527"/>
                  <a:ext cx="606011" cy="616059"/>
                </a:xfrm>
                <a:custGeom>
                  <a:avLst/>
                  <a:gdLst>
                    <a:gd name="T0" fmla="*/ 806 w 1149"/>
                    <a:gd name="T1" fmla="*/ 921 h 1168"/>
                    <a:gd name="T2" fmla="*/ 793 w 1149"/>
                    <a:gd name="T3" fmla="*/ 869 h 1168"/>
                    <a:gd name="T4" fmla="*/ 825 w 1149"/>
                    <a:gd name="T5" fmla="*/ 783 h 1168"/>
                    <a:gd name="T6" fmla="*/ 818 w 1149"/>
                    <a:gd name="T7" fmla="*/ 737 h 1168"/>
                    <a:gd name="T8" fmla="*/ 887 w 1149"/>
                    <a:gd name="T9" fmla="*/ 609 h 1168"/>
                    <a:gd name="T10" fmla="*/ 981 w 1149"/>
                    <a:gd name="T11" fmla="*/ 549 h 1168"/>
                    <a:gd name="T12" fmla="*/ 1142 w 1149"/>
                    <a:gd name="T13" fmla="*/ 544 h 1168"/>
                    <a:gd name="T14" fmla="*/ 1146 w 1149"/>
                    <a:gd name="T15" fmla="*/ 474 h 1168"/>
                    <a:gd name="T16" fmla="*/ 1139 w 1149"/>
                    <a:gd name="T17" fmla="*/ 423 h 1168"/>
                    <a:gd name="T18" fmla="*/ 1037 w 1149"/>
                    <a:gd name="T19" fmla="*/ 393 h 1168"/>
                    <a:gd name="T20" fmla="*/ 936 w 1149"/>
                    <a:gd name="T21" fmla="*/ 174 h 1168"/>
                    <a:gd name="T22" fmla="*/ 978 w 1149"/>
                    <a:gd name="T23" fmla="*/ 44 h 1168"/>
                    <a:gd name="T24" fmla="*/ 879 w 1149"/>
                    <a:gd name="T25" fmla="*/ 84 h 1168"/>
                    <a:gd name="T26" fmla="*/ 711 w 1149"/>
                    <a:gd name="T27" fmla="*/ 40 h 1168"/>
                    <a:gd name="T28" fmla="*/ 548 w 1149"/>
                    <a:gd name="T29" fmla="*/ 103 h 1168"/>
                    <a:gd name="T30" fmla="*/ 435 w 1149"/>
                    <a:gd name="T31" fmla="*/ 250 h 1168"/>
                    <a:gd name="T32" fmla="*/ 361 w 1149"/>
                    <a:gd name="T33" fmla="*/ 365 h 1168"/>
                    <a:gd name="T34" fmla="*/ 290 w 1149"/>
                    <a:gd name="T35" fmla="*/ 445 h 1168"/>
                    <a:gd name="T36" fmla="*/ 191 w 1149"/>
                    <a:gd name="T37" fmla="*/ 377 h 1168"/>
                    <a:gd name="T38" fmla="*/ 119 w 1149"/>
                    <a:gd name="T39" fmla="*/ 434 h 1168"/>
                    <a:gd name="T40" fmla="*/ 98 w 1149"/>
                    <a:gd name="T41" fmla="*/ 503 h 1168"/>
                    <a:gd name="T42" fmla="*/ 15 w 1149"/>
                    <a:gd name="T43" fmla="*/ 563 h 1168"/>
                    <a:gd name="T44" fmla="*/ 7 w 1149"/>
                    <a:gd name="T45" fmla="*/ 584 h 1168"/>
                    <a:gd name="T46" fmla="*/ 71 w 1149"/>
                    <a:gd name="T47" fmla="*/ 600 h 1168"/>
                    <a:gd name="T48" fmla="*/ 230 w 1149"/>
                    <a:gd name="T49" fmla="*/ 595 h 1168"/>
                    <a:gd name="T50" fmla="*/ 274 w 1149"/>
                    <a:gd name="T51" fmla="*/ 614 h 1168"/>
                    <a:gd name="T52" fmla="*/ 393 w 1149"/>
                    <a:gd name="T53" fmla="*/ 684 h 1168"/>
                    <a:gd name="T54" fmla="*/ 465 w 1149"/>
                    <a:gd name="T55" fmla="*/ 637 h 1168"/>
                    <a:gd name="T56" fmla="*/ 497 w 1149"/>
                    <a:gd name="T57" fmla="*/ 718 h 1168"/>
                    <a:gd name="T58" fmla="*/ 445 w 1149"/>
                    <a:gd name="T59" fmla="*/ 787 h 1168"/>
                    <a:gd name="T60" fmla="*/ 387 w 1149"/>
                    <a:gd name="T61" fmla="*/ 853 h 1168"/>
                    <a:gd name="T62" fmla="*/ 306 w 1149"/>
                    <a:gd name="T63" fmla="*/ 919 h 1168"/>
                    <a:gd name="T64" fmla="*/ 319 w 1149"/>
                    <a:gd name="T65" fmla="*/ 998 h 1168"/>
                    <a:gd name="T66" fmla="*/ 361 w 1149"/>
                    <a:gd name="T67" fmla="*/ 1051 h 1168"/>
                    <a:gd name="T68" fmla="*/ 454 w 1149"/>
                    <a:gd name="T69" fmla="*/ 1161 h 1168"/>
                    <a:gd name="T70" fmla="*/ 487 w 1149"/>
                    <a:gd name="T71" fmla="*/ 1078 h 1168"/>
                    <a:gd name="T72" fmla="*/ 630 w 1149"/>
                    <a:gd name="T73" fmla="*/ 1020 h 1168"/>
                    <a:gd name="T74" fmla="*/ 715 w 1149"/>
                    <a:gd name="T75" fmla="*/ 986 h 1168"/>
                    <a:gd name="T76" fmla="*/ 786 w 1149"/>
                    <a:gd name="T77" fmla="*/ 1024 h 1168"/>
                    <a:gd name="T78" fmla="*/ 832 w 1149"/>
                    <a:gd name="T79" fmla="*/ 93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9" h="1168">
                      <a:moveTo>
                        <a:pt x="832" y="939"/>
                      </a:moveTo>
                      <a:cubicBezTo>
                        <a:pt x="825" y="929"/>
                        <a:pt x="810" y="928"/>
                        <a:pt x="806" y="921"/>
                      </a:cubicBezTo>
                      <a:cubicBezTo>
                        <a:pt x="801" y="913"/>
                        <a:pt x="808" y="900"/>
                        <a:pt x="806" y="892"/>
                      </a:cubicBezTo>
                      <a:cubicBezTo>
                        <a:pt x="804" y="883"/>
                        <a:pt x="793" y="881"/>
                        <a:pt x="793" y="869"/>
                      </a:cubicBezTo>
                      <a:cubicBezTo>
                        <a:pt x="794" y="855"/>
                        <a:pt x="808" y="857"/>
                        <a:pt x="816" y="850"/>
                      </a:cubicBezTo>
                      <a:cubicBezTo>
                        <a:pt x="829" y="839"/>
                        <a:pt x="835" y="799"/>
                        <a:pt x="825" y="783"/>
                      </a:cubicBezTo>
                      <a:cubicBezTo>
                        <a:pt x="818" y="772"/>
                        <a:pt x="810" y="777"/>
                        <a:pt x="806" y="762"/>
                      </a:cubicBezTo>
                      <a:cubicBezTo>
                        <a:pt x="802" y="744"/>
                        <a:pt x="807" y="747"/>
                        <a:pt x="818" y="737"/>
                      </a:cubicBezTo>
                      <a:cubicBezTo>
                        <a:pt x="836" y="720"/>
                        <a:pt x="849" y="704"/>
                        <a:pt x="851" y="678"/>
                      </a:cubicBezTo>
                      <a:cubicBezTo>
                        <a:pt x="852" y="651"/>
                        <a:pt x="867" y="626"/>
                        <a:pt x="887" y="609"/>
                      </a:cubicBezTo>
                      <a:cubicBezTo>
                        <a:pt x="902" y="596"/>
                        <a:pt x="916" y="584"/>
                        <a:pt x="931" y="570"/>
                      </a:cubicBezTo>
                      <a:cubicBezTo>
                        <a:pt x="945" y="558"/>
                        <a:pt x="963" y="551"/>
                        <a:pt x="981" y="549"/>
                      </a:cubicBezTo>
                      <a:cubicBezTo>
                        <a:pt x="1022" y="545"/>
                        <a:pt x="1066" y="556"/>
                        <a:pt x="1108" y="555"/>
                      </a:cubicBezTo>
                      <a:cubicBezTo>
                        <a:pt x="1118" y="555"/>
                        <a:pt x="1135" y="555"/>
                        <a:pt x="1142" y="544"/>
                      </a:cubicBezTo>
                      <a:cubicBezTo>
                        <a:pt x="1149" y="531"/>
                        <a:pt x="1136" y="516"/>
                        <a:pt x="1136" y="502"/>
                      </a:cubicBezTo>
                      <a:cubicBezTo>
                        <a:pt x="1136" y="490"/>
                        <a:pt x="1146" y="487"/>
                        <a:pt x="1146" y="474"/>
                      </a:cubicBezTo>
                      <a:cubicBezTo>
                        <a:pt x="1145" y="461"/>
                        <a:pt x="1135" y="452"/>
                        <a:pt x="1136" y="436"/>
                      </a:cubicBezTo>
                      <a:cubicBezTo>
                        <a:pt x="1137" y="432"/>
                        <a:pt x="1138" y="428"/>
                        <a:pt x="1139" y="423"/>
                      </a:cubicBezTo>
                      <a:cubicBezTo>
                        <a:pt x="1126" y="420"/>
                        <a:pt x="1115" y="417"/>
                        <a:pt x="1107" y="416"/>
                      </a:cubicBezTo>
                      <a:cubicBezTo>
                        <a:pt x="1071" y="411"/>
                        <a:pt x="1061" y="420"/>
                        <a:pt x="1037" y="393"/>
                      </a:cubicBezTo>
                      <a:cubicBezTo>
                        <a:pt x="1012" y="366"/>
                        <a:pt x="982" y="293"/>
                        <a:pt x="966" y="253"/>
                      </a:cubicBezTo>
                      <a:cubicBezTo>
                        <a:pt x="951" y="214"/>
                        <a:pt x="941" y="193"/>
                        <a:pt x="936" y="174"/>
                      </a:cubicBezTo>
                      <a:cubicBezTo>
                        <a:pt x="931" y="155"/>
                        <a:pt x="948" y="149"/>
                        <a:pt x="950" y="127"/>
                      </a:cubicBezTo>
                      <a:cubicBezTo>
                        <a:pt x="951" y="105"/>
                        <a:pt x="955" y="78"/>
                        <a:pt x="978" y="44"/>
                      </a:cubicBezTo>
                      <a:cubicBezTo>
                        <a:pt x="1001" y="9"/>
                        <a:pt x="968" y="0"/>
                        <a:pt x="932" y="20"/>
                      </a:cubicBezTo>
                      <a:cubicBezTo>
                        <a:pt x="896" y="39"/>
                        <a:pt x="900" y="57"/>
                        <a:pt x="879" y="84"/>
                      </a:cubicBezTo>
                      <a:cubicBezTo>
                        <a:pt x="864" y="104"/>
                        <a:pt x="832" y="59"/>
                        <a:pt x="799" y="48"/>
                      </a:cubicBezTo>
                      <a:cubicBezTo>
                        <a:pt x="766" y="36"/>
                        <a:pt x="729" y="44"/>
                        <a:pt x="711" y="40"/>
                      </a:cubicBezTo>
                      <a:cubicBezTo>
                        <a:pt x="693" y="36"/>
                        <a:pt x="646" y="39"/>
                        <a:pt x="633" y="63"/>
                      </a:cubicBezTo>
                      <a:cubicBezTo>
                        <a:pt x="620" y="87"/>
                        <a:pt x="588" y="99"/>
                        <a:pt x="548" y="103"/>
                      </a:cubicBezTo>
                      <a:cubicBezTo>
                        <a:pt x="509" y="107"/>
                        <a:pt x="479" y="126"/>
                        <a:pt x="458" y="144"/>
                      </a:cubicBezTo>
                      <a:cubicBezTo>
                        <a:pt x="436" y="162"/>
                        <a:pt x="431" y="208"/>
                        <a:pt x="435" y="250"/>
                      </a:cubicBezTo>
                      <a:cubicBezTo>
                        <a:pt x="439" y="292"/>
                        <a:pt x="385" y="317"/>
                        <a:pt x="359" y="337"/>
                      </a:cubicBezTo>
                      <a:cubicBezTo>
                        <a:pt x="334" y="356"/>
                        <a:pt x="336" y="366"/>
                        <a:pt x="361" y="365"/>
                      </a:cubicBezTo>
                      <a:cubicBezTo>
                        <a:pt x="385" y="363"/>
                        <a:pt x="377" y="386"/>
                        <a:pt x="369" y="409"/>
                      </a:cubicBezTo>
                      <a:cubicBezTo>
                        <a:pt x="360" y="432"/>
                        <a:pt x="331" y="443"/>
                        <a:pt x="290" y="445"/>
                      </a:cubicBezTo>
                      <a:cubicBezTo>
                        <a:pt x="248" y="448"/>
                        <a:pt x="213" y="437"/>
                        <a:pt x="203" y="431"/>
                      </a:cubicBezTo>
                      <a:cubicBezTo>
                        <a:pt x="194" y="424"/>
                        <a:pt x="196" y="399"/>
                        <a:pt x="191" y="377"/>
                      </a:cubicBezTo>
                      <a:cubicBezTo>
                        <a:pt x="186" y="356"/>
                        <a:pt x="167" y="387"/>
                        <a:pt x="152" y="400"/>
                      </a:cubicBezTo>
                      <a:cubicBezTo>
                        <a:pt x="137" y="412"/>
                        <a:pt x="127" y="425"/>
                        <a:pt x="119" y="434"/>
                      </a:cubicBezTo>
                      <a:cubicBezTo>
                        <a:pt x="110" y="443"/>
                        <a:pt x="86" y="447"/>
                        <a:pt x="72" y="458"/>
                      </a:cubicBezTo>
                      <a:cubicBezTo>
                        <a:pt x="59" y="469"/>
                        <a:pt x="74" y="490"/>
                        <a:pt x="98" y="503"/>
                      </a:cubicBezTo>
                      <a:cubicBezTo>
                        <a:pt x="122" y="515"/>
                        <a:pt x="100" y="525"/>
                        <a:pt x="91" y="539"/>
                      </a:cubicBezTo>
                      <a:cubicBezTo>
                        <a:pt x="82" y="553"/>
                        <a:pt x="39" y="553"/>
                        <a:pt x="15" y="563"/>
                      </a:cubicBezTo>
                      <a:cubicBezTo>
                        <a:pt x="6" y="567"/>
                        <a:pt x="2" y="572"/>
                        <a:pt x="0" y="578"/>
                      </a:cubicBezTo>
                      <a:cubicBezTo>
                        <a:pt x="2" y="580"/>
                        <a:pt x="4" y="581"/>
                        <a:pt x="7" y="584"/>
                      </a:cubicBezTo>
                      <a:cubicBezTo>
                        <a:pt x="13" y="589"/>
                        <a:pt x="16" y="597"/>
                        <a:pt x="23" y="601"/>
                      </a:cubicBezTo>
                      <a:cubicBezTo>
                        <a:pt x="37" y="611"/>
                        <a:pt x="56" y="601"/>
                        <a:pt x="71" y="600"/>
                      </a:cubicBezTo>
                      <a:cubicBezTo>
                        <a:pt x="106" y="597"/>
                        <a:pt x="141" y="599"/>
                        <a:pt x="175" y="595"/>
                      </a:cubicBezTo>
                      <a:cubicBezTo>
                        <a:pt x="194" y="592"/>
                        <a:pt x="212" y="591"/>
                        <a:pt x="230" y="595"/>
                      </a:cubicBezTo>
                      <a:cubicBezTo>
                        <a:pt x="237" y="596"/>
                        <a:pt x="245" y="596"/>
                        <a:pt x="252" y="599"/>
                      </a:cubicBezTo>
                      <a:cubicBezTo>
                        <a:pt x="261" y="603"/>
                        <a:pt x="266" y="610"/>
                        <a:pt x="274" y="614"/>
                      </a:cubicBezTo>
                      <a:cubicBezTo>
                        <a:pt x="303" y="630"/>
                        <a:pt x="333" y="644"/>
                        <a:pt x="360" y="661"/>
                      </a:cubicBezTo>
                      <a:cubicBezTo>
                        <a:pt x="373" y="668"/>
                        <a:pt x="375" y="688"/>
                        <a:pt x="393" y="684"/>
                      </a:cubicBezTo>
                      <a:cubicBezTo>
                        <a:pt x="411" y="680"/>
                        <a:pt x="413" y="655"/>
                        <a:pt x="428" y="646"/>
                      </a:cubicBezTo>
                      <a:cubicBezTo>
                        <a:pt x="438" y="640"/>
                        <a:pt x="454" y="636"/>
                        <a:pt x="465" y="637"/>
                      </a:cubicBezTo>
                      <a:cubicBezTo>
                        <a:pt x="479" y="638"/>
                        <a:pt x="495" y="654"/>
                        <a:pt x="500" y="669"/>
                      </a:cubicBezTo>
                      <a:cubicBezTo>
                        <a:pt x="504" y="683"/>
                        <a:pt x="498" y="703"/>
                        <a:pt x="497" y="718"/>
                      </a:cubicBezTo>
                      <a:cubicBezTo>
                        <a:pt x="496" y="735"/>
                        <a:pt x="495" y="745"/>
                        <a:pt x="484" y="760"/>
                      </a:cubicBezTo>
                      <a:cubicBezTo>
                        <a:pt x="474" y="772"/>
                        <a:pt x="457" y="778"/>
                        <a:pt x="445" y="787"/>
                      </a:cubicBezTo>
                      <a:cubicBezTo>
                        <a:pt x="429" y="799"/>
                        <a:pt x="422" y="811"/>
                        <a:pt x="411" y="827"/>
                      </a:cubicBezTo>
                      <a:cubicBezTo>
                        <a:pt x="404" y="836"/>
                        <a:pt x="396" y="847"/>
                        <a:pt x="387" y="853"/>
                      </a:cubicBezTo>
                      <a:cubicBezTo>
                        <a:pt x="379" y="859"/>
                        <a:pt x="368" y="861"/>
                        <a:pt x="359" y="866"/>
                      </a:cubicBezTo>
                      <a:cubicBezTo>
                        <a:pt x="336" y="879"/>
                        <a:pt x="315" y="895"/>
                        <a:pt x="306" y="919"/>
                      </a:cubicBezTo>
                      <a:cubicBezTo>
                        <a:pt x="300" y="937"/>
                        <a:pt x="297" y="956"/>
                        <a:pt x="307" y="972"/>
                      </a:cubicBezTo>
                      <a:cubicBezTo>
                        <a:pt x="313" y="982"/>
                        <a:pt x="318" y="987"/>
                        <a:pt x="319" y="998"/>
                      </a:cubicBezTo>
                      <a:cubicBezTo>
                        <a:pt x="321" y="998"/>
                        <a:pt x="323" y="998"/>
                        <a:pt x="325" y="998"/>
                      </a:cubicBezTo>
                      <a:cubicBezTo>
                        <a:pt x="349" y="1005"/>
                        <a:pt x="343" y="1020"/>
                        <a:pt x="361" y="1051"/>
                      </a:cubicBezTo>
                      <a:cubicBezTo>
                        <a:pt x="374" y="1074"/>
                        <a:pt x="385" y="1121"/>
                        <a:pt x="392" y="1164"/>
                      </a:cubicBezTo>
                      <a:cubicBezTo>
                        <a:pt x="417" y="1167"/>
                        <a:pt x="442" y="1168"/>
                        <a:pt x="454" y="1161"/>
                      </a:cubicBezTo>
                      <a:cubicBezTo>
                        <a:pt x="470" y="1152"/>
                        <a:pt x="463" y="1131"/>
                        <a:pt x="464" y="1115"/>
                      </a:cubicBezTo>
                      <a:cubicBezTo>
                        <a:pt x="465" y="1091"/>
                        <a:pt x="467" y="1091"/>
                        <a:pt x="487" y="1078"/>
                      </a:cubicBezTo>
                      <a:cubicBezTo>
                        <a:pt x="523" y="1056"/>
                        <a:pt x="538" y="1030"/>
                        <a:pt x="584" y="1030"/>
                      </a:cubicBezTo>
                      <a:cubicBezTo>
                        <a:pt x="602" y="1030"/>
                        <a:pt x="616" y="1033"/>
                        <a:pt x="630" y="1020"/>
                      </a:cubicBezTo>
                      <a:cubicBezTo>
                        <a:pt x="651" y="1001"/>
                        <a:pt x="629" y="995"/>
                        <a:pt x="634" y="973"/>
                      </a:cubicBezTo>
                      <a:cubicBezTo>
                        <a:pt x="657" y="968"/>
                        <a:pt x="694" y="977"/>
                        <a:pt x="715" y="986"/>
                      </a:cubicBezTo>
                      <a:cubicBezTo>
                        <a:pt x="730" y="993"/>
                        <a:pt x="734" y="1004"/>
                        <a:pt x="748" y="1013"/>
                      </a:cubicBezTo>
                      <a:cubicBezTo>
                        <a:pt x="760" y="1021"/>
                        <a:pt x="773" y="1020"/>
                        <a:pt x="786" y="1024"/>
                      </a:cubicBezTo>
                      <a:cubicBezTo>
                        <a:pt x="796" y="1027"/>
                        <a:pt x="805" y="1033"/>
                        <a:pt x="815" y="1039"/>
                      </a:cubicBezTo>
                      <a:cubicBezTo>
                        <a:pt x="833" y="1008"/>
                        <a:pt x="843" y="956"/>
                        <a:pt x="832" y="939"/>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102" name="Freeform 56"/>
                <p:cNvSpPr>
                  <a:spLocks/>
                </p:cNvSpPr>
                <p:nvPr/>
              </p:nvSpPr>
              <p:spPr bwMode="auto">
                <a:xfrm>
                  <a:off x="1306951" y="9314665"/>
                  <a:ext cx="638164" cy="606681"/>
                </a:xfrm>
                <a:custGeom>
                  <a:avLst/>
                  <a:gdLst>
                    <a:gd name="T0" fmla="*/ 1104 w 1210"/>
                    <a:gd name="T1" fmla="*/ 839 h 1150"/>
                    <a:gd name="T2" fmla="*/ 1175 w 1210"/>
                    <a:gd name="T3" fmla="*/ 761 h 1150"/>
                    <a:gd name="T4" fmla="*/ 1052 w 1210"/>
                    <a:gd name="T5" fmla="*/ 725 h 1150"/>
                    <a:gd name="T6" fmla="*/ 1049 w 1210"/>
                    <a:gd name="T7" fmla="*/ 585 h 1150"/>
                    <a:gd name="T8" fmla="*/ 895 w 1210"/>
                    <a:gd name="T9" fmla="*/ 527 h 1150"/>
                    <a:gd name="T10" fmla="*/ 673 w 1210"/>
                    <a:gd name="T11" fmla="*/ 464 h 1150"/>
                    <a:gd name="T12" fmla="*/ 769 w 1210"/>
                    <a:gd name="T13" fmla="*/ 432 h 1150"/>
                    <a:gd name="T14" fmla="*/ 808 w 1210"/>
                    <a:gd name="T15" fmla="*/ 360 h 1150"/>
                    <a:gd name="T16" fmla="*/ 889 w 1210"/>
                    <a:gd name="T17" fmla="*/ 331 h 1150"/>
                    <a:gd name="T18" fmla="*/ 899 w 1210"/>
                    <a:gd name="T19" fmla="*/ 144 h 1150"/>
                    <a:gd name="T20" fmla="*/ 651 w 1210"/>
                    <a:gd name="T21" fmla="*/ 89 h 1150"/>
                    <a:gd name="T22" fmla="*/ 491 w 1210"/>
                    <a:gd name="T23" fmla="*/ 149 h 1150"/>
                    <a:gd name="T24" fmla="*/ 343 w 1210"/>
                    <a:gd name="T25" fmla="*/ 117 h 1150"/>
                    <a:gd name="T26" fmla="*/ 343 w 1210"/>
                    <a:gd name="T27" fmla="*/ 183 h 1150"/>
                    <a:gd name="T28" fmla="*/ 315 w 1210"/>
                    <a:gd name="T29" fmla="*/ 236 h 1150"/>
                    <a:gd name="T30" fmla="*/ 138 w 1210"/>
                    <a:gd name="T31" fmla="*/ 251 h 1150"/>
                    <a:gd name="T32" fmla="*/ 58 w 1210"/>
                    <a:gd name="T33" fmla="*/ 359 h 1150"/>
                    <a:gd name="T34" fmla="*/ 13 w 1210"/>
                    <a:gd name="T35" fmla="*/ 443 h 1150"/>
                    <a:gd name="T36" fmla="*/ 23 w 1210"/>
                    <a:gd name="T37" fmla="*/ 531 h 1150"/>
                    <a:gd name="T38" fmla="*/ 13 w 1210"/>
                    <a:gd name="T39" fmla="*/ 573 h 1150"/>
                    <a:gd name="T40" fmla="*/ 39 w 1210"/>
                    <a:gd name="T41" fmla="*/ 620 h 1150"/>
                    <a:gd name="T42" fmla="*/ 70 w 1210"/>
                    <a:gd name="T43" fmla="*/ 755 h 1150"/>
                    <a:gd name="T44" fmla="*/ 131 w 1210"/>
                    <a:gd name="T45" fmla="*/ 811 h 1150"/>
                    <a:gd name="T46" fmla="*/ 159 w 1210"/>
                    <a:gd name="T47" fmla="*/ 706 h 1150"/>
                    <a:gd name="T48" fmla="*/ 214 w 1210"/>
                    <a:gd name="T49" fmla="*/ 624 h 1150"/>
                    <a:gd name="T50" fmla="*/ 350 w 1210"/>
                    <a:gd name="T51" fmla="*/ 701 h 1150"/>
                    <a:gd name="T52" fmla="*/ 372 w 1210"/>
                    <a:gd name="T53" fmla="*/ 774 h 1150"/>
                    <a:gd name="T54" fmla="*/ 510 w 1210"/>
                    <a:gd name="T55" fmla="*/ 1054 h 1150"/>
                    <a:gd name="T56" fmla="*/ 579 w 1210"/>
                    <a:gd name="T57" fmla="*/ 1072 h 1150"/>
                    <a:gd name="T58" fmla="*/ 664 w 1210"/>
                    <a:gd name="T59" fmla="*/ 1060 h 1150"/>
                    <a:gd name="T60" fmla="*/ 750 w 1210"/>
                    <a:gd name="T61" fmla="*/ 1136 h 1150"/>
                    <a:gd name="T62" fmla="*/ 893 w 1210"/>
                    <a:gd name="T63" fmla="*/ 1113 h 1150"/>
                    <a:gd name="T64" fmla="*/ 1008 w 1210"/>
                    <a:gd name="T65" fmla="*/ 1063 h 1150"/>
                    <a:gd name="T66" fmla="*/ 1053 w 1210"/>
                    <a:gd name="T67" fmla="*/ 1150 h 1150"/>
                    <a:gd name="T68" fmla="*/ 1120 w 1210"/>
                    <a:gd name="T69" fmla="*/ 1106 h 1150"/>
                    <a:gd name="T70" fmla="*/ 1189 w 1210"/>
                    <a:gd name="T71" fmla="*/ 95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0" h="1150">
                      <a:moveTo>
                        <a:pt x="1171" y="909"/>
                      </a:moveTo>
                      <a:cubicBezTo>
                        <a:pt x="1139" y="908"/>
                        <a:pt x="1118" y="889"/>
                        <a:pt x="1104" y="839"/>
                      </a:cubicBezTo>
                      <a:cubicBezTo>
                        <a:pt x="1089" y="789"/>
                        <a:pt x="1135" y="797"/>
                        <a:pt x="1169" y="792"/>
                      </a:cubicBezTo>
                      <a:cubicBezTo>
                        <a:pt x="1202" y="787"/>
                        <a:pt x="1196" y="768"/>
                        <a:pt x="1175" y="761"/>
                      </a:cubicBezTo>
                      <a:cubicBezTo>
                        <a:pt x="1155" y="755"/>
                        <a:pt x="1104" y="765"/>
                        <a:pt x="1082" y="760"/>
                      </a:cubicBezTo>
                      <a:cubicBezTo>
                        <a:pt x="1060" y="755"/>
                        <a:pt x="1036" y="759"/>
                        <a:pt x="1052" y="725"/>
                      </a:cubicBezTo>
                      <a:cubicBezTo>
                        <a:pt x="1069" y="692"/>
                        <a:pt x="1031" y="705"/>
                        <a:pt x="995" y="696"/>
                      </a:cubicBezTo>
                      <a:cubicBezTo>
                        <a:pt x="959" y="687"/>
                        <a:pt x="1020" y="627"/>
                        <a:pt x="1049" y="585"/>
                      </a:cubicBezTo>
                      <a:cubicBezTo>
                        <a:pt x="1077" y="543"/>
                        <a:pt x="1037" y="532"/>
                        <a:pt x="999" y="549"/>
                      </a:cubicBezTo>
                      <a:cubicBezTo>
                        <a:pt x="960" y="566"/>
                        <a:pt x="923" y="547"/>
                        <a:pt x="895" y="527"/>
                      </a:cubicBezTo>
                      <a:cubicBezTo>
                        <a:pt x="867" y="508"/>
                        <a:pt x="815" y="529"/>
                        <a:pt x="767" y="545"/>
                      </a:cubicBezTo>
                      <a:cubicBezTo>
                        <a:pt x="720" y="562"/>
                        <a:pt x="688" y="515"/>
                        <a:pt x="673" y="464"/>
                      </a:cubicBezTo>
                      <a:cubicBezTo>
                        <a:pt x="658" y="412"/>
                        <a:pt x="692" y="411"/>
                        <a:pt x="710" y="416"/>
                      </a:cubicBezTo>
                      <a:cubicBezTo>
                        <a:pt x="728" y="421"/>
                        <a:pt x="746" y="441"/>
                        <a:pt x="769" y="432"/>
                      </a:cubicBezTo>
                      <a:cubicBezTo>
                        <a:pt x="792" y="423"/>
                        <a:pt x="747" y="407"/>
                        <a:pt x="784" y="403"/>
                      </a:cubicBezTo>
                      <a:cubicBezTo>
                        <a:pt x="821" y="400"/>
                        <a:pt x="811" y="374"/>
                        <a:pt x="808" y="360"/>
                      </a:cubicBezTo>
                      <a:cubicBezTo>
                        <a:pt x="806" y="346"/>
                        <a:pt x="826" y="341"/>
                        <a:pt x="854" y="348"/>
                      </a:cubicBezTo>
                      <a:cubicBezTo>
                        <a:pt x="882" y="356"/>
                        <a:pt x="877" y="351"/>
                        <a:pt x="889" y="331"/>
                      </a:cubicBezTo>
                      <a:cubicBezTo>
                        <a:pt x="900" y="310"/>
                        <a:pt x="907" y="281"/>
                        <a:pt x="907" y="258"/>
                      </a:cubicBezTo>
                      <a:cubicBezTo>
                        <a:pt x="907" y="235"/>
                        <a:pt x="914" y="176"/>
                        <a:pt x="899" y="144"/>
                      </a:cubicBezTo>
                      <a:cubicBezTo>
                        <a:pt x="884" y="112"/>
                        <a:pt x="879" y="74"/>
                        <a:pt x="810" y="37"/>
                      </a:cubicBezTo>
                      <a:cubicBezTo>
                        <a:pt x="741" y="0"/>
                        <a:pt x="664" y="58"/>
                        <a:pt x="651" y="89"/>
                      </a:cubicBezTo>
                      <a:cubicBezTo>
                        <a:pt x="638" y="120"/>
                        <a:pt x="615" y="126"/>
                        <a:pt x="589" y="149"/>
                      </a:cubicBezTo>
                      <a:cubicBezTo>
                        <a:pt x="562" y="172"/>
                        <a:pt x="529" y="158"/>
                        <a:pt x="491" y="149"/>
                      </a:cubicBezTo>
                      <a:cubicBezTo>
                        <a:pt x="463" y="142"/>
                        <a:pt x="393" y="117"/>
                        <a:pt x="346" y="104"/>
                      </a:cubicBezTo>
                      <a:cubicBezTo>
                        <a:pt x="345" y="109"/>
                        <a:pt x="344" y="113"/>
                        <a:pt x="343" y="117"/>
                      </a:cubicBezTo>
                      <a:cubicBezTo>
                        <a:pt x="342" y="133"/>
                        <a:pt x="352" y="142"/>
                        <a:pt x="353" y="155"/>
                      </a:cubicBezTo>
                      <a:cubicBezTo>
                        <a:pt x="353" y="168"/>
                        <a:pt x="343" y="171"/>
                        <a:pt x="343" y="183"/>
                      </a:cubicBezTo>
                      <a:cubicBezTo>
                        <a:pt x="343" y="197"/>
                        <a:pt x="356" y="212"/>
                        <a:pt x="349" y="225"/>
                      </a:cubicBezTo>
                      <a:cubicBezTo>
                        <a:pt x="342" y="236"/>
                        <a:pt x="325" y="236"/>
                        <a:pt x="315" y="236"/>
                      </a:cubicBezTo>
                      <a:cubicBezTo>
                        <a:pt x="273" y="237"/>
                        <a:pt x="229" y="226"/>
                        <a:pt x="188" y="230"/>
                      </a:cubicBezTo>
                      <a:cubicBezTo>
                        <a:pt x="170" y="232"/>
                        <a:pt x="152" y="239"/>
                        <a:pt x="138" y="251"/>
                      </a:cubicBezTo>
                      <a:cubicBezTo>
                        <a:pt x="123" y="265"/>
                        <a:pt x="109" y="277"/>
                        <a:pt x="94" y="290"/>
                      </a:cubicBezTo>
                      <a:cubicBezTo>
                        <a:pt x="74" y="307"/>
                        <a:pt x="59" y="332"/>
                        <a:pt x="58" y="359"/>
                      </a:cubicBezTo>
                      <a:cubicBezTo>
                        <a:pt x="56" y="385"/>
                        <a:pt x="43" y="401"/>
                        <a:pt x="25" y="418"/>
                      </a:cubicBezTo>
                      <a:cubicBezTo>
                        <a:pt x="14" y="428"/>
                        <a:pt x="9" y="425"/>
                        <a:pt x="13" y="443"/>
                      </a:cubicBezTo>
                      <a:cubicBezTo>
                        <a:pt x="17" y="458"/>
                        <a:pt x="25" y="453"/>
                        <a:pt x="32" y="464"/>
                      </a:cubicBezTo>
                      <a:cubicBezTo>
                        <a:pt x="42" y="480"/>
                        <a:pt x="36" y="520"/>
                        <a:pt x="23" y="531"/>
                      </a:cubicBezTo>
                      <a:cubicBezTo>
                        <a:pt x="15" y="538"/>
                        <a:pt x="1" y="536"/>
                        <a:pt x="0" y="550"/>
                      </a:cubicBezTo>
                      <a:cubicBezTo>
                        <a:pt x="0" y="562"/>
                        <a:pt x="11" y="564"/>
                        <a:pt x="13" y="573"/>
                      </a:cubicBezTo>
                      <a:cubicBezTo>
                        <a:pt x="15" y="581"/>
                        <a:pt x="8" y="594"/>
                        <a:pt x="13" y="602"/>
                      </a:cubicBezTo>
                      <a:cubicBezTo>
                        <a:pt x="17" y="609"/>
                        <a:pt x="32" y="610"/>
                        <a:pt x="39" y="620"/>
                      </a:cubicBezTo>
                      <a:cubicBezTo>
                        <a:pt x="50" y="637"/>
                        <a:pt x="40" y="689"/>
                        <a:pt x="22" y="720"/>
                      </a:cubicBezTo>
                      <a:cubicBezTo>
                        <a:pt x="39" y="731"/>
                        <a:pt x="55" y="744"/>
                        <a:pt x="70" y="755"/>
                      </a:cubicBezTo>
                      <a:cubicBezTo>
                        <a:pt x="83" y="763"/>
                        <a:pt x="92" y="771"/>
                        <a:pt x="103" y="782"/>
                      </a:cubicBezTo>
                      <a:cubicBezTo>
                        <a:pt x="110" y="789"/>
                        <a:pt x="122" y="806"/>
                        <a:pt x="131" y="811"/>
                      </a:cubicBezTo>
                      <a:cubicBezTo>
                        <a:pt x="163" y="830"/>
                        <a:pt x="178" y="802"/>
                        <a:pt x="185" y="778"/>
                      </a:cubicBezTo>
                      <a:cubicBezTo>
                        <a:pt x="196" y="740"/>
                        <a:pt x="184" y="733"/>
                        <a:pt x="159" y="706"/>
                      </a:cubicBezTo>
                      <a:cubicBezTo>
                        <a:pt x="140" y="685"/>
                        <a:pt x="129" y="646"/>
                        <a:pt x="162" y="633"/>
                      </a:cubicBezTo>
                      <a:cubicBezTo>
                        <a:pt x="176" y="627"/>
                        <a:pt x="199" y="627"/>
                        <a:pt x="214" y="624"/>
                      </a:cubicBezTo>
                      <a:cubicBezTo>
                        <a:pt x="232" y="621"/>
                        <a:pt x="249" y="609"/>
                        <a:pt x="266" y="614"/>
                      </a:cubicBezTo>
                      <a:cubicBezTo>
                        <a:pt x="294" y="622"/>
                        <a:pt x="340" y="677"/>
                        <a:pt x="350" y="701"/>
                      </a:cubicBezTo>
                      <a:cubicBezTo>
                        <a:pt x="356" y="713"/>
                        <a:pt x="352" y="725"/>
                        <a:pt x="353" y="738"/>
                      </a:cubicBezTo>
                      <a:cubicBezTo>
                        <a:pt x="356" y="757"/>
                        <a:pt x="361" y="759"/>
                        <a:pt x="372" y="774"/>
                      </a:cubicBezTo>
                      <a:cubicBezTo>
                        <a:pt x="404" y="817"/>
                        <a:pt x="420" y="876"/>
                        <a:pt x="420" y="929"/>
                      </a:cubicBezTo>
                      <a:cubicBezTo>
                        <a:pt x="420" y="1001"/>
                        <a:pt x="458" y="1019"/>
                        <a:pt x="510" y="1054"/>
                      </a:cubicBezTo>
                      <a:cubicBezTo>
                        <a:pt x="519" y="1060"/>
                        <a:pt x="532" y="1085"/>
                        <a:pt x="540" y="1087"/>
                      </a:cubicBezTo>
                      <a:cubicBezTo>
                        <a:pt x="551" y="1090"/>
                        <a:pt x="565" y="1076"/>
                        <a:pt x="579" y="1072"/>
                      </a:cubicBezTo>
                      <a:cubicBezTo>
                        <a:pt x="593" y="1067"/>
                        <a:pt x="607" y="1063"/>
                        <a:pt x="620" y="1059"/>
                      </a:cubicBezTo>
                      <a:cubicBezTo>
                        <a:pt x="634" y="1054"/>
                        <a:pt x="649" y="1051"/>
                        <a:pt x="664" y="1060"/>
                      </a:cubicBezTo>
                      <a:cubicBezTo>
                        <a:pt x="691" y="1076"/>
                        <a:pt x="679" y="1108"/>
                        <a:pt x="693" y="1131"/>
                      </a:cubicBezTo>
                      <a:cubicBezTo>
                        <a:pt x="706" y="1150"/>
                        <a:pt x="729" y="1144"/>
                        <a:pt x="750" y="1136"/>
                      </a:cubicBezTo>
                      <a:cubicBezTo>
                        <a:pt x="777" y="1125"/>
                        <a:pt x="795" y="1124"/>
                        <a:pt x="824" y="1123"/>
                      </a:cubicBezTo>
                      <a:cubicBezTo>
                        <a:pt x="847" y="1123"/>
                        <a:pt x="875" y="1128"/>
                        <a:pt x="893" y="1113"/>
                      </a:cubicBezTo>
                      <a:cubicBezTo>
                        <a:pt x="911" y="1099"/>
                        <a:pt x="910" y="1066"/>
                        <a:pt x="933" y="1053"/>
                      </a:cubicBezTo>
                      <a:cubicBezTo>
                        <a:pt x="957" y="1040"/>
                        <a:pt x="988" y="1050"/>
                        <a:pt x="1008" y="1063"/>
                      </a:cubicBezTo>
                      <a:cubicBezTo>
                        <a:pt x="1036" y="1084"/>
                        <a:pt x="1043" y="1102"/>
                        <a:pt x="1050" y="1137"/>
                      </a:cubicBezTo>
                      <a:cubicBezTo>
                        <a:pt x="1051" y="1142"/>
                        <a:pt x="1052" y="1146"/>
                        <a:pt x="1053" y="1150"/>
                      </a:cubicBezTo>
                      <a:cubicBezTo>
                        <a:pt x="1054" y="1149"/>
                        <a:pt x="1054" y="1148"/>
                        <a:pt x="1054" y="1146"/>
                      </a:cubicBezTo>
                      <a:cubicBezTo>
                        <a:pt x="1068" y="1108"/>
                        <a:pt x="1091" y="1122"/>
                        <a:pt x="1120" y="1106"/>
                      </a:cubicBezTo>
                      <a:cubicBezTo>
                        <a:pt x="1148" y="1091"/>
                        <a:pt x="1167" y="1070"/>
                        <a:pt x="1154" y="1049"/>
                      </a:cubicBezTo>
                      <a:cubicBezTo>
                        <a:pt x="1141" y="1028"/>
                        <a:pt x="1169" y="981"/>
                        <a:pt x="1189" y="952"/>
                      </a:cubicBezTo>
                      <a:cubicBezTo>
                        <a:pt x="1210" y="922"/>
                        <a:pt x="1203" y="911"/>
                        <a:pt x="1171" y="909"/>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grpSp>
          <p:grpSp>
            <p:nvGrpSpPr>
              <p:cNvPr id="46" name="グループ化 45"/>
              <p:cNvGrpSpPr/>
              <p:nvPr/>
            </p:nvGrpSpPr>
            <p:grpSpPr>
              <a:xfrm>
                <a:off x="-1773326" y="9796520"/>
                <a:ext cx="1277657" cy="1472604"/>
                <a:chOff x="-7364046" y="2741633"/>
                <a:chExt cx="1277657" cy="1472604"/>
              </a:xfrm>
            </p:grpSpPr>
            <p:sp>
              <p:nvSpPr>
                <p:cNvPr id="48" name="Freeform 57"/>
                <p:cNvSpPr>
                  <a:spLocks/>
                </p:cNvSpPr>
                <p:nvPr/>
              </p:nvSpPr>
              <p:spPr bwMode="auto">
                <a:xfrm>
                  <a:off x="-7364046" y="3734161"/>
                  <a:ext cx="370887" cy="480076"/>
                </a:xfrm>
                <a:custGeom>
                  <a:avLst/>
                  <a:gdLst>
                    <a:gd name="T0" fmla="*/ 33 w 703"/>
                    <a:gd name="T1" fmla="*/ 898 h 910"/>
                    <a:gd name="T2" fmla="*/ 23 w 703"/>
                    <a:gd name="T3" fmla="*/ 819 h 910"/>
                    <a:gd name="T4" fmla="*/ 12 w 703"/>
                    <a:gd name="T5" fmla="*/ 739 h 910"/>
                    <a:gd name="T6" fmla="*/ 76 w 703"/>
                    <a:gd name="T7" fmla="*/ 681 h 910"/>
                    <a:gd name="T8" fmla="*/ 115 w 703"/>
                    <a:gd name="T9" fmla="*/ 607 h 910"/>
                    <a:gd name="T10" fmla="*/ 97 w 703"/>
                    <a:gd name="T11" fmla="*/ 509 h 910"/>
                    <a:gd name="T12" fmla="*/ 158 w 703"/>
                    <a:gd name="T13" fmla="*/ 486 h 910"/>
                    <a:gd name="T14" fmla="*/ 198 w 703"/>
                    <a:gd name="T15" fmla="*/ 442 h 910"/>
                    <a:gd name="T16" fmla="*/ 253 w 703"/>
                    <a:gd name="T17" fmla="*/ 405 h 910"/>
                    <a:gd name="T18" fmla="*/ 331 w 703"/>
                    <a:gd name="T19" fmla="*/ 361 h 910"/>
                    <a:gd name="T20" fmla="*/ 336 w 703"/>
                    <a:gd name="T21" fmla="*/ 311 h 910"/>
                    <a:gd name="T22" fmla="*/ 255 w 703"/>
                    <a:gd name="T23" fmla="*/ 277 h 910"/>
                    <a:gd name="T24" fmla="*/ 259 w 703"/>
                    <a:gd name="T25" fmla="*/ 199 h 910"/>
                    <a:gd name="T26" fmla="*/ 356 w 703"/>
                    <a:gd name="T27" fmla="*/ 196 h 910"/>
                    <a:gd name="T28" fmla="*/ 387 w 703"/>
                    <a:gd name="T29" fmla="*/ 243 h 910"/>
                    <a:gd name="T30" fmla="*/ 449 w 703"/>
                    <a:gd name="T31" fmla="*/ 254 h 910"/>
                    <a:gd name="T32" fmla="*/ 509 w 703"/>
                    <a:gd name="T33" fmla="*/ 183 h 910"/>
                    <a:gd name="T34" fmla="*/ 573 w 703"/>
                    <a:gd name="T35" fmla="*/ 119 h 910"/>
                    <a:gd name="T36" fmla="*/ 616 w 703"/>
                    <a:gd name="T37" fmla="*/ 44 h 910"/>
                    <a:gd name="T38" fmla="*/ 618 w 703"/>
                    <a:gd name="T39" fmla="*/ 7 h 910"/>
                    <a:gd name="T40" fmla="*/ 653 w 703"/>
                    <a:gd name="T41" fmla="*/ 21 h 910"/>
                    <a:gd name="T42" fmla="*/ 692 w 703"/>
                    <a:gd name="T43" fmla="*/ 95 h 910"/>
                    <a:gd name="T44" fmla="*/ 688 w 703"/>
                    <a:gd name="T45" fmla="*/ 150 h 910"/>
                    <a:gd name="T46" fmla="*/ 642 w 703"/>
                    <a:gd name="T47" fmla="*/ 211 h 910"/>
                    <a:gd name="T48" fmla="*/ 600 w 703"/>
                    <a:gd name="T49" fmla="*/ 271 h 910"/>
                    <a:gd name="T50" fmla="*/ 525 w 703"/>
                    <a:gd name="T51" fmla="*/ 282 h 910"/>
                    <a:gd name="T52" fmla="*/ 515 w 703"/>
                    <a:gd name="T53" fmla="*/ 339 h 910"/>
                    <a:gd name="T54" fmla="*/ 484 w 703"/>
                    <a:gd name="T55" fmla="*/ 371 h 910"/>
                    <a:gd name="T56" fmla="*/ 420 w 703"/>
                    <a:gd name="T57" fmla="*/ 367 h 910"/>
                    <a:gd name="T58" fmla="*/ 401 w 703"/>
                    <a:gd name="T59" fmla="*/ 402 h 910"/>
                    <a:gd name="T60" fmla="*/ 363 w 703"/>
                    <a:gd name="T61" fmla="*/ 414 h 910"/>
                    <a:gd name="T62" fmla="*/ 341 w 703"/>
                    <a:gd name="T63" fmla="*/ 447 h 910"/>
                    <a:gd name="T64" fmla="*/ 314 w 703"/>
                    <a:gd name="T65" fmla="*/ 466 h 910"/>
                    <a:gd name="T66" fmla="*/ 277 w 703"/>
                    <a:gd name="T67" fmla="*/ 480 h 910"/>
                    <a:gd name="T68" fmla="*/ 217 w 703"/>
                    <a:gd name="T69" fmla="*/ 478 h 910"/>
                    <a:gd name="T70" fmla="*/ 213 w 703"/>
                    <a:gd name="T71" fmla="*/ 520 h 910"/>
                    <a:gd name="T72" fmla="*/ 245 w 703"/>
                    <a:gd name="T73" fmla="*/ 561 h 910"/>
                    <a:gd name="T74" fmla="*/ 212 w 703"/>
                    <a:gd name="T75" fmla="*/ 621 h 910"/>
                    <a:gd name="T76" fmla="*/ 178 w 703"/>
                    <a:gd name="T77" fmla="*/ 663 h 910"/>
                    <a:gd name="T78" fmla="*/ 152 w 703"/>
                    <a:gd name="T79" fmla="*/ 713 h 910"/>
                    <a:gd name="T80" fmla="*/ 137 w 703"/>
                    <a:gd name="T81" fmla="*/ 754 h 910"/>
                    <a:gd name="T82" fmla="*/ 160 w 703"/>
                    <a:gd name="T83" fmla="*/ 779 h 910"/>
                    <a:gd name="T84" fmla="*/ 192 w 703"/>
                    <a:gd name="T85" fmla="*/ 778 h 910"/>
                    <a:gd name="T86" fmla="*/ 180 w 703"/>
                    <a:gd name="T87" fmla="*/ 811 h 910"/>
                    <a:gd name="T88" fmla="*/ 130 w 703"/>
                    <a:gd name="T89" fmla="*/ 843 h 910"/>
                    <a:gd name="T90" fmla="*/ 61 w 703"/>
                    <a:gd name="T91" fmla="*/ 883 h 910"/>
                    <a:gd name="T92" fmla="*/ 33 w 703"/>
                    <a:gd name="T93" fmla="*/ 89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910">
                      <a:moveTo>
                        <a:pt x="33" y="898"/>
                      </a:moveTo>
                      <a:cubicBezTo>
                        <a:pt x="9" y="877"/>
                        <a:pt x="23" y="842"/>
                        <a:pt x="23" y="819"/>
                      </a:cubicBezTo>
                      <a:cubicBezTo>
                        <a:pt x="23" y="796"/>
                        <a:pt x="0" y="765"/>
                        <a:pt x="12" y="739"/>
                      </a:cubicBezTo>
                      <a:cubicBezTo>
                        <a:pt x="23" y="712"/>
                        <a:pt x="62" y="695"/>
                        <a:pt x="76" y="681"/>
                      </a:cubicBezTo>
                      <a:cubicBezTo>
                        <a:pt x="89" y="667"/>
                        <a:pt x="134" y="665"/>
                        <a:pt x="115" y="607"/>
                      </a:cubicBezTo>
                      <a:cubicBezTo>
                        <a:pt x="96" y="550"/>
                        <a:pt x="69" y="529"/>
                        <a:pt x="97" y="509"/>
                      </a:cubicBezTo>
                      <a:cubicBezTo>
                        <a:pt x="125" y="488"/>
                        <a:pt x="136" y="489"/>
                        <a:pt x="158" y="486"/>
                      </a:cubicBezTo>
                      <a:cubicBezTo>
                        <a:pt x="180" y="482"/>
                        <a:pt x="178" y="463"/>
                        <a:pt x="198" y="442"/>
                      </a:cubicBezTo>
                      <a:cubicBezTo>
                        <a:pt x="217" y="422"/>
                        <a:pt x="223" y="413"/>
                        <a:pt x="253" y="405"/>
                      </a:cubicBezTo>
                      <a:cubicBezTo>
                        <a:pt x="283" y="397"/>
                        <a:pt x="312" y="378"/>
                        <a:pt x="331" y="361"/>
                      </a:cubicBezTo>
                      <a:cubicBezTo>
                        <a:pt x="350" y="344"/>
                        <a:pt x="369" y="319"/>
                        <a:pt x="336" y="311"/>
                      </a:cubicBezTo>
                      <a:cubicBezTo>
                        <a:pt x="304" y="303"/>
                        <a:pt x="262" y="296"/>
                        <a:pt x="255" y="277"/>
                      </a:cubicBezTo>
                      <a:cubicBezTo>
                        <a:pt x="248" y="257"/>
                        <a:pt x="248" y="217"/>
                        <a:pt x="259" y="199"/>
                      </a:cubicBezTo>
                      <a:cubicBezTo>
                        <a:pt x="269" y="181"/>
                        <a:pt x="331" y="177"/>
                        <a:pt x="356" y="196"/>
                      </a:cubicBezTo>
                      <a:cubicBezTo>
                        <a:pt x="381" y="215"/>
                        <a:pt x="376" y="222"/>
                        <a:pt x="387" y="243"/>
                      </a:cubicBezTo>
                      <a:cubicBezTo>
                        <a:pt x="399" y="264"/>
                        <a:pt x="424" y="277"/>
                        <a:pt x="449" y="254"/>
                      </a:cubicBezTo>
                      <a:cubicBezTo>
                        <a:pt x="474" y="231"/>
                        <a:pt x="486" y="204"/>
                        <a:pt x="509" y="183"/>
                      </a:cubicBezTo>
                      <a:cubicBezTo>
                        <a:pt x="532" y="162"/>
                        <a:pt x="564" y="138"/>
                        <a:pt x="573" y="119"/>
                      </a:cubicBezTo>
                      <a:cubicBezTo>
                        <a:pt x="583" y="99"/>
                        <a:pt x="616" y="55"/>
                        <a:pt x="616" y="44"/>
                      </a:cubicBezTo>
                      <a:cubicBezTo>
                        <a:pt x="616" y="32"/>
                        <a:pt x="605" y="15"/>
                        <a:pt x="618" y="7"/>
                      </a:cubicBezTo>
                      <a:cubicBezTo>
                        <a:pt x="632" y="0"/>
                        <a:pt x="637" y="5"/>
                        <a:pt x="653" y="21"/>
                      </a:cubicBezTo>
                      <a:cubicBezTo>
                        <a:pt x="668" y="36"/>
                        <a:pt x="689" y="76"/>
                        <a:pt x="692" y="95"/>
                      </a:cubicBezTo>
                      <a:cubicBezTo>
                        <a:pt x="695" y="113"/>
                        <a:pt x="703" y="131"/>
                        <a:pt x="688" y="150"/>
                      </a:cubicBezTo>
                      <a:cubicBezTo>
                        <a:pt x="674" y="169"/>
                        <a:pt x="649" y="189"/>
                        <a:pt x="642" y="211"/>
                      </a:cubicBezTo>
                      <a:cubicBezTo>
                        <a:pt x="635" y="233"/>
                        <a:pt x="623" y="264"/>
                        <a:pt x="600" y="271"/>
                      </a:cubicBezTo>
                      <a:cubicBezTo>
                        <a:pt x="577" y="278"/>
                        <a:pt x="536" y="269"/>
                        <a:pt x="525" y="282"/>
                      </a:cubicBezTo>
                      <a:cubicBezTo>
                        <a:pt x="512" y="300"/>
                        <a:pt x="512" y="323"/>
                        <a:pt x="515" y="339"/>
                      </a:cubicBezTo>
                      <a:cubicBezTo>
                        <a:pt x="518" y="355"/>
                        <a:pt x="511" y="370"/>
                        <a:pt x="484" y="371"/>
                      </a:cubicBezTo>
                      <a:cubicBezTo>
                        <a:pt x="457" y="371"/>
                        <a:pt x="432" y="357"/>
                        <a:pt x="420" y="367"/>
                      </a:cubicBezTo>
                      <a:cubicBezTo>
                        <a:pt x="407" y="376"/>
                        <a:pt x="411" y="398"/>
                        <a:pt x="401" y="402"/>
                      </a:cubicBezTo>
                      <a:cubicBezTo>
                        <a:pt x="390" y="406"/>
                        <a:pt x="368" y="400"/>
                        <a:pt x="363" y="414"/>
                      </a:cubicBezTo>
                      <a:cubicBezTo>
                        <a:pt x="359" y="427"/>
                        <a:pt x="356" y="444"/>
                        <a:pt x="341" y="447"/>
                      </a:cubicBezTo>
                      <a:cubicBezTo>
                        <a:pt x="327" y="450"/>
                        <a:pt x="319" y="455"/>
                        <a:pt x="314" y="466"/>
                      </a:cubicBezTo>
                      <a:cubicBezTo>
                        <a:pt x="310" y="478"/>
                        <a:pt x="301" y="487"/>
                        <a:pt x="277" y="480"/>
                      </a:cubicBezTo>
                      <a:cubicBezTo>
                        <a:pt x="253" y="472"/>
                        <a:pt x="236" y="458"/>
                        <a:pt x="217" y="478"/>
                      </a:cubicBezTo>
                      <a:cubicBezTo>
                        <a:pt x="198" y="498"/>
                        <a:pt x="198" y="507"/>
                        <a:pt x="213" y="520"/>
                      </a:cubicBezTo>
                      <a:cubicBezTo>
                        <a:pt x="227" y="533"/>
                        <a:pt x="249" y="540"/>
                        <a:pt x="245" y="561"/>
                      </a:cubicBezTo>
                      <a:cubicBezTo>
                        <a:pt x="242" y="585"/>
                        <a:pt x="226" y="608"/>
                        <a:pt x="212" y="621"/>
                      </a:cubicBezTo>
                      <a:cubicBezTo>
                        <a:pt x="198" y="634"/>
                        <a:pt x="193" y="643"/>
                        <a:pt x="178" y="663"/>
                      </a:cubicBezTo>
                      <a:cubicBezTo>
                        <a:pt x="162" y="684"/>
                        <a:pt x="165" y="691"/>
                        <a:pt x="152" y="713"/>
                      </a:cubicBezTo>
                      <a:cubicBezTo>
                        <a:pt x="139" y="735"/>
                        <a:pt x="129" y="736"/>
                        <a:pt x="137" y="754"/>
                      </a:cubicBezTo>
                      <a:cubicBezTo>
                        <a:pt x="144" y="772"/>
                        <a:pt x="143" y="787"/>
                        <a:pt x="160" y="779"/>
                      </a:cubicBezTo>
                      <a:cubicBezTo>
                        <a:pt x="176" y="772"/>
                        <a:pt x="190" y="763"/>
                        <a:pt x="192" y="778"/>
                      </a:cubicBezTo>
                      <a:cubicBezTo>
                        <a:pt x="193" y="794"/>
                        <a:pt x="199" y="806"/>
                        <a:pt x="180" y="811"/>
                      </a:cubicBezTo>
                      <a:cubicBezTo>
                        <a:pt x="161" y="817"/>
                        <a:pt x="152" y="831"/>
                        <a:pt x="130" y="843"/>
                      </a:cubicBezTo>
                      <a:cubicBezTo>
                        <a:pt x="109" y="856"/>
                        <a:pt x="69" y="874"/>
                        <a:pt x="61" y="883"/>
                      </a:cubicBezTo>
                      <a:cubicBezTo>
                        <a:pt x="54" y="892"/>
                        <a:pt x="46" y="910"/>
                        <a:pt x="33" y="898"/>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49" name="Freeform 58"/>
                <p:cNvSpPr>
                  <a:spLocks/>
                </p:cNvSpPr>
                <p:nvPr/>
              </p:nvSpPr>
              <p:spPr bwMode="auto">
                <a:xfrm>
                  <a:off x="-6895139" y="3391856"/>
                  <a:ext cx="111422" cy="69666"/>
                </a:xfrm>
                <a:custGeom>
                  <a:avLst/>
                  <a:gdLst>
                    <a:gd name="T0" fmla="*/ 52 w 211"/>
                    <a:gd name="T1" fmla="*/ 130 h 132"/>
                    <a:gd name="T2" fmla="*/ 2 w 211"/>
                    <a:gd name="T3" fmla="*/ 73 h 132"/>
                    <a:gd name="T4" fmla="*/ 58 w 211"/>
                    <a:gd name="T5" fmla="*/ 46 h 132"/>
                    <a:gd name="T6" fmla="*/ 154 w 211"/>
                    <a:gd name="T7" fmla="*/ 17 h 132"/>
                    <a:gd name="T8" fmla="*/ 163 w 211"/>
                    <a:gd name="T9" fmla="*/ 42 h 132"/>
                    <a:gd name="T10" fmla="*/ 106 w 211"/>
                    <a:gd name="T11" fmla="*/ 98 h 132"/>
                    <a:gd name="T12" fmla="*/ 52 w 211"/>
                    <a:gd name="T13" fmla="*/ 130 h 132"/>
                  </a:gdLst>
                  <a:ahLst/>
                  <a:cxnLst>
                    <a:cxn ang="0">
                      <a:pos x="T0" y="T1"/>
                    </a:cxn>
                    <a:cxn ang="0">
                      <a:pos x="T2" y="T3"/>
                    </a:cxn>
                    <a:cxn ang="0">
                      <a:pos x="T4" y="T5"/>
                    </a:cxn>
                    <a:cxn ang="0">
                      <a:pos x="T6" y="T7"/>
                    </a:cxn>
                    <a:cxn ang="0">
                      <a:pos x="T8" y="T9"/>
                    </a:cxn>
                    <a:cxn ang="0">
                      <a:pos x="T10" y="T11"/>
                    </a:cxn>
                    <a:cxn ang="0">
                      <a:pos x="T12" y="T13"/>
                    </a:cxn>
                  </a:cxnLst>
                  <a:rect l="0" t="0" r="r" b="b"/>
                  <a:pathLst>
                    <a:path w="211" h="132">
                      <a:moveTo>
                        <a:pt x="52" y="130"/>
                      </a:moveTo>
                      <a:cubicBezTo>
                        <a:pt x="25" y="132"/>
                        <a:pt x="0" y="103"/>
                        <a:pt x="2" y="73"/>
                      </a:cubicBezTo>
                      <a:cubicBezTo>
                        <a:pt x="4" y="42"/>
                        <a:pt x="35" y="46"/>
                        <a:pt x="58" y="46"/>
                      </a:cubicBezTo>
                      <a:cubicBezTo>
                        <a:pt x="81" y="46"/>
                        <a:pt x="129" y="34"/>
                        <a:pt x="154" y="17"/>
                      </a:cubicBezTo>
                      <a:cubicBezTo>
                        <a:pt x="179" y="0"/>
                        <a:pt x="211" y="13"/>
                        <a:pt x="163" y="42"/>
                      </a:cubicBezTo>
                      <a:cubicBezTo>
                        <a:pt x="115" y="71"/>
                        <a:pt x="121" y="90"/>
                        <a:pt x="106" y="98"/>
                      </a:cubicBezTo>
                      <a:cubicBezTo>
                        <a:pt x="91" y="105"/>
                        <a:pt x="89" y="128"/>
                        <a:pt x="52" y="130"/>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0" name="Freeform 59"/>
                <p:cNvSpPr>
                  <a:spLocks/>
                </p:cNvSpPr>
                <p:nvPr/>
              </p:nvSpPr>
              <p:spPr bwMode="auto">
                <a:xfrm>
                  <a:off x="-6702440" y="3116092"/>
                  <a:ext cx="82841" cy="147594"/>
                </a:xfrm>
                <a:custGeom>
                  <a:avLst/>
                  <a:gdLst>
                    <a:gd name="T0" fmla="*/ 88 w 157"/>
                    <a:gd name="T1" fmla="*/ 274 h 280"/>
                    <a:gd name="T2" fmla="*/ 36 w 157"/>
                    <a:gd name="T3" fmla="*/ 243 h 280"/>
                    <a:gd name="T4" fmla="*/ 5 w 157"/>
                    <a:gd name="T5" fmla="*/ 222 h 280"/>
                    <a:gd name="T6" fmla="*/ 21 w 157"/>
                    <a:gd name="T7" fmla="*/ 182 h 280"/>
                    <a:gd name="T8" fmla="*/ 5 w 157"/>
                    <a:gd name="T9" fmla="*/ 120 h 280"/>
                    <a:gd name="T10" fmla="*/ 3 w 157"/>
                    <a:gd name="T11" fmla="*/ 67 h 280"/>
                    <a:gd name="T12" fmla="*/ 25 w 157"/>
                    <a:gd name="T13" fmla="*/ 13 h 280"/>
                    <a:gd name="T14" fmla="*/ 86 w 157"/>
                    <a:gd name="T15" fmla="*/ 9 h 280"/>
                    <a:gd name="T16" fmla="*/ 94 w 157"/>
                    <a:gd name="T17" fmla="*/ 46 h 280"/>
                    <a:gd name="T18" fmla="*/ 111 w 157"/>
                    <a:gd name="T19" fmla="*/ 107 h 280"/>
                    <a:gd name="T20" fmla="*/ 157 w 157"/>
                    <a:gd name="T21" fmla="*/ 159 h 280"/>
                    <a:gd name="T22" fmla="*/ 138 w 157"/>
                    <a:gd name="T23" fmla="*/ 209 h 280"/>
                    <a:gd name="T24" fmla="*/ 88 w 157"/>
                    <a:gd name="T25" fmla="*/ 2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80">
                      <a:moveTo>
                        <a:pt x="88" y="274"/>
                      </a:moveTo>
                      <a:cubicBezTo>
                        <a:pt x="55" y="280"/>
                        <a:pt x="40" y="256"/>
                        <a:pt x="36" y="243"/>
                      </a:cubicBezTo>
                      <a:cubicBezTo>
                        <a:pt x="32" y="230"/>
                        <a:pt x="11" y="237"/>
                        <a:pt x="5" y="222"/>
                      </a:cubicBezTo>
                      <a:cubicBezTo>
                        <a:pt x="0" y="207"/>
                        <a:pt x="19" y="205"/>
                        <a:pt x="21" y="182"/>
                      </a:cubicBezTo>
                      <a:cubicBezTo>
                        <a:pt x="23" y="159"/>
                        <a:pt x="7" y="141"/>
                        <a:pt x="5" y="120"/>
                      </a:cubicBezTo>
                      <a:cubicBezTo>
                        <a:pt x="3" y="99"/>
                        <a:pt x="3" y="95"/>
                        <a:pt x="3" y="67"/>
                      </a:cubicBezTo>
                      <a:cubicBezTo>
                        <a:pt x="3" y="38"/>
                        <a:pt x="7" y="17"/>
                        <a:pt x="25" y="13"/>
                      </a:cubicBezTo>
                      <a:cubicBezTo>
                        <a:pt x="42" y="9"/>
                        <a:pt x="69" y="0"/>
                        <a:pt x="86" y="9"/>
                      </a:cubicBezTo>
                      <a:cubicBezTo>
                        <a:pt x="103" y="19"/>
                        <a:pt x="95" y="23"/>
                        <a:pt x="94" y="46"/>
                      </a:cubicBezTo>
                      <a:cubicBezTo>
                        <a:pt x="92" y="69"/>
                        <a:pt x="94" y="90"/>
                        <a:pt x="111" y="107"/>
                      </a:cubicBezTo>
                      <a:cubicBezTo>
                        <a:pt x="128" y="124"/>
                        <a:pt x="157" y="140"/>
                        <a:pt x="157" y="159"/>
                      </a:cubicBezTo>
                      <a:cubicBezTo>
                        <a:pt x="157" y="178"/>
                        <a:pt x="143" y="187"/>
                        <a:pt x="138" y="209"/>
                      </a:cubicBezTo>
                      <a:cubicBezTo>
                        <a:pt x="132" y="230"/>
                        <a:pt x="126" y="266"/>
                        <a:pt x="88" y="274"/>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1" name="Freeform 60"/>
                <p:cNvSpPr>
                  <a:spLocks/>
                </p:cNvSpPr>
                <p:nvPr/>
              </p:nvSpPr>
              <p:spPr bwMode="auto">
                <a:xfrm>
                  <a:off x="-6555289" y="2741633"/>
                  <a:ext cx="309481" cy="249863"/>
                </a:xfrm>
                <a:custGeom>
                  <a:avLst/>
                  <a:gdLst>
                    <a:gd name="T0" fmla="*/ 473 w 587"/>
                    <a:gd name="T1" fmla="*/ 123 h 474"/>
                    <a:gd name="T2" fmla="*/ 453 w 587"/>
                    <a:gd name="T3" fmla="*/ 158 h 474"/>
                    <a:gd name="T4" fmla="*/ 408 w 587"/>
                    <a:gd name="T5" fmla="*/ 220 h 474"/>
                    <a:gd name="T6" fmla="*/ 361 w 587"/>
                    <a:gd name="T7" fmla="*/ 259 h 474"/>
                    <a:gd name="T8" fmla="*/ 310 w 587"/>
                    <a:gd name="T9" fmla="*/ 263 h 474"/>
                    <a:gd name="T10" fmla="*/ 299 w 587"/>
                    <a:gd name="T11" fmla="*/ 286 h 474"/>
                    <a:gd name="T12" fmla="*/ 293 w 587"/>
                    <a:gd name="T13" fmla="*/ 317 h 474"/>
                    <a:gd name="T14" fmla="*/ 284 w 587"/>
                    <a:gd name="T15" fmla="*/ 344 h 474"/>
                    <a:gd name="T16" fmla="*/ 311 w 587"/>
                    <a:gd name="T17" fmla="*/ 370 h 474"/>
                    <a:gd name="T18" fmla="*/ 262 w 587"/>
                    <a:gd name="T19" fmla="*/ 393 h 474"/>
                    <a:gd name="T20" fmla="*/ 237 w 587"/>
                    <a:gd name="T21" fmla="*/ 423 h 474"/>
                    <a:gd name="T22" fmla="*/ 218 w 587"/>
                    <a:gd name="T23" fmla="*/ 459 h 474"/>
                    <a:gd name="T24" fmla="*/ 163 w 587"/>
                    <a:gd name="T25" fmla="*/ 473 h 474"/>
                    <a:gd name="T26" fmla="*/ 140 w 587"/>
                    <a:gd name="T27" fmla="*/ 442 h 474"/>
                    <a:gd name="T28" fmla="*/ 98 w 587"/>
                    <a:gd name="T29" fmla="*/ 342 h 474"/>
                    <a:gd name="T30" fmla="*/ 40 w 587"/>
                    <a:gd name="T31" fmla="*/ 332 h 474"/>
                    <a:gd name="T32" fmla="*/ 32 w 587"/>
                    <a:gd name="T33" fmla="*/ 299 h 474"/>
                    <a:gd name="T34" fmla="*/ 81 w 587"/>
                    <a:gd name="T35" fmla="*/ 252 h 474"/>
                    <a:gd name="T36" fmla="*/ 128 w 587"/>
                    <a:gd name="T37" fmla="*/ 227 h 474"/>
                    <a:gd name="T38" fmla="*/ 193 w 587"/>
                    <a:gd name="T39" fmla="*/ 192 h 474"/>
                    <a:gd name="T40" fmla="*/ 276 w 587"/>
                    <a:gd name="T41" fmla="*/ 154 h 474"/>
                    <a:gd name="T42" fmla="*/ 333 w 587"/>
                    <a:gd name="T43" fmla="*/ 135 h 474"/>
                    <a:gd name="T44" fmla="*/ 363 w 587"/>
                    <a:gd name="T45" fmla="*/ 107 h 474"/>
                    <a:gd name="T46" fmla="*/ 421 w 587"/>
                    <a:gd name="T47" fmla="*/ 74 h 474"/>
                    <a:gd name="T48" fmla="*/ 466 w 587"/>
                    <a:gd name="T49" fmla="*/ 61 h 474"/>
                    <a:gd name="T50" fmla="*/ 474 w 587"/>
                    <a:gd name="T51" fmla="*/ 91 h 474"/>
                    <a:gd name="T52" fmla="*/ 493 w 587"/>
                    <a:gd name="T53" fmla="*/ 84 h 474"/>
                    <a:gd name="T54" fmla="*/ 495 w 587"/>
                    <a:gd name="T55" fmla="*/ 35 h 474"/>
                    <a:gd name="T56" fmla="*/ 535 w 587"/>
                    <a:gd name="T57" fmla="*/ 1 h 474"/>
                    <a:gd name="T58" fmla="*/ 555 w 587"/>
                    <a:gd name="T59" fmla="*/ 41 h 474"/>
                    <a:gd name="T60" fmla="*/ 570 w 587"/>
                    <a:gd name="T61" fmla="*/ 90 h 474"/>
                    <a:gd name="T62" fmla="*/ 522 w 587"/>
                    <a:gd name="T63" fmla="*/ 126 h 474"/>
                    <a:gd name="T64" fmla="*/ 473 w 587"/>
                    <a:gd name="T65" fmla="*/ 12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7" h="474">
                      <a:moveTo>
                        <a:pt x="473" y="123"/>
                      </a:moveTo>
                      <a:cubicBezTo>
                        <a:pt x="472" y="139"/>
                        <a:pt x="474" y="125"/>
                        <a:pt x="453" y="158"/>
                      </a:cubicBezTo>
                      <a:cubicBezTo>
                        <a:pt x="431" y="192"/>
                        <a:pt x="435" y="193"/>
                        <a:pt x="408" y="220"/>
                      </a:cubicBezTo>
                      <a:cubicBezTo>
                        <a:pt x="381" y="246"/>
                        <a:pt x="391" y="254"/>
                        <a:pt x="361" y="259"/>
                      </a:cubicBezTo>
                      <a:cubicBezTo>
                        <a:pt x="330" y="264"/>
                        <a:pt x="317" y="259"/>
                        <a:pt x="310" y="263"/>
                      </a:cubicBezTo>
                      <a:cubicBezTo>
                        <a:pt x="302" y="267"/>
                        <a:pt x="299" y="269"/>
                        <a:pt x="299" y="286"/>
                      </a:cubicBezTo>
                      <a:cubicBezTo>
                        <a:pt x="299" y="303"/>
                        <a:pt x="311" y="307"/>
                        <a:pt x="293" y="317"/>
                      </a:cubicBezTo>
                      <a:cubicBezTo>
                        <a:pt x="275" y="327"/>
                        <a:pt x="266" y="333"/>
                        <a:pt x="284" y="344"/>
                      </a:cubicBezTo>
                      <a:cubicBezTo>
                        <a:pt x="302" y="354"/>
                        <a:pt x="326" y="359"/>
                        <a:pt x="311" y="370"/>
                      </a:cubicBezTo>
                      <a:cubicBezTo>
                        <a:pt x="296" y="382"/>
                        <a:pt x="282" y="382"/>
                        <a:pt x="262" y="393"/>
                      </a:cubicBezTo>
                      <a:cubicBezTo>
                        <a:pt x="243" y="405"/>
                        <a:pt x="244" y="410"/>
                        <a:pt x="237" y="423"/>
                      </a:cubicBezTo>
                      <a:cubicBezTo>
                        <a:pt x="229" y="436"/>
                        <a:pt x="253" y="446"/>
                        <a:pt x="218" y="459"/>
                      </a:cubicBezTo>
                      <a:cubicBezTo>
                        <a:pt x="182" y="471"/>
                        <a:pt x="169" y="474"/>
                        <a:pt x="163" y="473"/>
                      </a:cubicBezTo>
                      <a:cubicBezTo>
                        <a:pt x="156" y="471"/>
                        <a:pt x="142" y="444"/>
                        <a:pt x="140" y="442"/>
                      </a:cubicBezTo>
                      <a:cubicBezTo>
                        <a:pt x="108" y="410"/>
                        <a:pt x="127" y="346"/>
                        <a:pt x="98" y="342"/>
                      </a:cubicBezTo>
                      <a:cubicBezTo>
                        <a:pt x="68" y="338"/>
                        <a:pt x="64" y="351"/>
                        <a:pt x="40" y="332"/>
                      </a:cubicBezTo>
                      <a:cubicBezTo>
                        <a:pt x="16" y="313"/>
                        <a:pt x="0" y="309"/>
                        <a:pt x="32" y="299"/>
                      </a:cubicBezTo>
                      <a:cubicBezTo>
                        <a:pt x="64" y="289"/>
                        <a:pt x="68" y="264"/>
                        <a:pt x="81" y="252"/>
                      </a:cubicBezTo>
                      <a:cubicBezTo>
                        <a:pt x="94" y="239"/>
                        <a:pt x="99" y="241"/>
                        <a:pt x="128" y="227"/>
                      </a:cubicBezTo>
                      <a:cubicBezTo>
                        <a:pt x="158" y="213"/>
                        <a:pt x="154" y="200"/>
                        <a:pt x="193" y="192"/>
                      </a:cubicBezTo>
                      <a:cubicBezTo>
                        <a:pt x="233" y="183"/>
                        <a:pt x="256" y="163"/>
                        <a:pt x="276" y="154"/>
                      </a:cubicBezTo>
                      <a:cubicBezTo>
                        <a:pt x="297" y="146"/>
                        <a:pt x="311" y="133"/>
                        <a:pt x="333" y="135"/>
                      </a:cubicBezTo>
                      <a:cubicBezTo>
                        <a:pt x="354" y="138"/>
                        <a:pt x="345" y="124"/>
                        <a:pt x="363" y="107"/>
                      </a:cubicBezTo>
                      <a:cubicBezTo>
                        <a:pt x="381" y="91"/>
                        <a:pt x="397" y="87"/>
                        <a:pt x="421" y="74"/>
                      </a:cubicBezTo>
                      <a:cubicBezTo>
                        <a:pt x="435" y="67"/>
                        <a:pt x="463" y="51"/>
                        <a:pt x="466" y="61"/>
                      </a:cubicBezTo>
                      <a:cubicBezTo>
                        <a:pt x="469" y="70"/>
                        <a:pt x="471" y="81"/>
                        <a:pt x="474" y="91"/>
                      </a:cubicBezTo>
                      <a:cubicBezTo>
                        <a:pt x="477" y="100"/>
                        <a:pt x="489" y="99"/>
                        <a:pt x="493" y="84"/>
                      </a:cubicBezTo>
                      <a:cubicBezTo>
                        <a:pt x="497" y="68"/>
                        <a:pt x="475" y="61"/>
                        <a:pt x="495" y="35"/>
                      </a:cubicBezTo>
                      <a:cubicBezTo>
                        <a:pt x="515" y="9"/>
                        <a:pt x="531" y="0"/>
                        <a:pt x="535" y="1"/>
                      </a:cubicBezTo>
                      <a:cubicBezTo>
                        <a:pt x="539" y="2"/>
                        <a:pt x="542" y="22"/>
                        <a:pt x="555" y="41"/>
                      </a:cubicBezTo>
                      <a:cubicBezTo>
                        <a:pt x="569" y="59"/>
                        <a:pt x="587" y="71"/>
                        <a:pt x="570" y="90"/>
                      </a:cubicBezTo>
                      <a:cubicBezTo>
                        <a:pt x="552" y="108"/>
                        <a:pt x="548" y="122"/>
                        <a:pt x="522" y="126"/>
                      </a:cubicBezTo>
                      <a:cubicBezTo>
                        <a:pt x="504" y="129"/>
                        <a:pt x="485" y="139"/>
                        <a:pt x="473" y="123"/>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sp>
              <p:nvSpPr>
                <p:cNvPr id="52" name="Freeform 61"/>
                <p:cNvSpPr>
                  <a:spLocks/>
                </p:cNvSpPr>
                <p:nvPr/>
              </p:nvSpPr>
              <p:spPr bwMode="auto">
                <a:xfrm>
                  <a:off x="-6154492" y="2829610"/>
                  <a:ext cx="68103" cy="61183"/>
                </a:xfrm>
                <a:custGeom>
                  <a:avLst/>
                  <a:gdLst>
                    <a:gd name="T0" fmla="*/ 12 w 129"/>
                    <a:gd name="T1" fmla="*/ 71 h 116"/>
                    <a:gd name="T2" fmla="*/ 58 w 129"/>
                    <a:gd name="T3" fmla="*/ 44 h 116"/>
                    <a:gd name="T4" fmla="*/ 115 w 129"/>
                    <a:gd name="T5" fmla="*/ 6 h 116"/>
                    <a:gd name="T6" fmla="*/ 115 w 129"/>
                    <a:gd name="T7" fmla="*/ 40 h 116"/>
                    <a:gd name="T8" fmla="*/ 82 w 129"/>
                    <a:gd name="T9" fmla="*/ 76 h 116"/>
                    <a:gd name="T10" fmla="*/ 57 w 129"/>
                    <a:gd name="T11" fmla="*/ 111 h 116"/>
                    <a:gd name="T12" fmla="*/ 3 w 129"/>
                    <a:gd name="T13" fmla="*/ 106 h 116"/>
                    <a:gd name="T14" fmla="*/ 12 w 12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6">
                      <a:moveTo>
                        <a:pt x="12" y="71"/>
                      </a:moveTo>
                      <a:cubicBezTo>
                        <a:pt x="23" y="58"/>
                        <a:pt x="33" y="71"/>
                        <a:pt x="58" y="44"/>
                      </a:cubicBezTo>
                      <a:cubicBezTo>
                        <a:pt x="83" y="17"/>
                        <a:pt x="106" y="0"/>
                        <a:pt x="115" y="6"/>
                      </a:cubicBezTo>
                      <a:cubicBezTo>
                        <a:pt x="125" y="12"/>
                        <a:pt x="129" y="29"/>
                        <a:pt x="115" y="40"/>
                      </a:cubicBezTo>
                      <a:cubicBezTo>
                        <a:pt x="102" y="52"/>
                        <a:pt x="92" y="59"/>
                        <a:pt x="82" y="76"/>
                      </a:cubicBezTo>
                      <a:cubicBezTo>
                        <a:pt x="71" y="93"/>
                        <a:pt x="88" y="107"/>
                        <a:pt x="57" y="111"/>
                      </a:cubicBezTo>
                      <a:cubicBezTo>
                        <a:pt x="26" y="116"/>
                        <a:pt x="4" y="112"/>
                        <a:pt x="3" y="106"/>
                      </a:cubicBezTo>
                      <a:cubicBezTo>
                        <a:pt x="2" y="99"/>
                        <a:pt x="0" y="86"/>
                        <a:pt x="12" y="71"/>
                      </a:cubicBezTo>
                      <a:close/>
                    </a:path>
                  </a:pathLst>
                </a:custGeom>
                <a:solidFill>
                  <a:srgbClr val="6666FF">
                    <a:alpha val="74902"/>
                  </a:srgbClr>
                </a:solidFill>
                <a:ln w="9525">
                  <a:solidFill>
                    <a:schemeClr val="bg1">
                      <a:lumMod val="65000"/>
                    </a:schemeClr>
                  </a:solidFill>
                  <a:round/>
                  <a:headEnd/>
                  <a:tailEnd/>
                </a:ln>
              </p:spPr>
              <p:txBody>
                <a:bodyPr vert="horz" wrap="square" lIns="82646" tIns="41323" rIns="82646" bIns="41323" numCol="1" anchor="t" anchorCtr="0" compatLnSpc="1">
                  <a:prstTxWarp prst="textNoShape">
                    <a:avLst/>
                  </a:prstTxWarp>
                </a:bodyPr>
                <a:lstStyle/>
                <a:p>
                  <a:pPr defTabSz="826476" fontAlgn="base">
                    <a:spcBef>
                      <a:spcPct val="0"/>
                    </a:spcBef>
                    <a:spcAft>
                      <a:spcPct val="0"/>
                    </a:spcAft>
                    <a:defRPr/>
                  </a:pPr>
                  <a:endParaRPr kumimoji="1" lang="ja-JP" altLang="en-US" sz="1627">
                    <a:solidFill>
                      <a:prstClr val="black"/>
                    </a:solidFill>
                    <a:latin typeface="Arial" pitchFamily="34" charset="0"/>
                    <a:ea typeface="ＭＳ Ｐゴシック" pitchFamily="50" charset="-128"/>
                  </a:endParaRPr>
                </a:p>
              </p:txBody>
            </p:sp>
          </p:grpSp>
          <p:sp>
            <p:nvSpPr>
              <p:cNvPr id="47" name="フリーフォーム 46"/>
              <p:cNvSpPr/>
              <p:nvPr/>
            </p:nvSpPr>
            <p:spPr>
              <a:xfrm flipH="1">
                <a:off x="-1884745" y="9606531"/>
                <a:ext cx="2330478" cy="1792604"/>
              </a:xfrm>
              <a:custGeom>
                <a:avLst/>
                <a:gdLst>
                  <a:gd name="connsiteX0" fmla="*/ 3149600 w 3149600"/>
                  <a:gd name="connsiteY0" fmla="*/ 0 h 1770743"/>
                  <a:gd name="connsiteX1" fmla="*/ 1262743 w 3149600"/>
                  <a:gd name="connsiteY1" fmla="*/ 0 h 1770743"/>
                  <a:gd name="connsiteX2" fmla="*/ 0 w 3149600"/>
                  <a:gd name="connsiteY2" fmla="*/ 1770743 h 1770743"/>
                </a:gdLst>
                <a:ahLst/>
                <a:cxnLst>
                  <a:cxn ang="0">
                    <a:pos x="connsiteX0" y="connsiteY0"/>
                  </a:cxn>
                  <a:cxn ang="0">
                    <a:pos x="connsiteX1" y="connsiteY1"/>
                  </a:cxn>
                  <a:cxn ang="0">
                    <a:pos x="connsiteX2" y="connsiteY2"/>
                  </a:cxn>
                </a:cxnLst>
                <a:rect l="l" t="t" r="r" b="b"/>
                <a:pathLst>
                  <a:path w="3149600" h="1770743">
                    <a:moveTo>
                      <a:pt x="3149600" y="0"/>
                    </a:moveTo>
                    <a:lnTo>
                      <a:pt x="1262743" y="0"/>
                    </a:lnTo>
                    <a:lnTo>
                      <a:pt x="0" y="1770743"/>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476" fontAlgn="base">
                  <a:spcBef>
                    <a:spcPct val="0"/>
                  </a:spcBef>
                  <a:spcAft>
                    <a:spcPct val="0"/>
                  </a:spcAft>
                  <a:defRPr/>
                </a:pPr>
                <a:endParaRPr kumimoji="1" lang="ja-JP" altLang="en-US" sz="1627">
                  <a:solidFill>
                    <a:prstClr val="white"/>
                  </a:solidFill>
                  <a:latin typeface="Calibri"/>
                  <a:ea typeface="ＭＳ Ｐゴシック" panose="020B0600070205080204" pitchFamily="50" charset="-128"/>
                </a:endParaRPr>
              </a:p>
            </p:txBody>
          </p:sp>
        </p:grpSp>
        <p:grpSp>
          <p:nvGrpSpPr>
            <p:cNvPr id="26" name="グループ化 25"/>
            <p:cNvGrpSpPr/>
            <p:nvPr/>
          </p:nvGrpSpPr>
          <p:grpSpPr>
            <a:xfrm>
              <a:off x="4407347" y="4827268"/>
              <a:ext cx="3105646" cy="6256503"/>
              <a:chOff x="4407347" y="4827268"/>
              <a:chExt cx="3105646" cy="6256503"/>
            </a:xfrm>
          </p:grpSpPr>
          <p:sp>
            <p:nvSpPr>
              <p:cNvPr id="27" name="正方形/長方形 26"/>
              <p:cNvSpPr/>
              <p:nvPr/>
            </p:nvSpPr>
            <p:spPr>
              <a:xfrm>
                <a:off x="6305601" y="4827268"/>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en-US" altLang="zh-TW"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6600800" y="5575405"/>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6355159" y="6332696"/>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6076999" y="5464929"/>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5931696" y="6332696"/>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5996236" y="7052775"/>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6001519" y="7838514"/>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5758928" y="7547226"/>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5326880" y="7651837"/>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5520681" y="7979353"/>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5974954" y="8316448"/>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5489674" y="8350525"/>
                <a:ext cx="540000"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5247630" y="7123644"/>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4407347" y="7580374"/>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5126905" y="8219935"/>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4826693" y="7908650"/>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4836220" y="8658857"/>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zh-TW"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7080944" y="10754534"/>
                <a:ext cx="432049" cy="329237"/>
              </a:xfrm>
              <a:prstGeom prst="rect">
                <a:avLst/>
              </a:prstGeom>
            </p:spPr>
            <p:txBody>
              <a:bodyPr wrap="square" lIns="32538" tIns="32538" rIns="32538" bIns="16269" anchor="ctr">
                <a:spAutoFit/>
              </a:bodyPr>
              <a:lstStyle/>
              <a:p>
                <a:pPr algn="ctr" defTabSz="826476" fontAlgn="base">
                  <a:spcBef>
                    <a:spcPct val="0"/>
                  </a:spcBef>
                  <a:spcAft>
                    <a:spcPct val="0"/>
                  </a:spcAft>
                  <a:defRPr/>
                </a:pPr>
                <a:endParaRPr kumimoji="1" lang="ja-JP" altLang="en-US" sz="813">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120" name="テキスト ボックス 119">
            <a:extLst>
              <a:ext uri="{FF2B5EF4-FFF2-40B4-BE49-F238E27FC236}">
                <a16:creationId xmlns:a16="http://schemas.microsoft.com/office/drawing/2014/main" id="{069DEA8B-8F46-445E-B662-57393841241F}"/>
              </a:ext>
            </a:extLst>
          </p:cNvPr>
          <p:cNvSpPr txBox="1"/>
          <p:nvPr/>
        </p:nvSpPr>
        <p:spPr>
          <a:xfrm>
            <a:off x="-12183" y="479076"/>
            <a:ext cx="8563254" cy="370551"/>
          </a:xfrm>
          <a:prstGeom prst="rect">
            <a:avLst/>
          </a:prstGeom>
          <a:noFill/>
        </p:spPr>
        <p:txBody>
          <a:bodyPr wrap="square" rtlCol="0">
            <a:spAutoFit/>
          </a:bodyPr>
          <a:lstStyle/>
          <a:p>
            <a:pPr defTabSz="826476" fontAlgn="base">
              <a:spcBef>
                <a:spcPct val="0"/>
              </a:spcBef>
              <a:spcAft>
                <a:spcPct val="0"/>
              </a:spcAft>
              <a:defRPr/>
            </a:pPr>
            <a:r>
              <a:rPr kumimoji="1" lang="ja-JP" altLang="en-US" sz="1808">
                <a:solidFill>
                  <a:srgbClr val="002060"/>
                </a:solidFill>
                <a:latin typeface="メイリオ" panose="020B0604030504040204" pitchFamily="50" charset="-128"/>
                <a:ea typeface="メイリオ" panose="020B0604030504040204" pitchFamily="50" charset="-128"/>
              </a:rPr>
              <a:t>令和６年度「学校卒業後における障害者の学びの支援推進事業」</a:t>
            </a:r>
            <a:endParaRPr kumimoji="1" lang="en-US" altLang="ja-JP" sz="1808">
              <a:solidFill>
                <a:srgbClr val="002060"/>
              </a:solidFill>
              <a:latin typeface="メイリオ" panose="020B0604030504040204" pitchFamily="50" charset="-128"/>
              <a:ea typeface="メイリオ" panose="020B0604030504040204" pitchFamily="50" charset="-128"/>
            </a:endParaRPr>
          </a:p>
        </p:txBody>
      </p:sp>
      <p:sp>
        <p:nvSpPr>
          <p:cNvPr id="105" name="テキスト ボックス 104">
            <a:extLst>
              <a:ext uri="{FF2B5EF4-FFF2-40B4-BE49-F238E27FC236}">
                <a16:creationId xmlns:a16="http://schemas.microsoft.com/office/drawing/2014/main" id="{20D9EAAD-0BBA-34A2-FBDE-0CB45F1E7E5E}"/>
              </a:ext>
            </a:extLst>
          </p:cNvPr>
          <p:cNvSpPr txBox="1"/>
          <p:nvPr/>
        </p:nvSpPr>
        <p:spPr>
          <a:xfrm>
            <a:off x="5981363" y="2102695"/>
            <a:ext cx="2128871" cy="426271"/>
          </a:xfrm>
          <a:prstGeom prst="rect">
            <a:avLst/>
          </a:prstGeom>
          <a:noFill/>
        </p:spPr>
        <p:txBody>
          <a:bodyPr wrap="square">
            <a:spAutoFit/>
          </a:bodyPr>
          <a:lstStyle/>
          <a:p>
            <a:pPr defTabSz="826476" fontAlgn="ctr">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一般社団法人</a:t>
            </a:r>
            <a:endParaRPr kumimoji="1" lang="en-US" altLang="ja-JP" sz="1085"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srgbClr val="000000"/>
                </a:solidFill>
                <a:latin typeface="メイリオ" panose="020B0604030504040204" pitchFamily="50" charset="-128"/>
                <a:ea typeface="メイリオ" panose="020B0604030504040204" pitchFamily="50" charset="-128"/>
              </a:rPr>
              <a:t>　 スナフキン・アンサンブル</a:t>
            </a:r>
          </a:p>
        </p:txBody>
      </p:sp>
      <p:sp>
        <p:nvSpPr>
          <p:cNvPr id="130" name="テキスト ボックス 129">
            <a:extLst>
              <a:ext uri="{FF2B5EF4-FFF2-40B4-BE49-F238E27FC236}">
                <a16:creationId xmlns:a16="http://schemas.microsoft.com/office/drawing/2014/main" id="{3C45FB1F-5343-EE94-2F16-EBE926160ABC}"/>
              </a:ext>
            </a:extLst>
          </p:cNvPr>
          <p:cNvSpPr txBox="1"/>
          <p:nvPr/>
        </p:nvSpPr>
        <p:spPr>
          <a:xfrm>
            <a:off x="920538" y="4073830"/>
            <a:ext cx="1683742" cy="262829"/>
          </a:xfrm>
          <a:prstGeom prst="rect">
            <a:avLst/>
          </a:prstGeom>
          <a:noFill/>
        </p:spPr>
        <p:txBody>
          <a:bodyPr wrap="square">
            <a:spAutoFit/>
          </a:bodyPr>
          <a:lstStyle/>
          <a:p>
            <a:pPr algn="r" defTabSz="826476" fontAlgn="ctr">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a:t>
            </a:r>
            <a:r>
              <a:rPr kumimoji="1" lang="zh-TW" altLang="en-US" sz="1085" dirty="0">
                <a:solidFill>
                  <a:prstClr val="black"/>
                </a:solidFill>
                <a:latin typeface="メイリオ" panose="020B0604030504040204" pitchFamily="50" charset="-128"/>
                <a:ea typeface="メイリオ" panose="020B0604030504040204" pitchFamily="50" charset="-128"/>
              </a:rPr>
              <a:t>兵庫県教育委員</a:t>
            </a:r>
            <a:r>
              <a:rPr kumimoji="1" lang="ja-JP" altLang="en-US" sz="1085" dirty="0">
                <a:solidFill>
                  <a:prstClr val="black"/>
                </a:solidFill>
                <a:latin typeface="メイリオ" panose="020B0604030504040204" pitchFamily="50" charset="-128"/>
                <a:ea typeface="メイリオ" panose="020B0604030504040204" pitchFamily="50" charset="-128"/>
              </a:rPr>
              <a:t>会</a:t>
            </a:r>
            <a:endParaRPr kumimoji="1" lang="en-US" altLang="ja-JP" sz="1085" dirty="0">
              <a:solidFill>
                <a:prstClr val="black"/>
              </a:solidFill>
              <a:latin typeface="メイリオ" panose="020B0604030504040204" pitchFamily="50" charset="-128"/>
              <a:ea typeface="メイリオ" panose="020B0604030504040204" pitchFamily="50" charset="-128"/>
            </a:endParaRPr>
          </a:p>
        </p:txBody>
      </p:sp>
      <p:sp>
        <p:nvSpPr>
          <p:cNvPr id="131" name="テキスト ボックス 130">
            <a:extLst>
              <a:ext uri="{FF2B5EF4-FFF2-40B4-BE49-F238E27FC236}">
                <a16:creationId xmlns:a16="http://schemas.microsoft.com/office/drawing/2014/main" id="{81D561BB-DA4D-A6E3-D4B4-5BB6EE7736E5}"/>
              </a:ext>
            </a:extLst>
          </p:cNvPr>
          <p:cNvSpPr txBox="1"/>
          <p:nvPr/>
        </p:nvSpPr>
        <p:spPr>
          <a:xfrm>
            <a:off x="7306431" y="1098866"/>
            <a:ext cx="1476350" cy="426271"/>
          </a:xfrm>
          <a:prstGeom prst="rect">
            <a:avLst/>
          </a:prstGeom>
          <a:noFill/>
        </p:spPr>
        <p:txBody>
          <a:bodyPr wrap="square">
            <a:spAutoFit/>
          </a:bodyPr>
          <a:lstStyle/>
          <a:p>
            <a:pPr defTabSz="826476" fontAlgn="ctr">
              <a:spcBef>
                <a:spcPct val="0"/>
              </a:spcBef>
              <a:spcAft>
                <a:spcPct val="0"/>
              </a:spcAft>
              <a:defRPr/>
            </a:pPr>
            <a:r>
              <a:rPr kumimoji="1" lang="ja-JP" altLang="en-US" sz="1085"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北海道教育委員会</a:t>
            </a:r>
            <a:endParaRPr kumimoji="1" lang="en-US" altLang="ja-JP" sz="1085"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医療法人稲生会</a:t>
            </a:r>
            <a:endParaRPr kumimoji="1" lang="en-US" altLang="ja-JP" sz="1085" dirty="0">
              <a:solidFill>
                <a:srgbClr val="000000"/>
              </a:solidFill>
              <a:latin typeface="メイリオ" panose="020B0604030504040204" pitchFamily="50" charset="-128"/>
              <a:ea typeface="メイリオ" panose="020B0604030504040204" pitchFamily="50" charset="-128"/>
            </a:endParaRPr>
          </a:p>
        </p:txBody>
      </p:sp>
      <p:sp>
        <p:nvSpPr>
          <p:cNvPr id="132" name="テキスト ボックス 131">
            <a:extLst>
              <a:ext uri="{FF2B5EF4-FFF2-40B4-BE49-F238E27FC236}">
                <a16:creationId xmlns:a16="http://schemas.microsoft.com/office/drawing/2014/main" id="{0AD9BD06-EF49-5AA7-0210-9FA2E824E40E}"/>
              </a:ext>
            </a:extLst>
          </p:cNvPr>
          <p:cNvSpPr txBox="1"/>
          <p:nvPr/>
        </p:nvSpPr>
        <p:spPr>
          <a:xfrm>
            <a:off x="3090521" y="1058972"/>
            <a:ext cx="1935176" cy="596766"/>
          </a:xfrm>
          <a:prstGeom prst="rect">
            <a:avLst/>
          </a:prstGeom>
          <a:noFill/>
        </p:spPr>
        <p:txBody>
          <a:bodyPr wrap="square">
            <a:spAutoFit/>
          </a:bodyPr>
          <a:lstStyle/>
          <a:p>
            <a:pPr defTabSz="826476" fontAlgn="ctr">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a:t>
            </a:r>
            <a:r>
              <a:rPr kumimoji="1" lang="ja-JP" altLang="en-US" sz="1108"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秋田県教育委員会</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srgbClr val="000000"/>
                </a:solidFill>
                <a:latin typeface="メイリオ" panose="020B0604030504040204" pitchFamily="50" charset="-128"/>
                <a:ea typeface="メイリオ" panose="020B0604030504040204" pitchFamily="50" charset="-128"/>
              </a:rPr>
              <a:t>　</a:t>
            </a: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秋田県大館市</a:t>
            </a:r>
            <a:endParaRPr kumimoji="1" lang="en-US" altLang="ja-JP" sz="1085"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srgbClr val="000000"/>
                </a:solidFill>
                <a:latin typeface="メイリオ" panose="020B0604030504040204" pitchFamily="50" charset="-128"/>
                <a:ea typeface="メイリオ" panose="020B0604030504040204" pitchFamily="50" charset="-128"/>
              </a:rPr>
              <a:t>　</a:t>
            </a: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社会福祉法人北杜</a:t>
            </a:r>
          </a:p>
        </p:txBody>
      </p:sp>
      <p:sp>
        <p:nvSpPr>
          <p:cNvPr id="133" name="テキスト ボックス 132">
            <a:extLst>
              <a:ext uri="{FF2B5EF4-FFF2-40B4-BE49-F238E27FC236}">
                <a16:creationId xmlns:a16="http://schemas.microsoft.com/office/drawing/2014/main" id="{CBE9BEBB-A0B3-A86F-6F4F-5E3371EB27AA}"/>
              </a:ext>
            </a:extLst>
          </p:cNvPr>
          <p:cNvSpPr txBox="1"/>
          <p:nvPr/>
        </p:nvSpPr>
        <p:spPr>
          <a:xfrm>
            <a:off x="732117" y="5770668"/>
            <a:ext cx="867415" cy="262829"/>
          </a:xfrm>
          <a:prstGeom prst="rect">
            <a:avLst/>
          </a:prstGeom>
          <a:noFill/>
        </p:spPr>
        <p:txBody>
          <a:bodyPr wrap="square">
            <a:spAutoFit/>
          </a:bodyPr>
          <a:lstStyle/>
          <a:p>
            <a:pPr algn="r" defTabSz="826476" fontAlgn="ctr">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宮崎県</a:t>
            </a:r>
            <a:endParaRPr kumimoji="1" lang="ja-JP" altLang="en-US" sz="1085" dirty="0">
              <a:solidFill>
                <a:srgbClr val="000000"/>
              </a:solidFill>
              <a:latin typeface="メイリオ" panose="020B0604030504040204" pitchFamily="50" charset="-128"/>
              <a:ea typeface="メイリオ" panose="020B0604030504040204" pitchFamily="50" charset="-128"/>
            </a:endParaRPr>
          </a:p>
        </p:txBody>
      </p:sp>
      <p:sp>
        <p:nvSpPr>
          <p:cNvPr id="134" name="テキスト ボックス 133">
            <a:extLst>
              <a:ext uri="{FF2B5EF4-FFF2-40B4-BE49-F238E27FC236}">
                <a16:creationId xmlns:a16="http://schemas.microsoft.com/office/drawing/2014/main" id="{A77F1D50-B13C-EB53-B1D5-9024934F34C3}"/>
              </a:ext>
            </a:extLst>
          </p:cNvPr>
          <p:cNvSpPr txBox="1"/>
          <p:nvPr/>
        </p:nvSpPr>
        <p:spPr>
          <a:xfrm>
            <a:off x="216766" y="4838010"/>
            <a:ext cx="1478994" cy="262829"/>
          </a:xfrm>
          <a:prstGeom prst="rect">
            <a:avLst/>
          </a:prstGeom>
          <a:noFill/>
        </p:spPr>
        <p:txBody>
          <a:bodyPr wrap="square">
            <a:spAutoFit/>
          </a:bodyPr>
          <a:lstStyle/>
          <a:p>
            <a:pPr defTabSz="826476" fontAlgn="ctr">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大分県教育委員会</a:t>
            </a:r>
            <a:endParaRPr kumimoji="1" lang="ja-JP" altLang="en-US" sz="1085" dirty="0">
              <a:solidFill>
                <a:srgbClr val="000000"/>
              </a:solidFill>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3A1480CC-03DA-D3BB-9342-A23F5380DB88}"/>
              </a:ext>
            </a:extLst>
          </p:cNvPr>
          <p:cNvSpPr txBox="1"/>
          <p:nvPr/>
        </p:nvSpPr>
        <p:spPr>
          <a:xfrm>
            <a:off x="5948203" y="4214716"/>
            <a:ext cx="3180606" cy="1598579"/>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 </a:t>
            </a:r>
            <a:r>
              <a:rPr kumimoji="1" lang="zh-TW" altLang="en-US" sz="1085" dirty="0">
                <a:solidFill>
                  <a:prstClr val="black"/>
                </a:solidFill>
                <a:latin typeface="メイリオ" panose="020B0604030504040204" pitchFamily="50" charset="-128"/>
                <a:ea typeface="メイリオ" panose="020B0604030504040204" pitchFamily="50" charset="-128"/>
              </a:rPr>
              <a:t>東京都教育委員会</a:t>
            </a:r>
            <a:endParaRPr kumimoji="1" lang="en-US" altLang="ja-JP" sz="362"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a:t>
            </a:r>
            <a:r>
              <a:rPr kumimoji="1" lang="en-US" altLang="ja-JP" sz="1085" dirty="0">
                <a:solidFill>
                  <a:prstClr val="black"/>
                </a:solidFill>
                <a:latin typeface="メイリオ" panose="020B0604030504040204" pitchFamily="50" charset="-128"/>
                <a:ea typeface="メイリオ" panose="020B0604030504040204" pitchFamily="50" charset="-128"/>
              </a:rPr>
              <a:t>NPO</a:t>
            </a:r>
            <a:r>
              <a:rPr kumimoji="1" lang="ja-JP" altLang="en-US" sz="1085" dirty="0">
                <a:solidFill>
                  <a:prstClr val="black"/>
                </a:solidFill>
                <a:latin typeface="メイリオ" panose="020B0604030504040204" pitchFamily="50" charset="-128"/>
                <a:ea typeface="メイリオ" panose="020B0604030504040204" pitchFamily="50" charset="-128"/>
              </a:rPr>
              <a:t>法人障がい児・者の学びを保障する会</a:t>
            </a:r>
            <a:endParaRPr kumimoji="1" lang="en-US" altLang="ja-JP" sz="362"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一般社団法人みんなの大学校</a:t>
            </a:r>
            <a:endParaRPr kumimoji="1" lang="en-US" altLang="ja-JP" sz="362"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にじメディア制作委員会</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特定非営利活動法人障がい者スポーツクラブ</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a:t>
            </a:r>
            <a:r>
              <a:rPr kumimoji="1" lang="en-US" altLang="ja-JP" sz="1085" dirty="0">
                <a:solidFill>
                  <a:prstClr val="black"/>
                </a:solidFill>
                <a:latin typeface="メイリオ" panose="020B0604030504040204" pitchFamily="50" charset="-128"/>
                <a:ea typeface="メイリオ" panose="020B0604030504040204" pitchFamily="50" charset="-128"/>
              </a:rPr>
              <a:t>HIMAWARI</a:t>
            </a: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一般社団法人眞山舎</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株式会社 </a:t>
            </a:r>
            <a:r>
              <a:rPr kumimoji="1" lang="en-US" altLang="ja-JP" sz="1085" dirty="0">
                <a:solidFill>
                  <a:prstClr val="black"/>
                </a:solidFill>
                <a:latin typeface="メイリオ" panose="020B0604030504040204" pitchFamily="50" charset="-128"/>
                <a:ea typeface="メイリオ" panose="020B0604030504040204" pitchFamily="50" charset="-128"/>
              </a:rPr>
              <a:t>CMU Holdings</a:t>
            </a: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重度障害者・生涯学習ネットワーク</a:t>
            </a:r>
          </a:p>
        </p:txBody>
      </p:sp>
      <p:sp>
        <p:nvSpPr>
          <p:cNvPr id="137" name="テキスト ボックス 136">
            <a:extLst>
              <a:ext uri="{FF2B5EF4-FFF2-40B4-BE49-F238E27FC236}">
                <a16:creationId xmlns:a16="http://schemas.microsoft.com/office/drawing/2014/main" id="{431620A7-2538-8E10-4960-1D9655C4148A}"/>
              </a:ext>
            </a:extLst>
          </p:cNvPr>
          <p:cNvSpPr txBox="1"/>
          <p:nvPr/>
        </p:nvSpPr>
        <p:spPr>
          <a:xfrm>
            <a:off x="244266" y="4360073"/>
            <a:ext cx="2164202" cy="429798"/>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b="1" dirty="0">
                <a:solidFill>
                  <a:prstClr val="black"/>
                </a:solidFill>
                <a:latin typeface="メイリオ" panose="020B0604030504040204" pitchFamily="50" charset="-128"/>
                <a:ea typeface="メイリオ" panose="020B0604030504040204" pitchFamily="50" charset="-128"/>
              </a:rPr>
              <a:t> </a:t>
            </a:r>
            <a:r>
              <a:rPr kumimoji="1" lang="ja-JP" altLang="en-US" sz="1085" dirty="0">
                <a:solidFill>
                  <a:prstClr val="black"/>
                </a:solidFill>
                <a:latin typeface="メイリオ" panose="020B0604030504040204" pitchFamily="50" charset="-128"/>
                <a:ea typeface="メイリオ" panose="020B0604030504040204" pitchFamily="50" charset="-128"/>
              </a:rPr>
              <a:t>国立大学法人愛媛大学</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en-US" altLang="ja-JP" sz="1085" dirty="0">
                <a:solidFill>
                  <a:prstClr val="black"/>
                </a:solidFill>
                <a:latin typeface="メイリオ" panose="020B0604030504040204" pitchFamily="50" charset="-128"/>
                <a:ea typeface="メイリオ" panose="020B0604030504040204" pitchFamily="50" charset="-128"/>
              </a:rPr>
              <a:t> </a:t>
            </a:r>
            <a:r>
              <a:rPr kumimoji="1" lang="ja-JP" altLang="en-US" sz="1085" dirty="0">
                <a:solidFill>
                  <a:prstClr val="black"/>
                </a:solidFill>
                <a:latin typeface="メイリオ" panose="020B0604030504040204" pitchFamily="50" charset="-128"/>
                <a:ea typeface="メイリオ" panose="020B0604030504040204" pitchFamily="50" charset="-128"/>
              </a:rPr>
              <a:t>包摂の新しい学び創造委員会</a:t>
            </a:r>
          </a:p>
        </p:txBody>
      </p:sp>
      <p:sp>
        <p:nvSpPr>
          <p:cNvPr id="138" name="テキスト ボックス 137">
            <a:extLst>
              <a:ext uri="{FF2B5EF4-FFF2-40B4-BE49-F238E27FC236}">
                <a16:creationId xmlns:a16="http://schemas.microsoft.com/office/drawing/2014/main" id="{EE53B266-23E4-EF12-4619-8EF3EC0ABBA7}"/>
              </a:ext>
            </a:extLst>
          </p:cNvPr>
          <p:cNvSpPr txBox="1"/>
          <p:nvPr/>
        </p:nvSpPr>
        <p:spPr>
          <a:xfrm>
            <a:off x="1551019" y="6087321"/>
            <a:ext cx="1711843" cy="429798"/>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高知県公立大学法人</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高知県立大学</a:t>
            </a:r>
          </a:p>
        </p:txBody>
      </p:sp>
      <p:cxnSp>
        <p:nvCxnSpPr>
          <p:cNvPr id="7" name="直線コネクタ 6">
            <a:extLst>
              <a:ext uri="{FF2B5EF4-FFF2-40B4-BE49-F238E27FC236}">
                <a16:creationId xmlns:a16="http://schemas.microsoft.com/office/drawing/2014/main" id="{2400D89B-6044-D4BF-B6FD-9432DFAA1F73}"/>
              </a:ext>
            </a:extLst>
          </p:cNvPr>
          <p:cNvCxnSpPr>
            <a:cxnSpLocks/>
            <a:endCxn id="134" idx="3"/>
          </p:cNvCxnSpPr>
          <p:nvPr/>
        </p:nvCxnSpPr>
        <p:spPr>
          <a:xfrm flipH="1" flipV="1">
            <a:off x="1695760" y="4969425"/>
            <a:ext cx="728510" cy="3242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643D7C30-05A2-E727-418F-BBF76F49BDE7}"/>
              </a:ext>
            </a:extLst>
          </p:cNvPr>
          <p:cNvCxnSpPr>
            <a:cxnSpLocks/>
            <a:endCxn id="137" idx="3"/>
          </p:cNvCxnSpPr>
          <p:nvPr/>
        </p:nvCxnSpPr>
        <p:spPr>
          <a:xfrm flipH="1" flipV="1">
            <a:off x="2408468" y="4574972"/>
            <a:ext cx="471380" cy="5382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775C7ED7-6524-6B30-4BAC-CDFC7D0C552D}"/>
              </a:ext>
            </a:extLst>
          </p:cNvPr>
          <p:cNvCxnSpPr>
            <a:cxnSpLocks/>
            <a:endCxn id="133" idx="3"/>
          </p:cNvCxnSpPr>
          <p:nvPr/>
        </p:nvCxnSpPr>
        <p:spPr>
          <a:xfrm flipH="1">
            <a:off x="1599532" y="5587839"/>
            <a:ext cx="773507" cy="3142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1D0C40F1-EFF8-581D-26FA-079DC465F0FB}"/>
              </a:ext>
            </a:extLst>
          </p:cNvPr>
          <p:cNvCxnSpPr>
            <a:cxnSpLocks/>
            <a:endCxn id="138" idx="0"/>
          </p:cNvCxnSpPr>
          <p:nvPr/>
        </p:nvCxnSpPr>
        <p:spPr>
          <a:xfrm flipH="1">
            <a:off x="2406941" y="5186235"/>
            <a:ext cx="581008" cy="901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EE5F73B0-AA84-1955-B286-F706071B03B3}"/>
              </a:ext>
            </a:extLst>
          </p:cNvPr>
          <p:cNvCxnSpPr>
            <a:cxnSpLocks/>
            <a:stCxn id="131" idx="1"/>
          </p:cNvCxnSpPr>
          <p:nvPr/>
        </p:nvCxnSpPr>
        <p:spPr>
          <a:xfrm flipH="1">
            <a:off x="5873656" y="1312002"/>
            <a:ext cx="1432775" cy="350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3C8A574A-CA3B-D676-0946-E7936ECAC405}"/>
              </a:ext>
            </a:extLst>
          </p:cNvPr>
          <p:cNvCxnSpPr>
            <a:cxnSpLocks/>
            <a:endCxn id="105" idx="1"/>
          </p:cNvCxnSpPr>
          <p:nvPr/>
        </p:nvCxnSpPr>
        <p:spPr>
          <a:xfrm flipV="1">
            <a:off x="5599924" y="2315831"/>
            <a:ext cx="381439" cy="6302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D0FBAB8F-A651-D6AB-7650-78A1F8473C35}"/>
              </a:ext>
            </a:extLst>
          </p:cNvPr>
          <p:cNvCxnSpPr>
            <a:cxnSpLocks/>
            <a:stCxn id="132" idx="2"/>
          </p:cNvCxnSpPr>
          <p:nvPr/>
        </p:nvCxnSpPr>
        <p:spPr>
          <a:xfrm>
            <a:off x="4058109" y="1655738"/>
            <a:ext cx="1197031" cy="12073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DE5731A1-D46B-86BB-316F-F80F19AD4473}"/>
              </a:ext>
            </a:extLst>
          </p:cNvPr>
          <p:cNvCxnSpPr>
            <a:cxnSpLocks/>
            <a:stCxn id="135" idx="1"/>
          </p:cNvCxnSpPr>
          <p:nvPr/>
        </p:nvCxnSpPr>
        <p:spPr>
          <a:xfrm flipH="1" flipV="1">
            <a:off x="4987769" y="4416980"/>
            <a:ext cx="960434" cy="5970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BFE238EA-FCFD-9910-AF2A-E4D744D131EC}"/>
              </a:ext>
            </a:extLst>
          </p:cNvPr>
          <p:cNvCxnSpPr>
            <a:cxnSpLocks/>
            <a:endCxn id="130" idx="3"/>
          </p:cNvCxnSpPr>
          <p:nvPr/>
        </p:nvCxnSpPr>
        <p:spPr>
          <a:xfrm flipH="1" flipV="1">
            <a:off x="2604280" y="4205245"/>
            <a:ext cx="897106" cy="433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3" name="テキスト ボックス 212">
            <a:extLst>
              <a:ext uri="{FF2B5EF4-FFF2-40B4-BE49-F238E27FC236}">
                <a16:creationId xmlns:a16="http://schemas.microsoft.com/office/drawing/2014/main" id="{28D9198F-6972-59FC-E7CC-F0CB43EF7386}"/>
              </a:ext>
            </a:extLst>
          </p:cNvPr>
          <p:cNvSpPr txBox="1"/>
          <p:nvPr/>
        </p:nvSpPr>
        <p:spPr>
          <a:xfrm>
            <a:off x="5981362" y="2584510"/>
            <a:ext cx="1736414" cy="433324"/>
          </a:xfrm>
          <a:prstGeom prst="rect">
            <a:avLst/>
          </a:prstGeom>
          <a:noFill/>
        </p:spPr>
        <p:txBody>
          <a:bodyPr wrap="square">
            <a:spAutoFit/>
          </a:bodyPr>
          <a:lstStyle/>
          <a:p>
            <a:pPr defTabSz="826476" fontAlgn="ctr">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 </a:t>
            </a:r>
            <a:r>
              <a:rPr kumimoji="1" lang="ja-JP" altLang="en-US" sz="1085" dirty="0">
                <a:solidFill>
                  <a:srgbClr val="000000"/>
                </a:solidFill>
                <a:latin typeface="メイリオ" panose="020B0604030504040204" pitchFamily="50" charset="-128"/>
                <a:ea typeface="メイリオ" panose="020B0604030504040204" pitchFamily="50" charset="-128"/>
              </a:rPr>
              <a:t>宮城県教育委員会</a:t>
            </a:r>
            <a:endParaRPr kumimoji="1" lang="en-US" altLang="ja-JP" sz="1085"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仙台市</a:t>
            </a:r>
            <a:endParaRPr kumimoji="1" lang="en-US" altLang="ja-JP" sz="1085" dirty="0">
              <a:solidFill>
                <a:srgbClr val="000000"/>
              </a:solidFill>
              <a:latin typeface="メイリオ" panose="020B0604030504040204" pitchFamily="50" charset="-128"/>
              <a:ea typeface="メイリオ" panose="020B0604030504040204" pitchFamily="50" charset="-128"/>
            </a:endParaRPr>
          </a:p>
        </p:txBody>
      </p:sp>
      <p:cxnSp>
        <p:nvCxnSpPr>
          <p:cNvPr id="214" name="直線コネクタ 213">
            <a:extLst>
              <a:ext uri="{FF2B5EF4-FFF2-40B4-BE49-F238E27FC236}">
                <a16:creationId xmlns:a16="http://schemas.microsoft.com/office/drawing/2014/main" id="{4580467E-1E63-D8FD-6961-8E44BD9562DF}"/>
              </a:ext>
            </a:extLst>
          </p:cNvPr>
          <p:cNvCxnSpPr>
            <a:cxnSpLocks/>
            <a:endCxn id="213" idx="1"/>
          </p:cNvCxnSpPr>
          <p:nvPr/>
        </p:nvCxnSpPr>
        <p:spPr>
          <a:xfrm flipV="1">
            <a:off x="5418077" y="2801172"/>
            <a:ext cx="563285" cy="6838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7" name="テキスト ボックス 276">
            <a:extLst>
              <a:ext uri="{FF2B5EF4-FFF2-40B4-BE49-F238E27FC236}">
                <a16:creationId xmlns:a16="http://schemas.microsoft.com/office/drawing/2014/main" id="{3650BBB8-508D-5723-F802-DB0D87B89B35}"/>
              </a:ext>
            </a:extLst>
          </p:cNvPr>
          <p:cNvSpPr txBox="1"/>
          <p:nvPr/>
        </p:nvSpPr>
        <p:spPr>
          <a:xfrm>
            <a:off x="2619517" y="5745212"/>
            <a:ext cx="2123785" cy="426271"/>
          </a:xfrm>
          <a:prstGeom prst="rect">
            <a:avLst/>
          </a:prstGeom>
          <a:noFill/>
        </p:spPr>
        <p:txBody>
          <a:bodyPr wrap="square">
            <a:spAutoFit/>
          </a:bodyPr>
          <a:lstStyle/>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社会福祉法人一麦会</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有限会社</a:t>
            </a:r>
            <a:r>
              <a:rPr kumimoji="1" lang="en-US" altLang="ja-JP" sz="1085" dirty="0" err="1">
                <a:solidFill>
                  <a:prstClr val="black"/>
                </a:solidFill>
                <a:latin typeface="メイリオ" panose="020B0604030504040204" pitchFamily="50" charset="-128"/>
                <a:ea typeface="メイリオ" panose="020B0604030504040204" pitchFamily="50" charset="-128"/>
              </a:rPr>
              <a:t>ViVifala</a:t>
            </a:r>
            <a:r>
              <a:rPr kumimoji="1" lang="ja-JP" altLang="en-US" sz="1085" dirty="0">
                <a:solidFill>
                  <a:prstClr val="black"/>
                </a:solidFill>
                <a:latin typeface="メイリオ" panose="020B0604030504040204" pitchFamily="50" charset="-128"/>
                <a:ea typeface="メイリオ" panose="020B0604030504040204" pitchFamily="50" charset="-128"/>
              </a:rPr>
              <a:t>島ゆかこ</a:t>
            </a:r>
          </a:p>
        </p:txBody>
      </p:sp>
      <p:cxnSp>
        <p:nvCxnSpPr>
          <p:cNvPr id="278" name="直線コネクタ 277">
            <a:extLst>
              <a:ext uri="{FF2B5EF4-FFF2-40B4-BE49-F238E27FC236}">
                <a16:creationId xmlns:a16="http://schemas.microsoft.com/office/drawing/2014/main" id="{A499C71E-3B2A-81CF-25BF-73D7E6DF19D3}"/>
              </a:ext>
            </a:extLst>
          </p:cNvPr>
          <p:cNvCxnSpPr>
            <a:cxnSpLocks/>
            <a:endCxn id="277" idx="0"/>
          </p:cNvCxnSpPr>
          <p:nvPr/>
        </p:nvCxnSpPr>
        <p:spPr>
          <a:xfrm flipH="1">
            <a:off x="3681410" y="5026419"/>
            <a:ext cx="38430" cy="7187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9" name="テキスト ボックス 298">
            <a:extLst>
              <a:ext uri="{FF2B5EF4-FFF2-40B4-BE49-F238E27FC236}">
                <a16:creationId xmlns:a16="http://schemas.microsoft.com/office/drawing/2014/main" id="{AB54B9B8-B84E-2C37-954B-D6EBD51DFD77}"/>
              </a:ext>
            </a:extLst>
          </p:cNvPr>
          <p:cNvSpPr txBox="1"/>
          <p:nvPr/>
        </p:nvSpPr>
        <p:spPr>
          <a:xfrm>
            <a:off x="2229023" y="3309308"/>
            <a:ext cx="1288563" cy="259302"/>
          </a:xfrm>
          <a:prstGeom prst="rect">
            <a:avLst/>
          </a:prstGeom>
          <a:noFill/>
        </p:spPr>
        <p:txBody>
          <a:bodyPr wrap="square">
            <a:spAutoFit/>
          </a:bodyPr>
          <a:lstStyle/>
          <a:p>
            <a:pPr defTabSz="826476" fontAlgn="ctr">
              <a:spcBef>
                <a:spcPct val="0"/>
              </a:spcBef>
              <a:spcAft>
                <a:spcPct val="0"/>
              </a:spcAft>
              <a:defRPr/>
            </a:pPr>
            <a:r>
              <a:rPr kumimoji="1" lang="ja-JP" altLang="en-US" sz="1085">
                <a:solidFill>
                  <a:srgbClr val="0070C0"/>
                </a:solidFill>
                <a:latin typeface="メイリオ" panose="020B0604030504040204" pitchFamily="50" charset="-128"/>
                <a:ea typeface="メイリオ" panose="020B0604030504040204" pitchFamily="50" charset="-128"/>
              </a:rPr>
              <a:t>●</a:t>
            </a:r>
            <a:r>
              <a:rPr kumimoji="1" lang="ja-JP" altLang="en-US" sz="1085">
                <a:solidFill>
                  <a:srgbClr val="000000"/>
                </a:solidFill>
                <a:latin typeface="メイリオ" panose="020B0604030504040204" pitchFamily="50" charset="-128"/>
                <a:ea typeface="メイリオ" panose="020B0604030504040204" pitchFamily="50" charset="-128"/>
              </a:rPr>
              <a:t> 愛知県犬山市</a:t>
            </a:r>
            <a:endParaRPr kumimoji="1" lang="zh-TW" altLang="en-US" sz="1085">
              <a:solidFill>
                <a:srgbClr val="000000"/>
              </a:solidFill>
              <a:latin typeface="メイリオ" panose="020B0604030504040204" pitchFamily="50" charset="-128"/>
              <a:ea typeface="メイリオ" panose="020B0604030504040204" pitchFamily="50" charset="-128"/>
            </a:endParaRPr>
          </a:p>
        </p:txBody>
      </p:sp>
      <p:cxnSp>
        <p:nvCxnSpPr>
          <p:cNvPr id="300" name="直線コネクタ 299">
            <a:extLst>
              <a:ext uri="{FF2B5EF4-FFF2-40B4-BE49-F238E27FC236}">
                <a16:creationId xmlns:a16="http://schemas.microsoft.com/office/drawing/2014/main" id="{8B289ED2-FB25-3929-A4DA-DB68053828B5}"/>
              </a:ext>
            </a:extLst>
          </p:cNvPr>
          <p:cNvCxnSpPr>
            <a:cxnSpLocks/>
            <a:endCxn id="299" idx="2"/>
          </p:cNvCxnSpPr>
          <p:nvPr/>
        </p:nvCxnSpPr>
        <p:spPr>
          <a:xfrm flipH="1" flipV="1">
            <a:off x="2873305" y="3568610"/>
            <a:ext cx="1397391" cy="10969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3" name="テキスト ボックス 332">
            <a:extLst>
              <a:ext uri="{FF2B5EF4-FFF2-40B4-BE49-F238E27FC236}">
                <a16:creationId xmlns:a16="http://schemas.microsoft.com/office/drawing/2014/main" id="{29351DA4-9D5A-72B6-60C7-7AB2230ED862}"/>
              </a:ext>
            </a:extLst>
          </p:cNvPr>
          <p:cNvSpPr txBox="1"/>
          <p:nvPr/>
        </p:nvSpPr>
        <p:spPr>
          <a:xfrm>
            <a:off x="3725924" y="5203150"/>
            <a:ext cx="1881513" cy="429798"/>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国立大学法人静岡大学</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一般社団法人</a:t>
            </a:r>
            <a:r>
              <a:rPr kumimoji="1" lang="en-US" altLang="ja-JP" sz="1085" dirty="0">
                <a:solidFill>
                  <a:prstClr val="black"/>
                </a:solidFill>
                <a:latin typeface="メイリオ" panose="020B0604030504040204" pitchFamily="50" charset="-128"/>
                <a:ea typeface="メイリオ" panose="020B0604030504040204" pitchFamily="50" charset="-128"/>
              </a:rPr>
              <a:t>ASOBI</a:t>
            </a:r>
            <a:endParaRPr kumimoji="1" lang="ja-JP" altLang="en-US" sz="1085" dirty="0">
              <a:solidFill>
                <a:prstClr val="black"/>
              </a:solidFill>
              <a:latin typeface="メイリオ" panose="020B0604030504040204" pitchFamily="50" charset="-128"/>
              <a:ea typeface="メイリオ" panose="020B0604030504040204" pitchFamily="50" charset="-128"/>
            </a:endParaRPr>
          </a:p>
        </p:txBody>
      </p:sp>
      <p:cxnSp>
        <p:nvCxnSpPr>
          <p:cNvPr id="334" name="直線コネクタ 333">
            <a:extLst>
              <a:ext uri="{FF2B5EF4-FFF2-40B4-BE49-F238E27FC236}">
                <a16:creationId xmlns:a16="http://schemas.microsoft.com/office/drawing/2014/main" id="{BDC762E7-C457-4BA6-FDF0-736E08E1CE20}"/>
              </a:ext>
            </a:extLst>
          </p:cNvPr>
          <p:cNvCxnSpPr>
            <a:cxnSpLocks/>
            <a:stCxn id="333" idx="0"/>
          </p:cNvCxnSpPr>
          <p:nvPr/>
        </p:nvCxnSpPr>
        <p:spPr>
          <a:xfrm flipH="1" flipV="1">
            <a:off x="4599309" y="4665572"/>
            <a:ext cx="67372" cy="5375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0" name="テキスト ボックス 349">
            <a:extLst>
              <a:ext uri="{FF2B5EF4-FFF2-40B4-BE49-F238E27FC236}">
                <a16:creationId xmlns:a16="http://schemas.microsoft.com/office/drawing/2014/main" id="{6D185547-E9CE-949F-B846-977433354AA6}"/>
              </a:ext>
            </a:extLst>
          </p:cNvPr>
          <p:cNvSpPr txBox="1"/>
          <p:nvPr/>
        </p:nvSpPr>
        <p:spPr>
          <a:xfrm>
            <a:off x="4441836" y="5827112"/>
            <a:ext cx="3180606" cy="593239"/>
          </a:xfrm>
          <a:prstGeom prst="rect">
            <a:avLst/>
          </a:prstGeom>
          <a:noFill/>
        </p:spPr>
        <p:txBody>
          <a:bodyPr wrap="square">
            <a:spAutoFit/>
          </a:bodyPr>
          <a:lstStyle/>
          <a:p>
            <a:pPr defTabSz="826476" fontAlgn="ctr">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相模原市</a:t>
            </a:r>
            <a:endParaRPr kumimoji="1" lang="en-US" altLang="ja-JP" sz="362"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特定非営利活動法人ピープルデザイン研究所</a:t>
            </a:r>
            <a:endParaRPr kumimoji="1" lang="en-US" altLang="ja-JP" sz="1085"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srgbClr val="000000"/>
                </a:solidFill>
                <a:latin typeface="メイリオ" panose="020B0604030504040204" pitchFamily="50" charset="-128"/>
                <a:ea typeface="メイリオ" panose="020B0604030504040204" pitchFamily="50" charset="-128"/>
              </a:rPr>
              <a:t> 特定非営利活動法人藤沢市民活動推進機構</a:t>
            </a:r>
            <a:endParaRPr kumimoji="1" lang="zh-TW" altLang="en-US" sz="1085" dirty="0">
              <a:solidFill>
                <a:srgbClr val="000000"/>
              </a:solidFill>
              <a:latin typeface="メイリオ" panose="020B0604030504040204" pitchFamily="50" charset="-128"/>
              <a:ea typeface="メイリオ" panose="020B0604030504040204" pitchFamily="50" charset="-128"/>
            </a:endParaRPr>
          </a:p>
        </p:txBody>
      </p:sp>
      <p:cxnSp>
        <p:nvCxnSpPr>
          <p:cNvPr id="165" name="直線コネクタ 164">
            <a:extLst>
              <a:ext uri="{FF2B5EF4-FFF2-40B4-BE49-F238E27FC236}">
                <a16:creationId xmlns:a16="http://schemas.microsoft.com/office/drawing/2014/main" id="{631FC87F-4244-480E-C497-EDB099E3D58E}"/>
              </a:ext>
            </a:extLst>
          </p:cNvPr>
          <p:cNvCxnSpPr>
            <a:cxnSpLocks/>
            <a:stCxn id="350" idx="0"/>
          </p:cNvCxnSpPr>
          <p:nvPr/>
        </p:nvCxnSpPr>
        <p:spPr>
          <a:xfrm flipH="1" flipV="1">
            <a:off x="4967864" y="4535407"/>
            <a:ext cx="1064275" cy="12917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テキスト ボックス 144">
            <a:extLst>
              <a:ext uri="{FF2B5EF4-FFF2-40B4-BE49-F238E27FC236}">
                <a16:creationId xmlns:a16="http://schemas.microsoft.com/office/drawing/2014/main" id="{CA340C3C-D2F4-AF04-D251-0BC87529EF71}"/>
              </a:ext>
            </a:extLst>
          </p:cNvPr>
          <p:cNvSpPr txBox="1"/>
          <p:nvPr/>
        </p:nvSpPr>
        <p:spPr>
          <a:xfrm>
            <a:off x="7407932" y="488244"/>
            <a:ext cx="1448111" cy="370551"/>
          </a:xfrm>
          <a:prstGeom prst="rect">
            <a:avLst/>
          </a:prstGeom>
          <a:solidFill>
            <a:srgbClr val="002060"/>
          </a:solidFill>
        </p:spPr>
        <p:txBody>
          <a:bodyPr wrap="square" rtlCol="0">
            <a:spAutoFit/>
          </a:bodyPr>
          <a:lstStyle/>
          <a:p>
            <a:pPr algn="ctr" defTabSz="826476" fontAlgn="base">
              <a:spcBef>
                <a:spcPct val="0"/>
              </a:spcBef>
              <a:spcAft>
                <a:spcPct val="0"/>
              </a:spcAft>
              <a:defRPr/>
            </a:pPr>
            <a:r>
              <a:rPr kumimoji="1" lang="ja-JP" altLang="en-US" sz="1808" dirty="0">
                <a:solidFill>
                  <a:prstClr val="white"/>
                </a:solidFill>
                <a:latin typeface="メイリオ" panose="020B0604030504040204" pitchFamily="50" charset="-128"/>
                <a:ea typeface="メイリオ" panose="020B0604030504040204" pitchFamily="50" charset="-128"/>
              </a:rPr>
              <a:t>３７団体</a:t>
            </a:r>
            <a:endParaRPr kumimoji="1" lang="en-US" altLang="ja-JP" sz="1808" dirty="0">
              <a:solidFill>
                <a:prstClr val="white"/>
              </a:solidFill>
              <a:latin typeface="メイリオ" panose="020B0604030504040204" pitchFamily="50" charset="-128"/>
              <a:ea typeface="メイリオ" panose="020B0604030504040204" pitchFamily="50" charset="-128"/>
            </a:endParaRPr>
          </a:p>
        </p:txBody>
      </p:sp>
      <p:sp>
        <p:nvSpPr>
          <p:cNvPr id="151" name="テキスト ボックス 150">
            <a:extLst>
              <a:ext uri="{FF2B5EF4-FFF2-40B4-BE49-F238E27FC236}">
                <a16:creationId xmlns:a16="http://schemas.microsoft.com/office/drawing/2014/main" id="{09B7138D-0EF0-CE38-AD17-11360005FBA5}"/>
              </a:ext>
            </a:extLst>
          </p:cNvPr>
          <p:cNvSpPr txBox="1"/>
          <p:nvPr/>
        </p:nvSpPr>
        <p:spPr>
          <a:xfrm>
            <a:off x="296872" y="1060953"/>
            <a:ext cx="2249393" cy="1546064"/>
          </a:xfrm>
          <a:prstGeom prst="rect">
            <a:avLst/>
          </a:prstGeom>
          <a:solidFill>
            <a:schemeClr val="accent3">
              <a:lumMod val="20000"/>
              <a:lumOff val="80000"/>
            </a:schemeClr>
          </a:solidFill>
          <a:ln>
            <a:solidFill>
              <a:schemeClr val="tx1"/>
            </a:solidFill>
          </a:ln>
        </p:spPr>
        <p:txBody>
          <a:bodyPr wrap="square">
            <a:spAutoFit/>
          </a:bodyPr>
          <a:lstStyle/>
          <a:p>
            <a:pPr defTabSz="826476" fontAlgn="ctr">
              <a:spcBef>
                <a:spcPct val="0"/>
              </a:spcBef>
              <a:spcAft>
                <a:spcPct val="0"/>
              </a:spcAft>
              <a:defRPr/>
            </a:pPr>
            <a:endParaRPr kumimoji="1" lang="en-US" altLang="ja-JP" sz="452"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00B050"/>
                </a:solidFill>
                <a:latin typeface="メイリオ" panose="020B0604030504040204" pitchFamily="50" charset="-128"/>
                <a:ea typeface="メイリオ" panose="020B0604030504040204" pitchFamily="50" charset="-128"/>
              </a:rPr>
              <a:t>◆</a:t>
            </a:r>
            <a:r>
              <a:rPr kumimoji="1" lang="ja-JP" altLang="en-US" sz="949" dirty="0">
                <a:solidFill>
                  <a:srgbClr val="000000"/>
                </a:solidFill>
                <a:latin typeface="メイリオ" panose="020B0604030504040204" pitchFamily="50" charset="-128"/>
                <a:ea typeface="メイリオ" panose="020B0604030504040204" pitchFamily="50" charset="-128"/>
              </a:rPr>
              <a:t>地域コンソーシアムによる障害者の</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000000"/>
                </a:solidFill>
                <a:latin typeface="メイリオ" panose="020B0604030504040204" pitchFamily="50" charset="-128"/>
                <a:ea typeface="メイリオ" panose="020B0604030504040204" pitchFamily="50" charset="-128"/>
              </a:rPr>
              <a:t>　生涯学習支援体制の構築（９団体）</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0070C0"/>
                </a:solidFill>
                <a:latin typeface="メイリオ" panose="020B0604030504040204" pitchFamily="50" charset="-128"/>
                <a:ea typeface="メイリオ" panose="020B0604030504040204" pitchFamily="50" charset="-128"/>
              </a:rPr>
              <a:t>●</a:t>
            </a:r>
            <a:r>
              <a:rPr kumimoji="1" lang="ja-JP" altLang="en-US" sz="949" dirty="0">
                <a:solidFill>
                  <a:srgbClr val="000000"/>
                </a:solidFill>
                <a:latin typeface="メイリオ" panose="020B0604030504040204" pitchFamily="50" charset="-128"/>
                <a:ea typeface="メイリオ" panose="020B0604030504040204" pitchFamily="50" charset="-128"/>
              </a:rPr>
              <a:t>地域連携による障害者の生涯学習</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000000"/>
                </a:solidFill>
                <a:latin typeface="メイリオ" panose="020B0604030504040204" pitchFamily="50" charset="-128"/>
                <a:ea typeface="メイリオ" panose="020B0604030504040204" pitchFamily="50" charset="-128"/>
              </a:rPr>
              <a:t>　機会の拡大促進（２１団体）</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949" dirty="0">
                <a:solidFill>
                  <a:srgbClr val="000000"/>
                </a:solidFill>
                <a:latin typeface="メイリオ" panose="020B0604030504040204" pitchFamily="50" charset="-128"/>
                <a:ea typeface="メイリオ" panose="020B0604030504040204" pitchFamily="50" charset="-128"/>
              </a:rPr>
              <a:t>大学・専門学校等における生涯学習</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000000"/>
                </a:solidFill>
                <a:latin typeface="メイリオ" panose="020B0604030504040204" pitchFamily="50" charset="-128"/>
                <a:ea typeface="メイリオ" panose="020B0604030504040204" pitchFamily="50" charset="-128"/>
              </a:rPr>
              <a:t>　機会創出・運営体制のモデル構築</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949" dirty="0">
                <a:solidFill>
                  <a:srgbClr val="000000"/>
                </a:solidFill>
                <a:latin typeface="メイリオ" panose="020B0604030504040204" pitchFamily="50" charset="-128"/>
                <a:ea typeface="メイリオ" panose="020B0604030504040204" pitchFamily="50" charset="-128"/>
              </a:rPr>
              <a:t>　（７団体）</a:t>
            </a:r>
            <a:endParaRPr kumimoji="1" lang="en-US" altLang="ja-JP" sz="949" dirty="0">
              <a:solidFill>
                <a:srgbClr val="000000"/>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endParaRPr kumimoji="1" lang="ja-JP" altLang="en-US" sz="452" dirty="0">
              <a:solidFill>
                <a:srgbClr val="00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AB3EC14-0038-3EC3-BE97-A8A4FEB49097}"/>
              </a:ext>
            </a:extLst>
          </p:cNvPr>
          <p:cNvSpPr txBox="1"/>
          <p:nvPr/>
        </p:nvSpPr>
        <p:spPr>
          <a:xfrm>
            <a:off x="2635777" y="2210637"/>
            <a:ext cx="2424717" cy="763735"/>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公立大学法人長野大学</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a:t>
            </a:r>
            <a:r>
              <a:rPr kumimoji="1" lang="en-US" altLang="ja-JP" sz="1085" dirty="0">
                <a:solidFill>
                  <a:prstClr val="black"/>
                </a:solidFill>
                <a:latin typeface="メイリオ" panose="020B0604030504040204" pitchFamily="50" charset="-128"/>
                <a:ea typeface="メイリオ" panose="020B0604030504040204" pitchFamily="50" charset="-128"/>
              </a:rPr>
              <a:t>NPO</a:t>
            </a:r>
            <a:r>
              <a:rPr kumimoji="1" lang="ja-JP" altLang="en-US" sz="1085" dirty="0">
                <a:solidFill>
                  <a:prstClr val="black"/>
                </a:solidFill>
                <a:latin typeface="メイリオ" panose="020B0604030504040204" pitchFamily="50" charset="-128"/>
                <a:ea typeface="メイリオ" panose="020B0604030504040204" pitchFamily="50" charset="-128"/>
              </a:rPr>
              <a:t>法人</a:t>
            </a:r>
            <a:r>
              <a:rPr kumimoji="1" lang="en-US" altLang="ja-JP" sz="1085" dirty="0" err="1">
                <a:solidFill>
                  <a:prstClr val="black"/>
                </a:solidFill>
                <a:latin typeface="メイリオ" panose="020B0604030504040204" pitchFamily="50" charset="-128"/>
                <a:ea typeface="メイリオ" panose="020B0604030504040204" pitchFamily="50" charset="-128"/>
              </a:rPr>
              <a:t>LomiLomi</a:t>
            </a:r>
            <a:r>
              <a:rPr kumimoji="1" lang="ja-JP" altLang="en-US" sz="1085" dirty="0">
                <a:solidFill>
                  <a:prstClr val="black"/>
                </a:solidFill>
                <a:latin typeface="メイリオ" panose="020B0604030504040204" pitchFamily="50" charset="-128"/>
                <a:ea typeface="メイリオ" panose="020B0604030504040204" pitchFamily="50" charset="-128"/>
              </a:rPr>
              <a:t>どっとこむ</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ソーシャルコミュニケーション</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カレッジ</a:t>
            </a:r>
            <a:r>
              <a:rPr kumimoji="1" lang="en-US" altLang="ja-JP" sz="1085" dirty="0">
                <a:solidFill>
                  <a:prstClr val="black"/>
                </a:solidFill>
                <a:latin typeface="メイリオ" panose="020B0604030504040204" pitchFamily="50" charset="-128"/>
                <a:ea typeface="メイリオ" panose="020B0604030504040204" pitchFamily="50" charset="-128"/>
              </a:rPr>
              <a:t>SCC</a:t>
            </a:r>
            <a:r>
              <a:rPr kumimoji="1" lang="ja-JP" altLang="en-US" sz="1085" dirty="0">
                <a:solidFill>
                  <a:prstClr val="black"/>
                </a:solidFill>
                <a:latin typeface="メイリオ" panose="020B0604030504040204" pitchFamily="50" charset="-128"/>
                <a:ea typeface="メイリオ" panose="020B0604030504040204" pitchFamily="50" charset="-128"/>
              </a:rPr>
              <a:t>松本校</a:t>
            </a:r>
          </a:p>
        </p:txBody>
      </p:sp>
      <p:cxnSp>
        <p:nvCxnSpPr>
          <p:cNvPr id="3" name="直線コネクタ 2">
            <a:extLst>
              <a:ext uri="{FF2B5EF4-FFF2-40B4-BE49-F238E27FC236}">
                <a16:creationId xmlns:a16="http://schemas.microsoft.com/office/drawing/2014/main" id="{442CEEBD-4550-CAF4-8E7A-BBFBD707C2F5}"/>
              </a:ext>
            </a:extLst>
          </p:cNvPr>
          <p:cNvCxnSpPr>
            <a:cxnSpLocks/>
            <a:stCxn id="42" idx="0"/>
            <a:endCxn id="2" idx="2"/>
          </p:cNvCxnSpPr>
          <p:nvPr/>
        </p:nvCxnSpPr>
        <p:spPr>
          <a:xfrm flipH="1" flipV="1">
            <a:off x="3848136" y="2974372"/>
            <a:ext cx="672627" cy="12108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0444B89-8902-C9B6-08A7-6A90F02802C3}"/>
              </a:ext>
            </a:extLst>
          </p:cNvPr>
          <p:cNvCxnSpPr>
            <a:cxnSpLocks/>
            <a:endCxn id="22" idx="3"/>
          </p:cNvCxnSpPr>
          <p:nvPr/>
        </p:nvCxnSpPr>
        <p:spPr>
          <a:xfrm flipH="1" flipV="1">
            <a:off x="2782268" y="3877462"/>
            <a:ext cx="943657" cy="8561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1B884A4-9483-5178-9473-2997A798D3DB}"/>
              </a:ext>
            </a:extLst>
          </p:cNvPr>
          <p:cNvSpPr txBox="1"/>
          <p:nvPr/>
        </p:nvSpPr>
        <p:spPr>
          <a:xfrm>
            <a:off x="1135564" y="3662563"/>
            <a:ext cx="1646704" cy="429798"/>
          </a:xfrm>
          <a:prstGeom prst="rect">
            <a:avLst/>
          </a:prstGeom>
          <a:noFill/>
        </p:spPr>
        <p:txBody>
          <a:bodyPr wrap="square">
            <a:spAutoFit/>
          </a:bodyPr>
          <a:lstStyle/>
          <a:p>
            <a:pPr defTabSz="826476" fontAlgn="ctr">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学校法人金蘭会学園</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ctr">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千里金蘭大学</a:t>
            </a:r>
            <a:endParaRPr kumimoji="1" lang="zh-TW" altLang="en-US" sz="1085" dirty="0">
              <a:solidFill>
                <a:srgbClr val="000000"/>
              </a:solidFill>
              <a:latin typeface="メイリオ" panose="020B0604030504040204" pitchFamily="50" charset="-128"/>
              <a:ea typeface="メイリオ" panose="020B0604030504040204" pitchFamily="50" charset="-128"/>
            </a:endParaRPr>
          </a:p>
        </p:txBody>
      </p:sp>
      <p:sp>
        <p:nvSpPr>
          <p:cNvPr id="149" name="テキスト ボックス 148">
            <a:extLst>
              <a:ext uri="{FF2B5EF4-FFF2-40B4-BE49-F238E27FC236}">
                <a16:creationId xmlns:a16="http://schemas.microsoft.com/office/drawing/2014/main" id="{653CFAB3-B0DF-ED8A-AF92-AAB3CEDCEA05}"/>
              </a:ext>
            </a:extLst>
          </p:cNvPr>
          <p:cNvSpPr txBox="1"/>
          <p:nvPr/>
        </p:nvSpPr>
        <p:spPr>
          <a:xfrm>
            <a:off x="5956241" y="3894553"/>
            <a:ext cx="1451691" cy="262829"/>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放送大学学園</a:t>
            </a:r>
          </a:p>
        </p:txBody>
      </p:sp>
      <p:sp>
        <p:nvSpPr>
          <p:cNvPr id="150" name="テキスト ボックス 149">
            <a:extLst>
              <a:ext uri="{FF2B5EF4-FFF2-40B4-BE49-F238E27FC236}">
                <a16:creationId xmlns:a16="http://schemas.microsoft.com/office/drawing/2014/main" id="{99F2092B-EA4D-B843-BFDC-CA07C6B07A12}"/>
              </a:ext>
            </a:extLst>
          </p:cNvPr>
          <p:cNvSpPr txBox="1"/>
          <p:nvPr/>
        </p:nvSpPr>
        <p:spPr>
          <a:xfrm>
            <a:off x="5963089" y="3029302"/>
            <a:ext cx="2913377" cy="429798"/>
          </a:xfrm>
          <a:prstGeom prst="rect">
            <a:avLst/>
          </a:prstGeom>
          <a:noFill/>
        </p:spPr>
        <p:txBody>
          <a:bodyPr wrap="square">
            <a:spAutoFit/>
          </a:bodyPr>
          <a:lstStyle/>
          <a:p>
            <a:pPr defTabSz="826476" fontAlgn="base">
              <a:spcBef>
                <a:spcPct val="0"/>
              </a:spcBef>
              <a:spcAft>
                <a:spcPct val="0"/>
              </a:spcAft>
              <a:defRPr/>
            </a:pPr>
            <a:r>
              <a:rPr kumimoji="1" lang="ja-JP" altLang="en-US" sz="1108" dirty="0">
                <a:solidFill>
                  <a:srgbClr val="F79646">
                    <a:lumMod val="75000"/>
                  </a:srgbClr>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学校法人船田教育会</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en-US" altLang="ja-JP" sz="1085" dirty="0">
                <a:solidFill>
                  <a:prstClr val="black"/>
                </a:solidFill>
                <a:latin typeface="メイリオ" panose="020B0604030504040204" pitchFamily="50" charset="-128"/>
                <a:ea typeface="メイリオ" panose="020B0604030504040204" pitchFamily="50" charset="-128"/>
              </a:rPr>
              <a:t>    </a:t>
            </a:r>
            <a:r>
              <a:rPr kumimoji="1" lang="ja-JP" altLang="en-US" sz="1085" dirty="0">
                <a:solidFill>
                  <a:prstClr val="black"/>
                </a:solidFill>
                <a:latin typeface="メイリオ" panose="020B0604030504040204" pitchFamily="50" charset="-128"/>
                <a:ea typeface="メイリオ" panose="020B0604030504040204" pitchFamily="50" charset="-128"/>
              </a:rPr>
              <a:t>作新学院大学・作新学院大学短期大学部</a:t>
            </a:r>
          </a:p>
        </p:txBody>
      </p:sp>
      <p:sp>
        <p:nvSpPr>
          <p:cNvPr id="153" name="テキスト ボックス 152">
            <a:extLst>
              <a:ext uri="{FF2B5EF4-FFF2-40B4-BE49-F238E27FC236}">
                <a16:creationId xmlns:a16="http://schemas.microsoft.com/office/drawing/2014/main" id="{5CC2A340-2A88-DBCC-AAD2-420242A435E1}"/>
              </a:ext>
            </a:extLst>
          </p:cNvPr>
          <p:cNvSpPr txBox="1"/>
          <p:nvPr/>
        </p:nvSpPr>
        <p:spPr>
          <a:xfrm>
            <a:off x="1839034" y="3076331"/>
            <a:ext cx="1599986" cy="262829"/>
          </a:xfrm>
          <a:prstGeom prst="rect">
            <a:avLst/>
          </a:prstGeom>
          <a:noFill/>
        </p:spPr>
        <p:txBody>
          <a:bodyPr wrap="square">
            <a:spAutoFit/>
          </a:bodyPr>
          <a:lstStyle/>
          <a:p>
            <a:pPr algn="r" defTabSz="826476" fontAlgn="base">
              <a:spcBef>
                <a:spcPct val="0"/>
              </a:spcBef>
              <a:spcAft>
                <a:spcPct val="0"/>
              </a:spcAft>
              <a:defRPr/>
            </a:pPr>
            <a:r>
              <a:rPr kumimoji="1" lang="ja-JP" altLang="en-US" sz="1108" dirty="0">
                <a:solidFill>
                  <a:srgbClr val="00B05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石川県教育委員会</a:t>
            </a:r>
          </a:p>
        </p:txBody>
      </p:sp>
      <p:sp>
        <p:nvSpPr>
          <p:cNvPr id="154" name="テキスト ボックス 153">
            <a:extLst>
              <a:ext uri="{FF2B5EF4-FFF2-40B4-BE49-F238E27FC236}">
                <a16:creationId xmlns:a16="http://schemas.microsoft.com/office/drawing/2014/main" id="{B832E24C-74C9-3039-B55B-BD7392D89EB0}"/>
              </a:ext>
            </a:extLst>
          </p:cNvPr>
          <p:cNvSpPr txBox="1"/>
          <p:nvPr/>
        </p:nvSpPr>
        <p:spPr>
          <a:xfrm>
            <a:off x="5956242" y="3456840"/>
            <a:ext cx="2096405" cy="426271"/>
          </a:xfrm>
          <a:prstGeom prst="rect">
            <a:avLst/>
          </a:prstGeom>
          <a:noFill/>
        </p:spPr>
        <p:txBody>
          <a:bodyPr wrap="square">
            <a:spAutoFit/>
          </a:bodyPr>
          <a:lstStyle/>
          <a:p>
            <a:pPr defTabSz="826476" fontAlgn="base">
              <a:spcBef>
                <a:spcPct val="0"/>
              </a:spcBef>
              <a:spcAft>
                <a:spcPct val="0"/>
              </a:spcAft>
              <a:defRPr/>
            </a:pPr>
            <a:r>
              <a:rPr kumimoji="1" lang="ja-JP" altLang="en-US" sz="1085" dirty="0">
                <a:solidFill>
                  <a:srgbClr val="0070C0"/>
                </a:solidFill>
                <a:latin typeface="メイリオ" panose="020B0604030504040204" pitchFamily="50" charset="-128"/>
                <a:ea typeface="メイリオ" panose="020B0604030504040204" pitchFamily="50" charset="-128"/>
              </a:rPr>
              <a:t>●</a:t>
            </a:r>
            <a:r>
              <a:rPr kumimoji="1" lang="ja-JP" altLang="en-US" sz="1085" dirty="0">
                <a:solidFill>
                  <a:prstClr val="black"/>
                </a:solidFill>
                <a:latin typeface="メイリオ" panose="020B0604030504040204" pitchFamily="50" charset="-128"/>
                <a:ea typeface="メイリオ" panose="020B0604030504040204" pitchFamily="50" charset="-128"/>
              </a:rPr>
              <a:t> 一般社団法人ケアの方舟</a:t>
            </a:r>
            <a:endParaRPr kumimoji="1" lang="en-US" altLang="ja-JP" sz="1085" dirty="0">
              <a:solidFill>
                <a:prstClr val="black"/>
              </a:solidFill>
              <a:latin typeface="メイリオ" panose="020B0604030504040204" pitchFamily="50" charset="-128"/>
              <a:ea typeface="メイリオ" panose="020B0604030504040204" pitchFamily="50" charset="-128"/>
            </a:endParaRPr>
          </a:p>
          <a:p>
            <a:pPr defTabSz="826476" fontAlgn="base">
              <a:spcBef>
                <a:spcPct val="0"/>
              </a:spcBef>
              <a:spcAft>
                <a:spcPct val="0"/>
              </a:spcAft>
              <a:defRPr/>
            </a:pPr>
            <a:r>
              <a:rPr kumimoji="1" lang="ja-JP" altLang="en-US" sz="1085" dirty="0">
                <a:solidFill>
                  <a:prstClr val="black"/>
                </a:solidFill>
                <a:latin typeface="メイリオ" panose="020B0604030504040204" pitchFamily="50" charset="-128"/>
                <a:ea typeface="メイリオ" panose="020B0604030504040204" pitchFamily="50" charset="-128"/>
              </a:rPr>
              <a:t>　 訪問カレッジ「</a:t>
            </a:r>
            <a:r>
              <a:rPr kumimoji="1" lang="en-US" altLang="ja-JP" sz="1085" dirty="0">
                <a:solidFill>
                  <a:prstClr val="black"/>
                </a:solidFill>
                <a:latin typeface="メイリオ" panose="020B0604030504040204" pitchFamily="50" charset="-128"/>
                <a:ea typeface="メイリオ" panose="020B0604030504040204" pitchFamily="50" charset="-128"/>
              </a:rPr>
              <a:t>Be Prau</a:t>
            </a:r>
            <a:r>
              <a:rPr kumimoji="1" lang="ja-JP" altLang="en-US" sz="1085" dirty="0">
                <a:solidFill>
                  <a:prstClr val="black"/>
                </a:solidFill>
                <a:latin typeface="メイリオ" panose="020B0604030504040204" pitchFamily="50" charset="-128"/>
                <a:ea typeface="メイリオ" panose="020B0604030504040204" pitchFamily="50" charset="-128"/>
              </a:rPr>
              <a:t>」</a:t>
            </a:r>
          </a:p>
        </p:txBody>
      </p:sp>
      <p:cxnSp>
        <p:nvCxnSpPr>
          <p:cNvPr id="113" name="直線コネクタ 112">
            <a:extLst>
              <a:ext uri="{FF2B5EF4-FFF2-40B4-BE49-F238E27FC236}">
                <a16:creationId xmlns:a16="http://schemas.microsoft.com/office/drawing/2014/main" id="{568638F1-D8DD-E5CC-955B-E381EC595A7E}"/>
              </a:ext>
            </a:extLst>
          </p:cNvPr>
          <p:cNvCxnSpPr>
            <a:cxnSpLocks/>
            <a:endCxn id="153" idx="3"/>
          </p:cNvCxnSpPr>
          <p:nvPr/>
        </p:nvCxnSpPr>
        <p:spPr>
          <a:xfrm flipH="1" flipV="1">
            <a:off x="3439020" y="3207746"/>
            <a:ext cx="658818" cy="8826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91CE1E24-B975-E38A-4B89-8FE8E3A8EFC4}"/>
              </a:ext>
            </a:extLst>
          </p:cNvPr>
          <p:cNvCxnSpPr>
            <a:cxnSpLocks/>
            <a:stCxn id="149" idx="1"/>
          </p:cNvCxnSpPr>
          <p:nvPr/>
        </p:nvCxnSpPr>
        <p:spPr>
          <a:xfrm flipH="1">
            <a:off x="5238752" y="4025968"/>
            <a:ext cx="717489" cy="4016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6EE196F3-E8BB-7A2C-4B09-EDECF34A14D4}"/>
              </a:ext>
            </a:extLst>
          </p:cNvPr>
          <p:cNvCxnSpPr>
            <a:cxnSpLocks/>
            <a:stCxn id="154" idx="1"/>
          </p:cNvCxnSpPr>
          <p:nvPr/>
        </p:nvCxnSpPr>
        <p:spPr>
          <a:xfrm flipH="1">
            <a:off x="4961116" y="3669976"/>
            <a:ext cx="995126" cy="605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DB4CC69A-6133-118B-2AB5-5B6DF8F64506}"/>
              </a:ext>
            </a:extLst>
          </p:cNvPr>
          <p:cNvCxnSpPr>
            <a:cxnSpLocks/>
            <a:stCxn id="150" idx="1"/>
          </p:cNvCxnSpPr>
          <p:nvPr/>
        </p:nvCxnSpPr>
        <p:spPr>
          <a:xfrm flipH="1">
            <a:off x="5055287" y="3244201"/>
            <a:ext cx="907802" cy="86792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3ED625C-7E80-48C6-2507-72EA935CA139}"/>
              </a:ext>
            </a:extLst>
          </p:cNvPr>
          <p:cNvSpPr>
            <a:spLocks noGrp="1"/>
          </p:cNvSpPr>
          <p:nvPr>
            <p:ph type="sldNum" sz="quarter" idx="12"/>
          </p:nvPr>
        </p:nvSpPr>
        <p:spPr>
          <a:xfrm>
            <a:off x="6849569" y="6302220"/>
            <a:ext cx="2133600" cy="365125"/>
          </a:xfrm>
        </p:spPr>
        <p:txBody>
          <a:bodyPr/>
          <a:lstStyle/>
          <a:p>
            <a:r>
              <a:rPr kumimoji="1" lang="en-US" altLang="ja-JP" sz="2800" dirty="0">
                <a:latin typeface="+mn-ea"/>
              </a:rPr>
              <a:t>9</a:t>
            </a:r>
            <a:endParaRPr kumimoji="1" lang="ja-JP" altLang="en-US" sz="2800" dirty="0">
              <a:latin typeface="+mn-ea"/>
            </a:endParaRPr>
          </a:p>
        </p:txBody>
      </p:sp>
    </p:spTree>
    <p:extLst>
      <p:ext uri="{BB962C8B-B14F-4D97-AF65-F5344CB8AC3E}">
        <p14:creationId xmlns:p14="http://schemas.microsoft.com/office/powerpoint/2010/main" val="2670384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1"/>
  <p:tag name="XOXODONOTDELETEOXOX" val="True"/>
</p:tagLst>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rgbClr val="7030A0"/>
          </a:solidFill>
        </a:ln>
      </a:spPr>
      <a:bodyPr anchor="ctr" anchorCtr="1"/>
      <a:lstStyle>
        <a:defPPr algn="ctr" fontAlgn="auto">
          <a:spcBef>
            <a:spcPts val="0"/>
          </a:spcBef>
          <a:spcAft>
            <a:spcPts val="0"/>
          </a:spcAft>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10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テーマ">
  <a:themeElements>
    <a:clrScheme name="特総研">
      <a:dk1>
        <a:srgbClr val="000000"/>
      </a:dk1>
      <a:lt1>
        <a:sysClr val="window" lastClr="FFFFFF"/>
      </a:lt1>
      <a:dk2>
        <a:srgbClr val="00833F"/>
      </a:dk2>
      <a:lt2>
        <a:srgbClr val="DDF1CB"/>
      </a:lt2>
      <a:accent1>
        <a:srgbClr val="00833F"/>
      </a:accent1>
      <a:accent2>
        <a:srgbClr val="DDF1CB"/>
      </a:accent2>
      <a:accent3>
        <a:srgbClr val="006EBC"/>
      </a:accent3>
      <a:accent4>
        <a:srgbClr val="B9E3F9"/>
      </a:accent4>
      <a:accent5>
        <a:srgbClr val="F46728"/>
      </a:accent5>
      <a:accent6>
        <a:srgbClr val="FCE4C4"/>
      </a:accent6>
      <a:hlink>
        <a:srgbClr val="006EBC"/>
      </a:hlink>
      <a:folHlink>
        <a:srgbClr val="00833F"/>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50000"/>
            </a:schemeClr>
          </a:solidFill>
        </a:ln>
      </a:spPr>
      <a:bodyPr lIns="72000" tIns="18000" rIns="72000" bIns="18000" rtlCol="0" anchor="ctr"/>
      <a:lstStyle>
        <a:defPPr algn="ctr" defTabSz="496689">
          <a:spcAft>
            <a:spcPts val="0"/>
          </a:spcAft>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44000" tIns="0" rIns="144000" bIns="0" rtlCol="0">
        <a:spAutoFit/>
      </a:bodyPr>
      <a:lstStyle>
        <a:defPPr algn="l">
          <a:defRPr kumimoji="1" sz="1400" dirty="0">
            <a:latin typeface="+mn-lt"/>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8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Segoe UI"/>
        <a:ea typeface="游ゴシック Bold"/>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フォーマット全体.pptx" id="{E0658FE9-B160-416E-B601-D9C338BE418C}" vid="{F0CA2E74-B983-416A-8028-948C07DBCAD2}"/>
    </a:ext>
  </a:extLst>
</a:theme>
</file>

<file path=ppt/theme/theme3.xml><?xml version="1.0" encoding="utf-8"?>
<a:theme xmlns:a="http://schemas.openxmlformats.org/drawingml/2006/main" name="29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4.xml><?xml version="1.0" encoding="utf-8"?>
<a:theme xmlns:a="http://schemas.openxmlformats.org/drawingml/2006/main" name="24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5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chemeClr val="accent5">
              <a:lumMod val="75000"/>
            </a:schemeClr>
          </a:solidFill>
        </a:ln>
      </a:spPr>
      <a:bodyPr rtlCol="0" anchor="t" anchorCtr="0"/>
      <a:lstStyle>
        <a:defPPr algn="l">
          <a:defRPr sz="5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テーマ">
  <a:themeElements>
    <a:clrScheme name="特総研">
      <a:dk1>
        <a:srgbClr val="000000"/>
      </a:dk1>
      <a:lt1>
        <a:sysClr val="window" lastClr="FFFFFF"/>
      </a:lt1>
      <a:dk2>
        <a:srgbClr val="00833F"/>
      </a:dk2>
      <a:lt2>
        <a:srgbClr val="DDF1CB"/>
      </a:lt2>
      <a:accent1>
        <a:srgbClr val="00833F"/>
      </a:accent1>
      <a:accent2>
        <a:srgbClr val="DDF1CB"/>
      </a:accent2>
      <a:accent3>
        <a:srgbClr val="006EBC"/>
      </a:accent3>
      <a:accent4>
        <a:srgbClr val="B9E3F9"/>
      </a:accent4>
      <a:accent5>
        <a:srgbClr val="F46728"/>
      </a:accent5>
      <a:accent6>
        <a:srgbClr val="FCE4C4"/>
      </a:accent6>
      <a:hlink>
        <a:srgbClr val="006EBC"/>
      </a:hlink>
      <a:folHlink>
        <a:srgbClr val="00833F"/>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50000"/>
            </a:schemeClr>
          </a:solidFill>
        </a:ln>
      </a:spPr>
      <a:bodyPr lIns="72000" tIns="18000" rIns="72000" bIns="18000" rtlCol="0" anchor="ctr"/>
      <a:lstStyle>
        <a:defPPr algn="ctr" defTabSz="496689">
          <a:spcAft>
            <a:spcPts val="0"/>
          </a:spcAft>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44000" tIns="0" rIns="144000" bIns="0" rtlCol="0">
        <a:spAutoFit/>
      </a:bodyPr>
      <a:lstStyle>
        <a:defPPr algn="l">
          <a:defRPr kumimoji="1" sz="1400" dirty="0">
            <a:latin typeface="+mn-lt"/>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r" defTabSz="421295">
          <a:defRPr sz="1108" dirty="0" smtClean="0">
            <a:solidFill>
              <a:prstClr val="black"/>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3434</TotalTime>
  <Words>3335</Words>
  <Application>Microsoft Office PowerPoint</Application>
  <PresentationFormat>画面に合わせる (4:3)</PresentationFormat>
  <Paragraphs>366</Paragraphs>
  <Slides>14</Slides>
  <Notes>11</Notes>
  <HiddenSlides>0</HiddenSlides>
  <MMClips>0</MMClips>
  <ScaleCrop>false</ScaleCrop>
  <HeadingPairs>
    <vt:vector size="6" baseType="variant">
      <vt:variant>
        <vt:lpstr>使用されているフォント</vt:lpstr>
      </vt:variant>
      <vt:variant>
        <vt:i4>17</vt:i4>
      </vt:variant>
      <vt:variant>
        <vt:lpstr>テーマ</vt:lpstr>
      </vt:variant>
      <vt:variant>
        <vt:i4>16</vt:i4>
      </vt:variant>
      <vt:variant>
        <vt:lpstr>スライド タイトル</vt:lpstr>
      </vt:variant>
      <vt:variant>
        <vt:i4>14</vt:i4>
      </vt:variant>
    </vt:vector>
  </HeadingPairs>
  <TitlesOfParts>
    <vt:vector size="47" baseType="lpstr">
      <vt:lpstr>BIZ UDPゴシック</vt:lpstr>
      <vt:lpstr>Meiryo Bold</vt:lpstr>
      <vt:lpstr>Meiryo UI</vt:lpstr>
      <vt:lpstr>ＭＳ Ｐゴシック</vt:lpstr>
      <vt:lpstr>UD デジタル 教科書体 NK-B</vt:lpstr>
      <vt:lpstr>UD デジタル 教科書体 NK-R</vt:lpstr>
      <vt:lpstr>メイリオ</vt:lpstr>
      <vt:lpstr>游ゴシック</vt:lpstr>
      <vt:lpstr>游ゴシック Bold</vt:lpstr>
      <vt:lpstr>Aptos</vt:lpstr>
      <vt:lpstr>Aptos Display</vt:lpstr>
      <vt:lpstr>Arial</vt:lpstr>
      <vt:lpstr>Calibri</vt:lpstr>
      <vt:lpstr>Calisto MT</vt:lpstr>
      <vt:lpstr>Segoe UI</vt:lpstr>
      <vt:lpstr>Wingdings</vt:lpstr>
      <vt:lpstr>Wingdings 2</vt:lpstr>
      <vt:lpstr>8_Office テーマ</vt:lpstr>
      <vt:lpstr>1_Office テーマ</vt:lpstr>
      <vt:lpstr>29_Office テーマ</vt:lpstr>
      <vt:lpstr>24_Office テーマ</vt:lpstr>
      <vt:lpstr>3_Office テーマ</vt:lpstr>
      <vt:lpstr>25_Office テーマ</vt:lpstr>
      <vt:lpstr>4_Office テーマ</vt:lpstr>
      <vt:lpstr>2_Office テーマ</vt:lpstr>
      <vt:lpstr>7_blank</vt:lpstr>
      <vt:lpstr>10_Office テーマ</vt:lpstr>
      <vt:lpstr>石版</vt:lpstr>
      <vt:lpstr>5_blank</vt:lpstr>
      <vt:lpstr>5_Office テーマ</vt:lpstr>
      <vt:lpstr>28_Office テーマ</vt:lpstr>
      <vt:lpstr>blank</vt:lpstr>
      <vt:lpstr>6_blank</vt:lpstr>
      <vt:lpstr>PowerPoint プレゼンテーション</vt:lpstr>
      <vt:lpstr>「生涯学習」とは？</vt:lpstr>
      <vt:lpstr>「障害者の生涯学習」に取り組む きっかけ①</vt:lpstr>
      <vt:lpstr>PowerPoint プレゼンテーション</vt:lpstr>
      <vt:lpstr>「障害者の生涯学習」に取り組む きっかけ②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福澤信輔</dc:creator>
  <cp:lastModifiedBy>佐藤英明</cp:lastModifiedBy>
  <cp:revision>73</cp:revision>
  <cp:lastPrinted>2024-10-29T06:38:38Z</cp:lastPrinted>
  <dcterms:created xsi:type="dcterms:W3CDTF">2024-07-11T08:25:01Z</dcterms:created>
  <dcterms:modified xsi:type="dcterms:W3CDTF">2025-01-17T01:37:05Z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2025-01-08T06:56:37Z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6f2af193-fbac-4c84-810a-04f7cf546a4d</vt:lpwstr>
  </property>
  <property fmtid="{D5CDD505-2E9C-101B-9397-08002B2CF9AE}" pid="8" name="MSIP_Label_d899a617-f30e-4fb8-b81c-fb6d0b94ac5b_ContentBits">
    <vt:lpwstr>0</vt:lpwstr>
  </property>
</Properties>
</file>